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083a0f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083a0f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083a0f1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083a0f1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083a0f1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7083a0f1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colab.research.google.com/drive/1685kNz_7M-AfPfTcVwxQ9uZfOvycWzPk?usp=sharing#scrollTo=1wGLNcclqcH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71775" y="521900"/>
            <a:ext cx="30300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Room</a:t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6070025" y="719550"/>
            <a:ext cx="30300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your best!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21388" r="29690" t="0"/>
          <a:stretch/>
        </p:blipFill>
        <p:spPr>
          <a:xfrm>
            <a:off x="4935675" y="0"/>
            <a:ext cx="42083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7425" y="221825"/>
            <a:ext cx="48681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Structure of the Game </a:t>
            </a:r>
            <a:endParaRPr b="1" sz="22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Objects Definition: 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Objects such as furniture, doors, keys, and rooms are defined as dictionaries.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Room and Object Relationships: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Dictionaries  that define which items or rooms are related to each other</a:t>
            </a: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Functions: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dk2"/>
                </a:solidFill>
              </a:rPr>
              <a:t>S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tartgame,  play_room,  explore_room etc., that we imported from gamefunctions.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</a:rPr>
              <a:t>Features: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added images and gifs.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53113" y="369750"/>
            <a:ext cx="5436600" cy="4273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Challenges </a:t>
            </a:r>
            <a:endParaRPr sz="2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State Management Complexity:</a:t>
            </a:r>
            <a:r>
              <a:rPr b="0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Tracking player location, items, unlocked doors, and win/lose conditions grows intricate as the game progresses.</a:t>
            </a:r>
            <a:endParaRPr b="0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 Interactions: </a:t>
            </a:r>
            <a:r>
              <a:rPr b="0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Handling item collection, door unlocking, and puzzle-solving demands meticulous implementation.</a:t>
            </a:r>
            <a:endParaRPr b="0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Input Management:</a:t>
            </a:r>
            <a:r>
              <a:rPr b="0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Juggling diverse player commands poses challenges in ensuring smooth gameplay.</a:t>
            </a:r>
            <a:endParaRPr b="0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Enhanced Navigation:</a:t>
            </a:r>
            <a:r>
              <a:rPr b="0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Simplifying decision-making by enabling letter input (e.g., x for explore, i for inspect).</a:t>
            </a:r>
            <a:endParaRPr b="0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665" y="500825"/>
            <a:ext cx="2335007" cy="36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46650" y="1077700"/>
            <a:ext cx="51972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More Challenges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Catching and Fixing Mistakes: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The most important or difficult challenge was to spot the bugs and then fixing them without changing too much of the code.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User Input Handling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:  Managing user input can be challenging, especially when dealing with various commands and actions the player can take.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977" y="848450"/>
            <a:ext cx="2335007" cy="36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2855550" y="957075"/>
            <a:ext cx="5900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035225" y="732925"/>
            <a:ext cx="67530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Biggest Mistake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Erased a piece of code and couldn’t trace back when it went all wrong. Better understanding of the tools (software used)  in order to  better handle  the history path.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Learnings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 understanding of the software (VS, Jupiter, Github)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Working on the code simultaneously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Editing the code without having to replace everything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Points for development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771450" y="1614750"/>
            <a:ext cx="76011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LET’S    PLAY 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DEMO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82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319650" y="635050"/>
            <a:ext cx="37734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Madison  Wells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Mateo  Mariaca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Olsi  Mosha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