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9T07:04:49.9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9529 1940 16000,'-1331'75'-640,"501"-77"579,4-31 20,-550-5 15,1116 40 26,-980-17 0,455-10 0,577 30 0,1 8 0,-154 33 0,319-39 0,1 1 0,0 2 0,1 2 0,0 2 0,1 1 0,-3 4 0,30-13 0,1 0 0,-1 1 0,1 1 0,0 0 0,1 0 0,0 1 0,0 1 0,1-1 0,0 1 0,1 1 0,0 0 0,1 0 0,0 1 0,0-1 0,1 1 0,1 1 0,0-1 0,1 1 0,0 0 0,-1 11 0,1 6 4,2-1 0,0 1 0,2-1 0,2 1 0,0-1 0,5 16-4,13 54 72,11 28-72,-14-61 32,54 228 288,-13 4 0,-12 18-320,27 858 1124,-61-868-841,19 387 195,15 369-38,-19 144-18,-48 0-226,-89 380 316,-113 306-512,35-338 235,177-1434-212,-53 785-46,64-902 21,-1 0 1,1-1-1,0 1 0,0 0 0,0 0 0,0 0 1,1-1-1,-1 1 0,1 0 0,0 0 1,0-1-1,0 1 0,0-1 0,0 1 0,0-1 1,1 1-1,-1-1 0,1 0 0,0 0 1,0 1-1,0-1 0,0 0 0,0-1 1,0 1-1,0 0 0,0-1 0,1 1 0,-1-1 1,1 0-1,-1 1 0,1-1 0,-1-1 1,1 1-1,0 0 0,0-1 0,-1 1 0,1-1 1,1 0 1,11 1-7,0-2 1,0 0-1,0-1 1,0-1-1,0 0 1,8-3 6,-17 4-1,199-47 1,3 8 0,0 10 0,58 4 0,92 15 0,53 17 0,776-24 117,-920 9-106,1017-65 267,-850 46-55,280-24 23,-480 29-212,722-64 188,-887 83-235,549-54 109,-507 41-464,0-4 1,-1-6 0,-1-4-1,44-22 368,-15-4-3029,-2 2-8021</inkml:trace>
  <inkml:trace contextRef="#ctx0" brushRef="#br0" timeOffset="635.301">10747 2454 17663,'168'1063'0,"-55"3"0,-58 639 707,-11-169 80,136 562 395,146-27-252,-215-1557-711,10 53-54,-26 0-59,-76-408-370,24 177-2992,-10-116-9223</inkml:trace>
  <inkml:trace contextRef="#ctx0" brushRef="#br0" timeOffset="34467.882">1893 3992 10496,'27'-20'-3,"0"0"0,0 2 0,2 1-1,0 2 1,1 0 0,1 2 0,9-2 3,42-6-5,0 3-1,66-4 6,169-6 259,-226 22-229,1194-79 716,180-2-237,2 27-79,651-21 679,-1387 51-704,-226 8-1229,-169 9-3002,-197 8-2019</inkml:trace>
  <inkml:trace contextRef="#ctx0" brushRef="#br0" timeOffset="48992.67">7717 2411 12032,'-12'0'0,"0"-1"0,0 1 0,0-2 0,0 0 0,-11-3 0,-15-3 23,0 2 1,0 1-1,0 3 0,-1 1 1,-22 2-24,8 0 11,19-1-11,-60 0 0,-92 11 0,-210 30 108,52-7 40,-96 10 214,-58-17-362,410-25 14,-279 11 100,148-2-39,-2-9 0,-126-18-75,252 7 117,-1 4 0,-48 5-117,102 3 9,-59 3 110,-53-6-119,54-4 27,-28 6-27,82 1-2,1 2 0,-1 2 1,-41 12 1,18 2 36,36-10 10,-1-2 0,-23 3-46,55-11 0,1-1 0,-1 0 0,0 0 0,1 0 0,-1-1 0,1 1 0,-1 0 0,0-1 0,1 1 0,-1 0 0,1-1 0,-1 0 0,1 1 0,-1-1 0,1 0 0,1 1 0,-1-1 0,0 1 0,0-1 0,1 1 0,-1 0 0,0-1 0,0 1 0,0 0 0,1 0 0,-1 0 0,0 0 0,0 0 0,0 0 0,0 0 0,1 0 0,-1 0 0,0 0 0,0 0 0,0 0 0,0 1 0,1-1 0,-1 0 0,0 1 0,0-1 0,1 0 0,-1 1 0,0-1 0,-9 6-8,0-1 1,0 0-1,0-1 1,-1 0 0,0-1-1,1 0 1,-10 1 7,12-3-6,0 0 1,-1 1-1,1 0 1,0 1 0,1 0-1,-1 0 1,0 0-1,1 1 1,0 0-1,0 1 1,0 0-1,0 0 1,1 0 0,-1 1 5,4-2 1,0 1 0,0-1 0,1 1 0,-1 0 0,1 0 0,0 0 0,0 0 0,1 1 0,0-1 0,-1 0 0,2 1 1,-1-1-1,1 0 0,0 1 0,0-1 0,0 1 0,1 2-1,3 17 18,0-1 1,2 1-1,4 9-18,6 28 55,-10-19 24,-1 1 1,-3-1-1,-1 1 1,-2-1-1,-2 1 1,-2-1-1,-2 0 1,-2-1-1,-2 0 1,-1 0-1,-10 20-79,20-59 3,1 0-1,0 0 1,0 0-1,1 0 1,-1 0-1,0 1 0,1-1 1,0 0-1,0 0 1,0 0-1,0 3-2,1-5 5,-1 1 0,1-1-1,-1 0 1,1 1 0,0-1 0,0 0-1,0 0 1,0 0 0,-1 0-1,1 0 1,1 0 0,-1 0-1,0 0 1,0 0 0,0 0 0,0 0-1,1 0 1,-1-1 0,0 1-1,1-1 1,-1 1 0,0-1-1,1 1 1,-1-1 0,1 0 0,0 0-5,6 1 17,0-1 0,0 0 0,1 0 0,-1-1 0,0 0 0,0 0 0,0-1 0,0 0 1,0 0-1,5-3-17,23-5 63,69-8-55,0 5 1,1 4-1,2 5-8,63-6-3,259-18 55,121-9 24,-451 29-76,396-28 0,399-34 7,-762 57 7,171-23 104,80-7 20,-317 38-114,39-2 59,98-21-83,-23-5 21,48 3-21,-226 30 11,-1 0 0,1-1 1,-1 1-1,0 0 0,0-1 0,1 1 1,-1-1-1,0 0 0,0 0 0,0 0 1,0 0-1,0 0 0,0 0 0,0-1 1,0 1-1,2-2-11,-2 0 18,-1 0 0,1 0 1,-1 0-1,1-1 0,-1 1 0,0 0 1,0-1-1,0 1 0,-1-1 1,1-2-19,4-30 44,-2-1 1,-1 0 0,-2 1 0,-1-1 0,-3-5-45,-6-34 160,-18-69-160,22 120-43,0 0 0,-1 0 1,-1 0-1,-2 1 0,0 1 1,-2 0-1,-8-13 43,19 34-269,-14-12-3793,10 12-3468</inkml:trace>
  <inkml:trace contextRef="#ctx0" brushRef="#br0" timeOffset="49554.17">8449 2481 5248,'-51'-25'-38,"-39"-13"38,69 31 212,0 0 1,0 2-1,0 0 1,-1 2 0,0 0-1,-1 1-212,17 3 136,0-1 0,1 1 0,-1 0-1,0 0 1,1 0 0,-1 1 0,1 0 0,-1 0 0,1 0-1,0 1 1,0 0 0,0 0 0,0 0 0,1 0 0,-1 1-1,1 0 1,0 0 0,0 0 0,0 0 0,0 1-1,1 0 1,0-1 0,0 1 0,-2 5-136,-5 9 310,1 1 0,1 0 0,1 0 0,0 1 0,2 0 0,0 5-310,0-5 54,2 0 0,1 0 0,0 1 0,2-1 0,0 0 0,1 1 0,2-1 0,0 0 0,1 0 0,1 0 0,1 0-1,1-1 1,0 0 0,2 0 0,0-1 0,1 0 0,5 4-54,-10-17 27,-1 0 0,2-1 0,-1 1 1,1-1-1,0-1 0,0 1 0,0-1 0,0 0 0,1 0 0,0-1 0,0 0 0,0 0 0,0-1 0,0 1 0,0-2 0,1 1 0,-1-1 1,1 0-1,-1 0 0,7-1-27,7 0 66,0-1 0,0 0 0,-1-2 1,1 0-1,0-1 0,17-7-66,-22 6 51,0-1 0,-1 0 1,1-1-1,-1-1 0,-1-1 0,1 0 0,-2 0 1,1-2-1,-1 0 0,-1 0 0,0-1 0,-1 0 1,0-1-1,-1-1 0,0 0 0,-1 0 0,0 0 1,-2-1-1,0-1 0,1-3-51,-5 9 58,-1-1 0,-1 1-1,0 0 1,0-1 0,-1 1 0,0 0 0,-1-1 0,0 1 0,-1-1 0,0 1-1,0 0 1,-1 0 0,-1 0 0,1 1 0,-2-1 0,1 1 0,-6-8-58,-6-10 114,-2 1 1,0 1 0,-2 0-1,0 1 1,-11-7-115,17 17-36,-7-7-840,0 1 0,-6-3 876,18 16-1174,1 1 0,-1 1 0,-1 0 0,1 0 0,-1 0 1174,-23-9-4928</inkml:trace>
  <inkml:trace contextRef="#ctx0" brushRef="#br0" timeOffset="49794.526">8394 2720 13696,'25'10'0,"15"1"0,6 3 0,13 1 0,-8 5 128,1 7 0,-4 6 0,2 4-128,-10-4 128,-1-1-128,-4-2 128,1 0-5120,-9-10 128,0 3 3200</inkml:trace>
  <inkml:trace contextRef="#ctx0" brushRef="#br0" timeOffset="56289.431">10520 4089 11136,'4'104'462,"9"38"-462,-3-49 711,-3 89-711,-41 909 1920,-37 1249 746,53-1870-2228,-9 651 532,29 257 289,-45-425-726,27-551-309,18-286-80,4 0 0,13 54-144,-8-102 83,107 650 496,-97-587-495,-8-44-50,13 38-34,-20-100-20,2 0 0,1 0 1,0-1-1,2 0 0,1 0 1,14 20 19,-21-37-123,1 0 1,-1-1 0,1 0-1,0 0 1,0-1-1,0 1 1,1-1 0,0-1-1,0 1 1,0-1-1,1-1 1,-1 1 0,1-1-1,0 0 1,0-1 0,0 0-1,0 0 1,1-1-1,4 1 123,69 18-1463,-61-13-534,1-2 1,1 0-1,-1-1 0,1-1 1997,17-1-5781</inkml:trace>
  <inkml:trace contextRef="#ctx0" brushRef="#br0" timeOffset="57120.644">10487 14179 19711,'48'-20'0,"-48"20"0,0 0 0,1 0 0,-1-1 0,0 1 0,0 0 0,1 0 0,-1 0 0,0-1 0,0 1 0,0 0 0,1-1 0,-1 1 0,0 0 0,0 0 0,0-1 0,0 1 0,0 0 0,0-1 0,0 1 0,1 0 0,-1 0 0,0-1 0,0 1 0,0 0 0,0-1 0,0 1 0,0 0 0,0-1 0,-1 1 0,1 0 0,0-1 0,0 1 0,0 0 0,0-1 0,0 1 0,0 0 0,-1 0 0,1-1 0,0 1 0,0 0 0,0-1 0,-11-9 0,9 8 0,1 1 0,1 0 0,-1 0 0,1 0 0,-1-1 0,1 1 0,0 0 0,-1 0 0,1 0 0,0-1 0,0 1 0,0 0 0,0 0 0,0-1 0,0 1 0,1 0 0,-1 0 0,0 0 0,1-1 0,-1 1 0,1 0 0,-1 0 0,1 0 0,-1 0 0,1 0 0,0 0 0,-1 0 0,2-1 0,24-26 0,-24 26 0,23-18 0,1 2 0,0 0 0,2 2 0,0 0 0,26-8 0,-12 4 0,-1-2 0,19-14 0,-42 23 2,0 0-1,0-2 0,-1 0 1,-1-1-1,-1-1 0,0 0 1,-1-1-1,-1-1 0,-1 0 1,0-1-1,-1 0 0,-2-1 1,0 0-1,-1 0 0,-1-1 1,1-9-2,10-51 98,-3-1 1,1-55-99,0-177 165,-23-69-165,-21-57 0,22 359 0,-54-641 0,41 505 0,-10-98 0,-36-471 0,24-431-158,26 641 82,2 296 54,-2-70 1,16 129-96,10-1-1,19-76 118,17-186-89,-25 227 29,-11 83-153,-8-124 213,-4-11-59,2 83-32,-21-144 91,11 295 0,-29-387 0,39 395 0,8-52 0,-4 66 0,-2 0 0,-2 0 0,-3-4 0,1 49-11,0 0-1,-1 0 1,0 1 0,0-1-1,-1 0 1,-1 1-1,1 0 1,-1-1-1,-1 1 1,1 1-1,-1-1 1,-1 1-1,1 0 1,-1 0-1,-1 0 1,1 1-1,-1 0 1,0 0 0,0 1-1,-8-5 12,5 5-30,1 0-1,0 1 1,-1 0-1,0 0 1,0 1 0,0 0-1,0 1 1,-1 0-1,1 1 1,-1 0-1,1 1 1,-1 0-1,1 0 1,0 1 0,-1 1-1,1-1 1,-6 3 30,-42 18-2581,0 4-8171</inkml:trace>
  <inkml:trace contextRef="#ctx0" brushRef="#br0" timeOffset="59133.202">9375 4283 10624,'-125'-24'152,"-1"6"0,-78 0-152,143 13 37,-983-60 6,281 35-1,247 24 529,295 8-416,-370 31 465,303-11-344,-119 0-84,-276 21 106,-2 6-148,532-46-150,-58-10 0,110 2 0,-16-2 0,53 1 0,0 4 0,-56 5 0,103-1 0,0 1 0,1 1 0,-1 1 0,1 0 0,0 1 0,-6 4 0,-89 49 0,107-56 0,-56 35 0,0 3 0,3 3 0,2 2 0,2 3 0,-41 47 0,91-92 6,0 1 0,0-1 0,0 1 0,1 0 0,-1 0 0,1 0 0,0 0 1,1 0-1,-1 0 0,1 0 0,0 1 0,1-1 0,-1 1 0,1-1 0,0 0 1,0 3-7,2 16 47,1 0 0,1 0-1,2 4-46,0 4 18,13 77 67,-6-1 0,-4 2 1,-5 98-86,-12-81 120,-6-1 1,-5 0 0,-33 111-121,19-119 15,0-3 426,4 1-1,-2 50-440,31-166 1,-35 312 573,28-218-275,4 0 1,5 30-300,0-86 149,2 0 0,1 0 0,1-1 1,3 0-1,0 0 0,14 31-149,-21-65 19,-1-1-1,0 1 1,1-1-1,0 1 1,-1-1-1,1 0 1,0 1-1,0-1 1,0 0-1,1 0 1,-1-1-1,0 1 1,1 0-1,-1-1 1,1 1-1,0-1 1,-1 0-1,1 0 1,0 0-1,0 0 1,0-1-1,-1 1 1,4 0-19,6-1 46,0 1-1,0-2 1,0 1 0,0-2 0,4 0-46,-6 0 7,220-40 334,-35 10-314,18-13-27,148-26-6,-137 46 6,76 6 0,226 12 0,323 31 0,-517-4 0,234 19 0,285 20 0,-556-43 22,86 0 212,31-17-234,536-18 363,-538-6-348,102-2 119,-481 28-32,0-3-1,1 0 0,-1-2 1,29-7-102,-58 10 10,-1 1 0,1 0 1,-1-1-1,0 0 1,0 1-1,1-1 0,-1 0 1,0 0-1,0 0 0,0 1 1,0-1-1,0 0 1,0-1-1,0 1 0,0 0 1,0 0-1,0 0 0,-1 0 1,1-1-1,0 1 1,-1 0-1,1-1 0,-1 1 1,0 0-1,1-1 0,-1 1 1,0-1-1,0 1 1,0-1-1,0 1 0,0 0 1,0-1-1,0 1 0,0-1 1,-1 1-1,1 0 1,0-1-1,-1 0-10,-3-11 40,0 1 0,-1 0 0,0 1 0,-5-7-40,1-1 43,-52-125 0,6-4-1,7-1 1,-18-101-43,36 103 9,7-1 0,6-1 0,4-57-9,10-18-6,25-210 6,12 190 0,-6 46 0,-18 102-14,5-1 0,3 2 0,9-13 14,-40 130-10155,5-3 4353</inkml:trace>
  <inkml:trace contextRef="#ctx0" brushRef="#br0" timeOffset="60693.242">2715 4804 10112,'10'10'0,"7"5"0,-6-7 0,-6-3 128,0 22 0,-5 13 128,5 13 128,4 18-256,-1 4 0,4 10 128,1-8 0,5-2 0,11-17 128,2-13-1024,-2-9 0,-3-11-4480,-1-24 128,0 3 5888</inkml:trace>
  <inkml:trace contextRef="#ctx0" brushRef="#br0" timeOffset="61160.469">2818 4834 8576,'3'2'5,"2"1"136,-1 0 1,1-1-1,0 1 0,0-1 0,0 0 0,1 0 0,-1-1 0,0 1 0,1-1 0,-1 0 0,6 0-141,58 2 613,1-3 0,0-3 0,39-8-613,-6 2 401,1190-145 666,-1169 135-1029,679-89 180,-788 107-218,47-6-2,-1 3 0,1 3 0,4 2 2,-49 0 2,0 1 0,1 0 0,-1 2 0,0 0 1,0 1-1,-1 0 0,1 1 0,-1 1 0,0 1 0,-1 0 0,0 1 0,0 1 0,1 1-2,-4-1 54,-1 0 0,1 0 0,-1 1-1,-1 0 1,0 1 0,-1 1 0,0-1 0,-1 1 0,0 1 0,-1-1 0,-1 1 0,0 1 0,-1-1-1,0 1 1,-1 0 0,-1 0 0,0 0 0,-1 0 0,-1 3-54,4 127 778,-7 3-778,1-73 203,0-24 295,-5 30-498,4-65-470,-1 1-1,0-1 1,-1 0-1,-1 0 1,-1-1-1,-7 15 471,3-9-9045</inkml:trace>
  <inkml:trace contextRef="#ctx0" brushRef="#br0" timeOffset="61594.549">3028 5489 14848,'13'0'10,"-1"1"0,1 1 0,-1 0 1,5 2-11,34 5 87,74-3 313,60-7-400,-55-1 112,539-12 276,-171 2-158,-41-2 154,28-23-384,-30-4 161,-268 34-151,85 10-10,-258-2-490,13 0 641,-21-3-3635,-10-3-5023,-8-3 6864</inkml:trace>
  <inkml:trace contextRef="#ctx0" brushRef="#br0" timeOffset="63614.914">9529 6718 2304,'0'0'0,"0"0"-1280</inkml:trace>
  <inkml:trace contextRef="#ctx0" brushRef="#br0" timeOffset="68515.79">7664 5223 13440,'0'0'-512,"0"0"128,0 0-1792,0 0 128,0 0-3200</inkml:trace>
  <inkml:trace contextRef="#ctx0" brushRef="#br0" timeOffset="68997.133">7784 4503 10752,'45'-10'69,"2"3"0,-1 1 1,1 2-1,6 2-69,56 4 405,23 6-405,-89-4 228,-1 3 0,0 2 0,0 1 0,16 8-228,156 64 582,-127-41-109,-1 4 0,48 36-473,-96-58 163,-18-11-125,0-1 8,-1 1 1,11 9-47,-27-19 2,0 0 0,0 1 0,-1-1 1,1 1-1,0 0 0,-1-1 0,0 1 0,1 0 1,-1 0-1,0 1 0,-1-1 0,1 0 0,-1 1 1,1-1-1,-1 1 0,0-1 0,0 1 1,0 0-3,-2-1-4,1 0 0,-1 0 0,0 1 0,0-1 0,0 0 1,0 0-1,0 0 0,-1 0 0,1 0 0,-1-1 0,0 1 0,0 0 1,0-1-1,0 1 0,0-1 0,-1 0 0,1 0 0,-1 0 1,1 0-1,-1 0 0,0 0 0,0 0 4,-12 7-84,-1-1-1,1-1 0,-11 4 85,18-8-45,-100 35-375,-2-5 0,-1-4 1,-12-4 419,23-4 57,-2-4 0,0-5 0,-1-5-1,0-3 1,0-6 0,-48-8-57,144 8 330,14-2-148,21-2-27,-26 5-139,102-15 459,85-2-475,-86 9 122,338-8 111,-202 13-3026,-165 0-4993</inkml:trace>
  <inkml:trace contextRef="#ctx0" brushRef="#br0" timeOffset="71811.711">2558 6086 7680,'7'16'32,"0"0"1,-2 1-1,0-1 1,-1 1-1,0 0 0,-2 0 1,1 12-33,0 29 397,-4 37-397,-1-5 144,2 142 1136,2-209-931,1-18-371,0-11-1031,-1-1-5005</inkml:trace>
  <inkml:trace contextRef="#ctx0" brushRef="#br0" timeOffset="72307.734">2635 6101 6144,'64'-16'222,"-49"11"-86,1 1 1,-1 0-1,1 1 1,0 0-1,1 2 1,-1 0-1,0 0 1,0 2-1,7 0-136,115 32 1938,-93-21-1621,1-1-1,0-2 1,1-3-1,0-1 0,30-2-316,8-9 492,72-16-492,-134 18 20,-16 3-4,5-2 15,0 2 0,0 0-1,0 0 1,0 1 0,9 1-31,-18-1 39,0 0 0,-1 1 0,1-1 0,0 1 0,-1 0 0,1 0-1,-1 0 1,1 0 0,-1 0 0,0 0 0,1 1 0,-1-1 0,0 1 0,0 0 0,0 0-1,0 0 1,0 0 0,-1 0 0,1 0 0,0 0 0,-1 0 0,0 1 0,1-1-1,-1 0 1,0 1 0,0-1 0,-1 1 0,1 0-39,3 15 116,-2 0-1,0 0 1,-1 0 0,-1 0 0,-1 0 0,0 0-1,-1-1 1,-1 1 0,-2 5-116,-12 43 616,-20 49-616,30-94 70,-9 30 147,8-23-117,-2 0 1,0 0-1,-2-2 1,-3 5-101,-8-1-2710,13-15-5716</inkml:trace>
  <inkml:trace contextRef="#ctx0" brushRef="#br0" timeOffset="72705.154">2415 6868 11520,'0'-1'2,"0"0"0,0-1 1,0 1-1,0 0 0,0 0 0,0 0 1,0 0-1,0-1 0,1 1 0,-1 0 1,1 0-1,-1 0 0,0 0 1,1 0-1,0 0 0,-1 0 0,1 0 1,0 0-1,-1 0 0,1 0 1,0 0-1,0 1 0,0-1 0,0 0 1,0 0-1,0 1 0,0-1 1,0 1-1,0-1 0,0 0-2,4 0 19,-1 1 0,1-1-1,0 1 1,-1 0 0,1 0-1,0 0 1,2 1-19,16 0 78,274-22 1356,-142 8-1097,-38 10-97,16-1 138,102-11 296,-103 8-25,-91 4-360,-1-1-57,0 2 0,0 2-1,1 2 1,8 3-232,-35-3 106,31 7-1976,-21 5-5646,-14-4 3527</inkml:trace>
  <inkml:trace contextRef="#ctx0" brushRef="#br0" timeOffset="73966.05">4610 6175 11776,'38'8'-107,"-37"-8"107,-1 0-1,1 0 1,-1 1 0,1-1-1,-1 0 1,1 1 0,-1-1-1,0 0 1,1 1 0,-1-1 0,1 1-1,-1-1 1,0 0 0,1 1-1,-1-1 1,0 1 0,0-1-1,1 1 1,-1-1 0,0 1-1,0-1 1,0 1 0,0 0-1,0-1 1,0 1 0,0-1 0,0 1-1,0-1 1,0 1 0,0-1-1,0 1 1,0 0 0,0-1-1,0 1 1,0-1 0,-1 1-1,1-1 1,0 1 0,0-1-1,-1 1 1,1-1 0,0 1 0,-1-1-1,1 0 1,0 1 0,-1-1-1,1 1 1,-1-1 0,1 0 0,-4 7 15,0 6 27,0 1-1,2-1 1,0 0 0,0 1-1,1-1 1,1 1 0,0 0 0,2 7-42,-1-2 97,-1 0 1,0-1 0,-2 1 0,-1 7-98,-10 24 255,-2 0 0,-2-1-255,-3 9 695,-3 22-695,19-60 59,0 0-1,1 0 1,1 0 0,1 0 0,1 1 0,1 2-59,-1-23-40,0 0 1,-1 1-1,1-1 1,0 1-1,0-1 1,0 0-1,0 1 1,0-1-1,1 1 1,-1-1-1,0 0 1,0 1-1,0-1 1,0 1-1,0-1 1,0 0-1,1 1 1,-1-1-1,0 0 1,0 1-1,0-1 1,1 0-1,-1 1 1,0-1-1,1 0 1,-1 0-1,0 1 1,1-1-1,-1 0 1,0 0-1,1 1 1,-1-1-1,0 0 1,1 0-1,-1 0 1,1 0-1,-1 0 40,14-6-3573,1-4-2016</inkml:trace>
  <inkml:trace contextRef="#ctx0" brushRef="#br0" timeOffset="74333.458">4650 6260 7552,'3'0'384,"202"-14"1792,-53 4-1619,60-1-69,1155-48 1645,-916 40-1471,109 23-662,-249 3 512,281-30-512,-281-10 198,254-18-34,-513 51-1243,0 2 1,15 5 1078,-54-6-893,36 4-6915</inkml:trace>
  <inkml:trace contextRef="#ctx0" brushRef="#br0" timeOffset="74851.815">4872 6888 13952,'170'-29'0,"15"-2"0,-38 20 64,143 10-64,-110 3 64,133-5 190,400 2 846,-1 36-406,449 18-55,-938-55-148,22-11-491,-208 10 107,1 1-1,0 2 1,0 2 0,-1 2-1,5 2-106,-10-5 125,-15-3-237,-17 2 96,1 0 0,-1 0 0,0 0 0,0 0 0,1 0 0,-1 0 0,0-1 0,0 1 0,1 0 0,-1 0 0,0 0 0,0 0 0,0 0-1,1-1 1,-1 1 0,0 0 0,0 0 0,0 0 0,0 0 0,1-1 0,-1 1 0,0 0 0,0 0 0,0-1 0,0 1 0,0 0 0,0 0 0,0 0 0,1-1 0,-1 1 0,0 0 0,0 0-1,0-1 1,0 1 0,0 0 0,0 0 0,0-1 0,0 1 16,-1-1-122,1 1-1,-1-1 1,1 1-1,-1-1 1,1 1-1,-1-1 1,1 1-1,-1-1 0,1 1 1,-1 0-1,0-1 1,1 1-1,-1 0 1,0-1-1,1 1 1,-1 0-1,0 0 1,1 0-1,-1 0 1,0 0-1,1-1 1,-1 1-1,0 0 1,0 1-1,0-1 123,-22 1-1855,16 0 651,-32 1-5772</inkml:trace>
  <inkml:trace contextRef="#ctx0" brushRef="#br0" timeOffset="80287.231">9800 5961 9600,'9'5'0,"2"5"0,-9-5 0,-4-2 0,2-3 0,-8 6-128,8-6 128,0 0-6656</inkml:trace>
  <inkml:trace contextRef="#ctx0" brushRef="#br0" timeOffset="81708.262">8882 8341 12544,'-630'-86'240,"286"45"-118,-197-23 28,-361 12-150,-766 79-768,1576-22 674,-594 26-421,-1-34 249,-155-40 373,492 20 149,325 22-231,0 1-1,0 2 1,1 0 0,-1 1 0,0 2 0,-10 3-25,32-7 8,-1 0 0,0 0 0,0 1 0,1 0 0,-1-1 0,1 1 0,-1 1 0,1-1 1,0 0-1,0 1 0,-2 1-8,4-3 3,1 0 1,-1 1-1,0-1 1,1 0-1,-1 0 0,1 0 1,-1 0-1,1 1 1,-1-1-1,1 0 1,0 1-1,0-1 1,0 0-1,0 0 1,0 1-1,0-1 1,0 0-1,0 1 0,0-1 1,0 0-1,1 0 1,-1 1-1,1-1 1,-1 0-1,1 0 1,-1 0-1,1 1 1,0-1-1,-1 0 1,1 0-1,0 0 0,0 0 1,0 0-1,0 0 1,0-1-1,0 1-3,13 12 9,0 0 0,1-1 0,15 10-9,-11-10-3,-2 2 1,13 12 2,-10-5-16,-1 2 0,-1 1 0,-1 0 0,-1 1 0,-1 1 0,-1 0 0,-2 1 0,-1 0 0,0 1 0,-3 0 0,0 1 0,0 6 16,7 48-192,-4 0 0,-3 2 0,-4 56 192,-21 416-794,-1-144 1146,18-267-145,15 117-207,-8-209-247,2-1 1,2 0-1,3-1 1,2 0-1,2-1 1,3-1-1,1 0 1,3-2-1,21 31 247,47 69-5866</inkml:trace>
  <inkml:trace contextRef="#ctx0" brushRef="#br0" timeOffset="82170.545">6224 10994 15744,'-9'32'0,"-7"23"0,19 9 0,7 2-2688,2 23 0,-1 11-1920,-1-10 0,2 2 5376</inkml:trace>
  <inkml:trace contextRef="#ctx0" brushRef="#br0" timeOffset="82320.579">6212 12329 17151,'-2'-15'0,"-1"-12"0,-2 64 0,0 1-12415</inkml:trace>
  <inkml:trace contextRef="#ctx0" brushRef="#br0" timeOffset="82470.499">5929 13591 17919,'8'8'0,"0"-1"-13055</inkml:trace>
  <inkml:trace contextRef="#ctx0" brushRef="#br0" timeOffset="83394.629">9757 5969 14464,'-3'-12'18,"0"-1"0,1-1 0,1 1 1,0 0-1,1 0 0,0-1 1,1 1-1,0 0 0,1 0 0,1 0 1,0 0-1,1 0 0,0 0 1,1-1-19,7-11 67,0 1 0,2 0 0,1 1 0,1 0 0,16-18-67,27-23 280,17-13-280,-73 75 3,97-90 39,4 5 0,4 5 0,3 5-1,3 4 1,4 5 0,44-14-42,35-7 51,3 9 1,4 9 0,140-27-52,-64 32 48,4 13 0,104 1-48,-144 32 80,1 11 0,233 21-80,-345-1 128,66 17-128,-144-17 36,-1 2 1,0 2-1,-1 3 1,-1 1-1,0 4 1,-2 1 0,43 29-37,-70-39 18,-1 2 1,0 0 0,-2 1 0,1 2 0,-2 0 0,13 16-19,-25-25 9,0 0 0,0-1 0,-1 2 0,-1-1 0,0 1 0,0 0 0,-1 0-1,0 0 1,-1 1 0,0-1 0,-1 1 0,0 0 0,-1 0 0,-1 0 0,1-1-1,-2 3-8,-1 1 19,0-1-1,-1 1 1,0-1-1,-1 0 1,-1 0-1,-1-1 0,0 1 1,0-1-1,-1 0 1,-1-1-1,-6 9-18,-3 1 41,-2 0-1,0-1 1,-1-1-1,-1-1 1,-12 8-41,8-8 66,0-1 0,-1-1 0,-1-1 0,0-1 0,-27 9-66,45-20 16,-1-1 0,0 1 0,0-2 0,0 1 0,0-1 0,0-1 0,0 0 0,-1-1 0,1 1 0,0-2 0,-1 0 0,1 0 0,0-1 0,0 0 0,0 0 0,0-1 0,0-1 0,-7-3-16,11 3 12,0 0-1,1 1 1,-1-2-1,1 1 1,0-1-1,1 0 1,-1 0-1,1 0 0,0 0 1,0-1-1,1 0 1,-1 0-1,1 0 1,1 0-1,-1 0 0,1 0 1,0-1-1,0 1 1,1-1-1,0 0 1,0 1-1,1-1 1,-1 0-1,1 0 0,1-3-11,1-8 14,0 1-1,0 0 0,2 1 0,0-1 1,1 1-1,1-1 0,0 1 1,1 1-1,5-8-13,2 1 6,1 0-1,1 1 1,1 1 0,1 0 0,0 1-1,2 1 1,0 1 0,1 1 0,0 0 0,1 2-1,1 1 1,5-2-6,33-14 9,1 3 1,1 2-1,1 3 0,13 0-9,38-7 0,2 7 0,0 4 0,0 5 0,1 5 0,57 7 0,-48 1 1,32 2-3692,30 8 3691,-166-9-9749</inkml:trace>
  <inkml:trace contextRef="#ctx0" brushRef="#br0" timeOffset="83656.927">15722 4398 15616,'109'-4'126,"-54"0"110,39 4-236,-70 2 28,1 1-1,-1 1 0,0 1 1,0 1-1,-1 1 0,1 1 1,-2 1-1,19 10-27,-32-14 13,0 1 0,0 0 0,0 0 0,-1 1 0,0 0-1,0 0 1,-1 1 0,0 0 0,-1 0 0,1 1-13,-3-3 4,-1 1 0,1-1 0,-2 0-1,1 1 1,-1 0 0,0-1 0,0 1 0,0 0 0,-1 0-1,0 0 1,-1 0 0,0 0 0,0 1 0,0-1 0,-2 5-5,0 1 4,-2-1-1,0 0 1,0 0-1,-1 0 0,0 0 1,-1-1-1,-1 0 1,1 0-1,-2 0 0,0-1 1,-3 4-3,-23 24-45,-2-2 1,-10 6 44,28-25-44,-53 47-2111,-1-3-7487</inkml:trace>
  <inkml:trace contextRef="#ctx0" brushRef="#br0" timeOffset="86419.88">17337 3338 12032,'-1'20'-4,"2"22"29,13 72 205,-6 0 0,-4 42-230,-17 232 393,-58 300 96,11-168 324,10 450 1171,39-371-1286,5 803 331,20-864-680,9 255 70,-22-772-419,19 261-128,-18-261 67,-2-15-15,1 0-1,-1 1 1,1-1 0,0 0-1,1 0 1,0 1-1,0-1 1,0-1 0,1 1-1,-1 0 1,1 0 0,1-1-1,-1 0 1,3 3 76,-6-7-100,1 0 1,-1-1 0,1 1-1,-1 0 1,1 0-1,-1-1 1,1 1 0,0-1-1,-1 1 1,1 0-1,0-1 1,0 1 0,-1-1-1,1 1 1,0-1-1,0 0 1,0 1 0,0-1-1,-1 0 1,1 0-1,0 1 1,0-1 0,0 0-1,0 0 1,0 0-1,0 0 1,0 0 0,0 0-1,-1-1 1,1 1-1,0 0 1,0 0 0,0-1-1,0 1 1,0 0 0,-1-1-1,1 1 1,0-1-1,0 1 1,-1-1 0,1 1-1,0-1 1,0 1-1,-1-1 1,1 0 0,-1 0-1,1 1 1,-1-1-1,1 0 1,-1 0 0,1 0 99,2-6-913,0 0 1,0 0 0,0 0 0,-1 0 0,1-6 912,-1 8-290,14-54-3763</inkml:trace>
  <inkml:trace contextRef="#ctx0" brushRef="#br0" timeOffset="87171.451">17292 3436 14848,'74'-3'181,"0"-4"0,24-7-181,53-6 256,387-58-18,-285 36-198,278-32-40,2 24 0,184 19 0,-329 28 0,780-10 0,-434 27 0,-635-8 48,-1 5 0,4 4-48,-55-6 32,-1 2 0,-1 2 0,0 1 0,-1 3 0,15 9-32,-51-22 24,1 1 0,-1 0 1,0 0-1,0 1 0,-1 0 1,1 0-1,-1 1 0,-1 0 1,1 0-1,-1 0 0,-1 1 1,6 8-25,-5-4 62,-1 0 0,0 1 0,-1 0 0,0 0 0,-1 0 1,0 0-1,-1 0 0,0 14-62,4 109 938,-13 125-938,0 13 299,-4 1656 616,-2-712-507,31-385 594,38 24-1002,-36-612 144,102 908 480,-68-838-525,23 156 39,-62-335-192,-5 2-1,-7 59 55,-3-168-377,-2-1 0,-1 0 0,-4 13 377,2-20-2709,-1 0 0,-8 18 2709,-1 1-9578</inkml:trace>
  <inkml:trace contextRef="#ctx0" brushRef="#br0" timeOffset="87717.374">17905 10755 17279,'24'-10'0,"0"0"0,1 1 0,0 1 0,17-2 0,106-15 0,-133 23 0,537-51 87,-205 25-46,1361-84 86,-1589 106-126,517-35 47,-171 9 11,-145 8 112,178-42-171,-424 53 39,113-19 284,171-7-323,-322 39 96,-1 2 0,0 1 0,3 2-96,0 1 368,1-3 0,2-1-368,-40-2 11,0 0 0,0 0 0,1-1 0,-1 1-1,0 0 1,0-1 0,0 1 0,0-1 0,0 1-1,0-1 1,0 1 0,0-1 0,0 0 0,0 0-1,0 1 1,0-2-11,-1 2 1,1 0 0,-1-1 0,0 1-1,0 0 1,1-1 0,-1 1 0,0 0-1,0 0 1,0-1 0,0 1 0,1 0 0,-1-1-1,0 1 1,0 0 0,0-1 0,0 1-1,0-1 1,0 1 0,0 0 0,0-1 0,0 1-1,0 0 1,0-1 0,0 1 0,0 0-1,0-1 1,-1 1 0,1 0 0,0-1 0,0 1-1,0 0 1,0-1 0,-1 1 0,1 0-1,0 0 1,0-1 0,-1 1 0,1 0 0,0 0-1,0-1 1,-1 1 0,1 0 0,0 0-1,-1 0 1,1-1 0,0 1 0,-1 0 0,1 0-1,0 0 1,-1 0 0,1 0 0,-1 0-1,-35-8-1251,-3 8-4794,18 3-1592</inkml:trace>
  <inkml:trace contextRef="#ctx0" brushRef="#br0" timeOffset="100329.294">17292 4588 8320,'334'-65'1349,"-232"51"-626,1 5-1,30 3-722,277 19 266,-76-1-148,558-13 8,-134-1 538,-450 5-406,471-5 401,-541-16 1,34-16-660,-64 8 215,-62 8-154,66-8-1082,84 6 1021,-176 18-9024</inkml:trace>
  <inkml:trace contextRef="#ctx0" brushRef="#br0" timeOffset="101065.68">17969 3819 10752,'-13'1'75,"0"1"0,0 0 0,1 2 0,-1-1 0,1 1 0,0 1 1,0 0-1,0 1 0,1 0 0,-1 2-75,-47 20 251,-95 36 5,154-64-255,-1 0-1,1 0 1,-1 0 0,1 0-1,-1 0 1,1 1-1,-1-1 1,1 0 0,-1 0-1,1 1 1,-1-1-1,1 0 1,0 0 0,-1 1-1,1-1 1,0 1-1,-1-1 1,1 0 0,0 1-1,-1-1 1,1 1-1,0-1 1,0 1-1,0-1 1,-1 0 0,1 1-1,0-1 1,0 1-1,0-1 1,0 1 0,0-1-1,0 1 1,0-1-1,0 1 1,0-1 0,0 1-1,14 15 0,27 7 21,226 64 808,-148-51-527,-58-21 134,18 7-2067,-67-18-6518</inkml:trace>
  <inkml:trace contextRef="#ctx0" brushRef="#br0" timeOffset="104367.465">22266 3468 11136,'3'10'0,"2"10"0,-2-10 0,-1-2 128,-2 19 0,0 8 256,7 15 128,1 19-384,-1-3 128,1 13 0,0-12 0,-1-4-128,3-13 128,7-10-256,1-13 0,2-14-1792,-3-13 128,-2 0-5120</inkml:trace>
  <inkml:trace contextRef="#ctx0" brushRef="#br0" timeOffset="104683.069">22377 3563 7936,'1'1'10,"-1"-1"1,1 0-1,-1 1 1,1-1-1,0 0 1,-1 1-1,1-1 1,-1 0-1,1 0 1,0 0-1,-1 1 0,1-1 1,0 0-1,-1 0 1,1 0-1,0 0 1,-1 0-1,1 0 1,0 0-1,-1 0 1,1-1-1,0 1 1,-1 0-1,1 0 1,-1 0-1,1-1 1,0 1-1,-1 0 1,1-1-1,-1 1 1,1 0-1,-1-1 0,1 1 1,-1-1-1,1 1 1,-1-1-1,1 1 1,-1-1-1,0 1 1,1-1-1,-1 0 1,0 1-11,18-38 508,-17 33-421,1-1 0,1 1 1,-1 0-1,1 0 0,0 0 1,0-1-88,3 1 115,0-1 0,1 1 0,0 0 0,0 1 0,0-1 0,0 1 1,1 1-1,-1-1 0,1 2 0,0-1 0,0 1 0,0 0 0,0 0 0,0 1 1,1 0-116,24-2 278,0 2 1,0 1 0,6 2-279,-16-1 189,53 2 333,0 4 1,0 3 0,-1 3-1,59 19-522,-127-30 20,1 0-1,-1 1 1,0 0-1,0 0 1,0 1 0,-1 0-1,1 0 1,-1 0-1,0 1 1,0 0-1,0 0 1,-1 1-1,0-1 1,0 1 0,0 0-1,-1 1 1,0-1-1,0 1 1,0 0-1,-1 0 1,0 0-1,-1 0 1,1 1 0,-1-1-1,-1 0 1,0 1-1,0 0 1,0-1-1,-1 1 1,0 0-1,0-1 1,-1 1 0,0 0-1,0-1 1,-1 1-1,-1 2-19,-5 15-95,-1 0 0,-1-1 0,-1-1-1,-2 1 1,0-2 0,-1 0 0,-8 9 95,8-15-1478,0-1-1,-1 0 1,0-1 0,-1 0 0,0-2 0,-5 3 1478,-25 15-2603</inkml:trace>
  <inkml:trace contextRef="#ctx0" brushRef="#br0" timeOffset="104917.827">22397 4064 13312,'15'0'0,"15"0"0,4-10 128,4-7 0,5 9 0,9 3 0,6 0 0,7-2 0,-8-1 0,1 6-128,7 2 0,9 0-640,-18-3 0,3 1-8448</inkml:trace>
  <inkml:trace contextRef="#ctx0" brushRef="#br0" timeOffset="105151.901">22757 3789 15360,'22'8'0,"10"9"256,4 1 0,8 4 0,9 1 0,14 4 127,-11 1 1,1-3-768,-7 2 1,-2 1-11393</inkml:trace>
  <inkml:trace contextRef="#ctx0" brushRef="#br0" timeOffset="110058.157">9757 2785 17535,'0'0'128,"0"0"0,0 0 0,93-10 0,-33 2 0,5-2 0,4 3 0,1-3-256,1 1 128,-2-1-2175,-18 5-1,1 0-7296</inkml:trace>
  <inkml:trace contextRef="#ctx0" brushRef="#br0" timeOffset="110306.491">9844 2454 15104,'0'0'256,"-9"-3"128,-4-7-128,5 8 0,3 2 127,10 25 129,10 15-256,8 10 0,10 12-128,1 3 128,1 9-256,3-2 0,2 3-4991,2-15-1,-2 3 640</inkml:trace>
  <inkml:trace contextRef="#ctx0" brushRef="#br0" timeOffset="145601.8">18591 3576 9728,'25'41'384,"-25"-41"-378,0 0 0,0 0 0,0 0 1,0 0-1,0 0 0,0 1 0,0-1 1,0 0-1,0 0 0,0 0 0,0 0 1,0 0-1,0 0 0,1 1 0,-1-1 1,0 0-1,0 0 0,0 0 0,0 0 0,0 0 1,0 0-1,0 0 0,1 0 0,-1 0 1,0 0-1,0 1 0,0-1 0,0 0 1,0 0-1,1 0 0,-1 0 0,0 0 1,0 0-1,0 0 0,0 0 0,0 0 1,1 0-1,-1 0 0,0 0 0,0 0 0,0 0 1,0 0-1,0 0 0,1-1 0,-1 1 1,0 0-1,0 0 0,0 0 0,0 0 1,0 0-1,0 0 0,1 0 0,-1 0 1,0 0-1,0-1 0,0 1 0,0 0 1,0 0-1,0 0 0,0 0 0,0 0 0,0 0 1,0-1-1,0 1-6,2-10 100,-1 9 190,8 65 126,-3 1-1,-2 0 1,-4 0 0,-2 1-416,1 36 342,2-57-411,4-16-3744,-1-18-1883</inkml:trace>
  <inkml:trace contextRef="#ctx0" brushRef="#br0" timeOffset="145998.885">18754 3693 10112,'71'-8'460,"-1"-2"1,0-4-1,31-12-460,48-10 1008,-116 29-834,0 2 0,1 1 1,0 2-1,-1 1 0,1 1 0,0 2 0,0 2 1,-1 1-1,0 2 0,0 0 0,0 3 1,16 7-175,-43-14 69,0 0 0,0 1 0,0 0 0,0 0 1,-1 1-1,0 0 0,0-1 0,0 2 0,0-1 1,-1 0-1,0 1 0,0 0 0,0 0 0,-1 0 1,0 1-1,0-1 0,0 1 0,1 6-69,3 15 100,0 0 1,-2 0-1,-2 1 0,0 0-100,-2-19 39,3 58 153,-4 0 0,-2 0 0,-9 55-192,3-90-3371,3-19-5631</inkml:trace>
  <inkml:trace contextRef="#ctx0" brushRef="#br0" timeOffset="146233.258">18667 4335 12544,'0'0'0,"0"0"128,0 0 0,0 0 0,17-2 128,13-6 256,22 1 128,16-3-384,7-5 0,10-9-128,13 8 128,9-8-256,-4 8 0,1-4-11008</inkml:trace>
  <inkml:trace contextRef="#ctx0" brushRef="#br0" timeOffset="146982.828">20391 3942 13824,'0'0'0,"0"0"0,0 0 0,56-20 0,-26 12 128,-3 1-128,3-1 128,-2 3-128,-4 0 128,-4-2-128,-7 2 128,-1 2-128,-4 1 0,-6-3-2176,-4-3 0,-1 1-4352</inkml:trace>
  <inkml:trace contextRef="#ctx0" brushRef="#br0" timeOffset="147154.719">20489 3723 12800,'10'14'0,"10"2"128,-12-6 128,-3-1 256,0 1 128,-1 0-256,1 15 0,0 2-128,1 6 0,1 2-128,-4 2 128,1 3-256,-4-7 0,-4-6-1152,4-9 0,0-1-8448</inkml:trace>
  <inkml:trace contextRef="#ctx0" brushRef="#br0" timeOffset="147800.757">20837 3543 13824,'7'114'382,"-3"-70"-51,-1-1 1,-3 5-332,-11 92 1088,-26 121-1088,32-291-785,1 14 461,-17-86-1384,13 68 1142,1 0-1,2 0 1,1 0-1,1 0 1,2-21 566,2 46 136,0-1 1,0 1-1,1 0 1,0 0-1,1 0 1,0 0 0,0 0-1,1 0 1,0 1-1,0-1 1,1 1-1,0 0 1,1 1-1,0-1 1,0 1-1,1 0 1,-1 1-1,1 0 1,1 0 0,-1 0-1,1 1 1,4-2-137,7-4 243,0 1 1,0 1 0,1 1-1,1 0 1,-1 2 0,1 0-1,0 2 1,0 0 0,1 1 0,-1 2-1,15 0-243,-20 1 85,1 1-1,-1 1 0,0 1 1,1 0-1,-1 1 1,-1 1-1,1 0 0,-1 1 1,0 1-1,0 1 1,-1 0-1,1 0 0,-2 2 1,0 0-1,7 6-84,-9-6 68,0 1 0,0 0-1,-1 1 1,0 0 0,-1 1 0,-1 0-1,0 0 1,-1 1 0,0 0 0,-1 0 0,-1 1-1,0 0 1,-1 0 0,0 0 0,-2 0-1,1 0 1,-1 14-68,-3-23 7,1-1 0,-1 1 0,-1-1 0,1 1 0,-1-1 0,0 0 0,0 1 0,0-1 0,-1 0 0,0 0 0,0 0-1,0-1 1,0 1 0,-1-1 0,0 0 0,0 0 0,0 0 0,0 0 0,-4 1-7,-13 10-140,0-1 1,-1-1-1,-19 9 140,22-13-140,-12 6-191,0-1 0,-1-2-1,0-2 1,-1 0 0,-29 3 331,-8-2-142,0-4-1,-24-2 143,89-6 499,21-1-144,45-11 220,89-38-70,127-38-2695,-203 70-8604</inkml:trace>
  <inkml:trace contextRef="#ctx0" brushRef="#br0" timeOffset="150181.919">19997 4964 9984,'-137'-36'1514,"129"35"-1511,-1 0 0,1 1-1,0 0 1,0 1 0,0 0-1,0 0 1,0 1 0,-6 1-3,-31 6 0,-370 41 57,-76 8-881,258-39-1033,-27-10 1857,-21-9-1088,-261-35 1088,530 33-46,-1 0 1,1 1 0,-1 1-1,1 0 1,0 1 0,-1 0-1,1 0 1,-4 2 45,16-3-5,-1 1-1,1-1 0,-1 0 1,1 0-1,-1 0 1,1 0-1,-1 0 0,1 1 1,0-1-1,-1 0 1,1 0-1,-1 1 1,1-1-1,0 0 0,-1 1 1,1-1-1,-1 0 1,1 1-1,0-1 0,0 0 1,-1 1-1,1-1 1,0 1-1,0-1 1,-1 1-1,1-1 6,8 7-331,20 1-110,-21-9 508,0 2 1,0-1 0,0 1-1,0 0 1,0 0 0,1 1-68,-5-1 106,0 0 1,0 1 0,0-1-1,0 1 1,0 0-1,-1 0 1,1 0 0,-1 0-1,1 0 1,-1 1 0,0-1-1,0 1 1,0-1-1,1 2-106,5 8 243,13 17 531,-2 1-1,7 15-773,-21-33 113,1 0-1,-2 0 0,0 0 0,0 0 1,-1 1-1,-1-1 0,0 1 0,0 10-112,-3 13 93,-1-1 0,-2 1 0,-1-1-1,-2 0 1,-2-1 0,-1 2-93,-13 60 105,21-91-96,1 0 1,0 0 0,0 0-1,1 0 1,-1 0 0,1 1 0,0-1-1,1 0 1,-1 0 0,1 0-1,1 5-9,-1-10 3,-1 0-1,1 1 1,0-1-1,-1 0 1,1 1-1,0-1 1,-1 0-1,1 0 1,0 1 0,0-1-1,-1 0 1,1 0-1,0 0 1,0 0-1,-1 0 1,1 0-1,0 0 1,0 0-1,-1 0 1,1-1-1,0 1 1,-1 0-1,1 0 1,0-1-1,0 1 1,-1 0-1,1-1 1,-1 1-1,1-1 1,0 1-1,-1-1-2,30-16 67,-26 14-62,38-21 27,1 1 0,14-3-32,-35 17 12,1 1 1,-1 2 0,1 0 0,1 1 0,18-1-13,293-26 223,495-55 834,-666 68-545,2 8 0,59 7-512,-213 4-30,0-2 0,0 1 1,0-1-1,0-1 1,0 0-1,0-1 1,-1 0-1,1-1 1,-1 0-1,0-1 1,-1 0-1,1 0 1,2-4 29,15-7-2198,1 2-5716</inkml:trace>
  <inkml:trace contextRef="#ctx0" brushRef="#br0" timeOffset="150427.271">20041 4902 9728,'0'15'0,"0"10"384,0 12 0,0 12 0,-9 7 128,-1 15 0,-3-1 0,-4 0-384,1-5 128,-3-2-384,4-11 128,2 2-9088</inkml:trace>
  <inkml:trace contextRef="#ctx0" brushRef="#br0" timeOffset="153363.417">21437 4879 11648,'-3'25'0,"1"15"128,2 9 0,0 6 256,2 6 128,5 8-128,-1-9 0,3 2-384,-3-12 128,-1-10-128,-1-7 128,-3-11-640,-1-4 128,0-2-8832</inkml:trace>
  <inkml:trace contextRef="#ctx0" brushRef="#br0" timeOffset="153699.488">21546 4944 12672,'61'6'177,"1"-3"0,-1-3 0,1-3 0,55-9-177,-15 2 188,14 5-188,38 4 287,227-7 450,-371 8-722,-1-1 81,0 0 0,0 1 0,0 1-1,9 0-95,-16 0 21,0-1 0,0 1-1,0-1 1,0 1 0,0 0-1,0-1 1,0 1 0,0 0-1,-1 0 1,1 1 0,0-1 0,-1 0-1,1 0 1,-1 1 0,1-1-1,-1 1 1,0-1 0,1 1-1,-1 0 1,0 0 0,0-1-1,0 1 1,0 1-21,5 18 124,-1 0 0,-1 0 1,-1 0-1,-1 0 0,-1 1 0,-1 7-124,2 16 172,3 104-116,-5-85-2650,0-29-6771</inkml:trace>
  <inkml:trace contextRef="#ctx0" brushRef="#br0" timeOffset="153978.075">21447 5510 13312,'17'-1'0,"8"-8"128,22 3 0,14-4 128,3 1 128,4 2 256,14 4 0,8 1-384,16-1 0,11 1-128,20-13 128,18-3-129,-19-2 1,-7 0-511,-21 3-1,2 2-11008</inkml:trace>
  <inkml:trace contextRef="#ctx0" brushRef="#br0" timeOffset="157013.925">19136 5649 7296,'-1'0'34,"0"0"1,1 1-1,-1-1 1,1 0-1,-1 0 0,1 0 1,-1 1-1,0-1 1,1 0-1,-1 0 1,0 0-1,1 0 1,-1 0-1,1 0 1,-1 0-1,0-1 0,1 1 1,-1 0-1,1 0 1,-1 0-1,0-1 1,1 1-1,-1 0 1,1-1-35,-18-1 453,-63 24 83,19-3-454,4-4-52,-8 3 30,-1-3 0,-56 4-60,25-7 206,0 4 0,1 4 0,-55 20-206,124-32 39,-17 6 5,-1-3 0,-13 1-44,44-9 33,0-2 0,0 0 1,-1-1-1,1 0 1,0-1-1,0-1 0,0 0 1,0-1-1,-3-2-33,11 3 15,-1 0 0,0 1 0,1 0 0,-1 0 0,0 0 0,0 1-1,0 0 1,0 1 0,0 0 0,0 0 0,1 1 0,-1 0 0,0 0 0,1 1 0,-2 0-15,-13 8 46,2 0 0,-1 1 0,2 1 0,-8 7-46,-17 11 595,43-30-582,1-1 1,-1 1-1,1-1 1,-1 1-1,1 0 1,-1-1 0,1 1-1,-1-1 1,1 1-1,0 0 1,-1-1-1,1 1 1,0 0-1,0-1 1,-1 1-1,1 0 1,0-1 0,0 1-1,0 0 1,0 0-1,0-1 1,0 1-1,0 0 1,0 0-1,0-1 1,0 1 0,1 0-1,-1-1 1,0 1-1,0 0 1,1-1-1,-1 1-13,14 24 244,-9-18-153,4 9 12,-1 1 0,0 0 0,-1 0 0,-1 1 1,-1 0-1,0 0 0,-1 1 0,-1-1 0,-1 1 0,-1-1 1,0 12-104,-3 23 212,-1 0-1,-3 0 1,-8 24-212,27-84 40,0 1-1,0 1 1,0 0-1,1 1-39,55-24-8,62-27 120,42-8-112,-35 13 122,-53 21-88,3 4 0,19-1-34,179-28 20,-146 30-321,-62 11-4435,19 2 4736,-22 3-5909</inkml:trace>
  <inkml:trace contextRef="#ctx0" brushRef="#br0" timeOffset="157281.824">19126 5514 12288,'8'21'0,"2"13"0,3 12 0,4 10 0,0 9 0,-4 3 128,-1 4 128,-4 6-128,-3-12 0,-3-15-640,1-1 128,0 4-8064</inkml:trace>
  <inkml:trace contextRef="#ctx0" brushRef="#br0" timeOffset="157994.609">17914 6711 11008,'13'11'148,"0"2"0,0-1 0,-1 1 0,-1 1 0,0 0 0,-1 1 0,0 0 0,-2 0 0,0 1 0,0 0 0,4 15-148,4 23 249,-2 0 0,-2 2 0,-2 8-249,-8-53 14,76 570 1181,-16 155-1195,-48-448 192,-13 1 0,-14 34-192,8-250 40,-12 128 77,12-160-99,-3-1 1,-1 1 0,-12 29-19,-43 89-896,64-158 706,-1 1-1,1 0 1,-1-1 0,0 1 0,1 0-1,-1-1 1,0 1 0,0-1 0,0 1-1,0-1 1,0 1 0,0-1 0,-1 0-1,1 0 1,0 0 0,-1 1 0,1-1-1,-1 0 191,1-2-206,0 1 0,0 0-1,0-1 1,-1 1 0,1-1-1,0 0 1,0 1-1,0-1 1,0 0 0,0 1-1,0-1 1,0 0 0,0 0-1,0 0 1,0 0 0,1 0-1,-1 0 1,0 0-1,1 0 1,-1-1 206,-21-28-3669</inkml:trace>
  <inkml:trace contextRef="#ctx0" brushRef="#br0" timeOffset="158514.618">17849 6748 12416,'0'-8'53,"0"1"0,0 0 1,1 0-1,0-1 0,0 1 1,0 0-1,1 0 0,1 0 1,0-3-54,0 6 34,-1 0 0,0 1 0,1-1 0,0 1 0,0 0 0,0 0 0,0 0 0,0 0 0,1 0 0,-1 1 0,1 0 0,0-1 0,0 1 0,0 0 0,0 1 0,2-2-34,8-1 40,-1 0 1,1 1-1,0 0 0,0 1 1,0 1-1,0 0 1,1 1-1,1 0-40,36 4 460,33 7-460,-18-2 198,-50-7-171,477 50 480,-276-38-209,63-9-298,-68-18 152,-1-10 0,6-10-152,-125 19 37,191-36 29,15-17-66,276-84 66,-198 49-48,-184 56-24,35 2 6,-110 27 14,0 6-1,73 2-13,-159 9 20,0 1 0,0 2-1,0 1 1,0 2 0,-1 1 0,31 11-20,-48-13 15,1 1-1,-1 0 1,0 2 0,-1 0 0,0 0 0,0 1 0,-1 0-1,0 1 1,0 1 0,-1 0 0,-1 0 0,0 1 0,0 1-1,-1 0 1,1 3-15,7 16 30,-2 1 0,-1 0 0,-2 1 0,-1 1 0,-2 0 0,-1 0 0,0 10-30,7 78 272,-2 60-272,-9-109 51,5 62 55,19 536 556,-33-449-413,-10-1 0,-13 23-249,4-96-706,-6-1 0,-7-1-1,-33 77 707,57-190-2338,-1 0 0,-1-1 0,-2 0 0,-1-1 0,-17 21 2338,-28 34-1152</inkml:trace>
  <inkml:trace contextRef="#ctx0" brushRef="#br0" timeOffset="158814.676">17720 10244 15616,'29'5'0,"14"4"0,30 3 128,28 3-128,57-7 128,44-1 0,36-27 0,37-17-128,22-7 128,31-6-128,47-22 128,43-18-128,-14 2 127,1-9-127,1 28 0,-2 23-5887,-46 17 127,-1-1 3968</inkml:trace>
  <inkml:trace contextRef="#ctx0" brushRef="#br0" timeOffset="-63466.043">11579 36 13184,'-147'-30'490,"100"26"-412,-1 3-1,-28 2-77,-36 1 101,-49-3-87,0 8-1,-8 8-13,-317 54-5,232-30 5,-61 11 0,79-8 0,-1-10 0,-67-6 0,258-24 0,-297 19 0,-665 55 128,762-63-128,-123 4 0,346-17 4,-790 39-158,536-19-80,-94-13 234,80-4-22,-218-3-63,351-6 38,-243-3-439,-844-22 230,972 4 224,130 10-27,0 6 0,-89 7 59,73 13-159,-1 7-1,-65 18 160,145-17-64,0 3 0,2 4 0,1 2-1,1 5 1,-48 26 64,92-39 4,1 2 0,0 0-1,2 2 1,0 1-1,2 2 1,0 0 0,-13 19-4,9-6 19,2 2 1,1 0-1,2 2 0,2 1 1,-5 16-20,-3 16 53,3 0-1,-17 75-52,11-4 50,3 15-50,-35 362 143,28 5 141,7-73-93,9-162 983,13 262-1174,14-450 182,76 1144 1534,-12-244-1023,-62 3-362,32 231-42,-35-1175-279,9 930 240,-14-696-159,23 598 141,0-120-37,-22-336-89,-55 395-106,-112 1091 491,107-1108-342,13-337-127,15 251-22,32-609 98,0 70 294,23 184-392,-16-330 95,2 1 0,2-2 0,3 4-95,-10-37 19,2 0 0,-1-1 0,2 0 0,-1 0 1,2 0-1,-1 0 0,2-1 0,0 0 0,0-1 0,1 0 0,0 0 1,0-1-1,3 2-19,-6-7 10,0 0 1,1-1 0,0 0 0,-1 0 0,1 0-1,1 0 1,-1-1 0,0-1 0,0 1-1,1-1 1,-1 0-11,19 1 38,0-1 1,13-2-39,-24 0 18,180-7 7,81-2-50,194-10-56,-146 2 55,-114 10 26,131-6 0,156 21 0,820 103 0,-713-35-4,262 25 30,564 1 392,-992-72-239,338-1 20,4-32 157,628-72 113,-1031 31-458,-1-16-1,204-67-10,-498 106 10,-1-4-1,-1-3 0,-1-4 1,39-24-10,-66 28 11,-1-1 1,-2-3-1,-1-2 1,-2-3-1,-2-1 1,38-42-12,-61 56 19,0-1 0,-2-1-1,-1 0 1,-1-2 0,-2 0 0,-1-1-1,2-7-18,0-7 32,-2-1-1,-3 0 0,-1-1 0,3-34-31,-5-6 60,-3-1-1,-4-14-59,-12-171 110,7 204-83,-29-416 506,-54-221-533,68 587 73,-133-963 238,61-91-319,42 493 123,-25-153 31,21 266-143,18-127-3,28 1 0,6 419 0,-23-441 0,1 103 0,10 108 0,-2-250 0,9 237 0,1-182 0,-10-292 0,3 537 0,-63-949 128,44 1060-21,13-148-107,19 389 11,-4 0-1,-13-67-10,-94-512-256,56 401-1983,13 92-5568,36 163 6163,-15-64-5353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93B0-BA77-4B76-9F40-4EF2FE70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F24A2-2BB2-46E0-8D72-96EA3A168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A35C-46C4-49C0-BC91-20DDB941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7B246-109C-463C-BB53-C833EB14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260FA-EF0B-49C0-80C7-89F4B855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7C512-9AB7-4F69-8A38-D32CD7F0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3806F-BA28-475F-BC7B-D8492F1C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362D7-7DA2-4307-BA03-A9317E16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D6676-7FB7-4308-B28C-D84630EA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2E0A8-A746-4501-A518-C2FAB5C6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18073-5779-418A-8871-F757935FF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133DB-7EC5-4C7A-A872-C56A8E12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916EB-44CB-43F1-9E60-5366386C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5F423-9F85-4363-AD01-BAF1B90A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9B680-0A6C-4F0B-A9EF-B8AA5A74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D9F00-9574-4551-9144-7A3A488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29D7-FF10-4338-AD94-84DF99D6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0E07A-6772-4C04-80E8-F3EA6E45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152C7-BFDA-44C5-8B14-9AA7F205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7499F-4736-4A2E-B583-05E439D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2F678-4F03-40DC-808C-F329D241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7E89C-8901-4AFE-B346-A64D6493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5E0B1-5433-4DE6-AFF2-254BA908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F0A7-3735-4A94-8DF1-51FBAA22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D87E7-80D2-462A-BF7D-9B0F4B62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482E6-6C7F-43D8-916D-A5C44DFC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31ADF-A742-45A9-B42F-B0AF9433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75C9B-753E-4A00-B81A-AABBC443F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3CC91-E9C4-46F1-9802-5CF77084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CC2E2-D717-4E17-8055-978C38CA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0E027-C140-4171-95A2-6999C090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81DE-537B-4D32-86A6-A48C3213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44A46-B253-4164-9471-F269F3A6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F6B8D-A24F-420C-9EAD-8A6956C7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EA60C-25C6-4505-8267-14991611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3D35E-419E-4942-89FF-33B08F71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A53E83-010C-425C-A753-CA7E8CE2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8644B3-96BC-494F-9C3A-F44C9BD2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B3E33-E5D1-4735-995D-4CA284BA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3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A7B00-C4E1-4D2F-9F7D-E6732C7A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E11EF-FC6C-4764-A141-23E13931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F5C4B-7A2D-4AFA-93CF-206E83BE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8A68BD-65C9-40B4-88EE-ADF39A5A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19853-A1B1-484B-8D62-897816F5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0C4F0-13DF-4CA5-B404-07A1CA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04F04-FBD2-45E1-A747-733A3C7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1BE15-6485-43D0-AD0F-F8A1A1B3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7E4F0-59AA-4B37-9DBE-DAB2B737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14879-8203-4874-93C0-EA0EF7E4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CFBB2-4C04-42ED-8030-8B2C36BA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9592E-271A-4365-B485-8AE41EBC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A0C95-D9B8-46CE-AA39-BD20D70F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D6E36-4ACC-44C9-AB2D-74541B64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B87EB-B88D-4CC7-9FF9-4441DA8DA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C9AA1-9171-4A0E-8460-4D12B635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D66D7-6DF9-49ED-A524-2F0CCD7E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22760-C0B1-4B3F-A20F-665F2C26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5EDB1-C864-4C99-900D-8185AE65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9684A-B813-4354-A04A-4D4A1896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11AB9-702D-4912-B892-BDE3EB62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FCF36-9121-484F-A31D-A40DE0F6D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858BD-921D-48F9-A787-935E2853D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B7491-6A51-40C6-83AB-BA66A274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1CDA61E0-4415-4B2E-ABC6-40922D29ED9C}"/>
              </a:ext>
            </a:extLst>
          </p:cNvPr>
          <p:cNvSpPr txBox="1"/>
          <p:nvPr/>
        </p:nvSpPr>
        <p:spPr>
          <a:xfrm>
            <a:off x="8055032" y="1030781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0D984A-DE54-4A6D-8116-CE7CB199227D}"/>
              </a:ext>
            </a:extLst>
          </p:cNvPr>
          <p:cNvSpPr txBox="1"/>
          <p:nvPr/>
        </p:nvSpPr>
        <p:spPr>
          <a:xfrm>
            <a:off x="8711722" y="1026623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20B7E1-5220-436C-AE5D-F26D9B9557CA}"/>
              </a:ext>
            </a:extLst>
          </p:cNvPr>
          <p:cNvSpPr txBox="1"/>
          <p:nvPr/>
        </p:nvSpPr>
        <p:spPr>
          <a:xfrm>
            <a:off x="2345591" y="1107381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3D3F25-4634-47AA-9C7E-E760A02434BC}"/>
              </a:ext>
            </a:extLst>
          </p:cNvPr>
          <p:cNvSpPr txBox="1"/>
          <p:nvPr/>
        </p:nvSpPr>
        <p:spPr>
          <a:xfrm>
            <a:off x="2495220" y="1872152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4D95B02-066F-4207-8E40-387D5A71F258}"/>
              </a:ext>
            </a:extLst>
          </p:cNvPr>
          <p:cNvSpPr txBox="1"/>
          <p:nvPr/>
        </p:nvSpPr>
        <p:spPr>
          <a:xfrm>
            <a:off x="3989738" y="1805650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53026B3-1AC1-42E0-BDCB-960F6BC0DA5B}"/>
              </a:ext>
            </a:extLst>
          </p:cNvPr>
          <p:cNvSpPr txBox="1"/>
          <p:nvPr/>
        </p:nvSpPr>
        <p:spPr>
          <a:xfrm>
            <a:off x="2244066" y="244586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술종류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246F3E-FCAD-4CD2-B36D-8AA22CC1ED95}"/>
              </a:ext>
            </a:extLst>
          </p:cNvPr>
          <p:cNvSpPr txBox="1"/>
          <p:nvPr/>
        </p:nvSpPr>
        <p:spPr>
          <a:xfrm>
            <a:off x="3309868" y="2420932"/>
            <a:ext cx="149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키워드 간략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391C04-B8D1-4971-A331-DC6DA060A01C}"/>
              </a:ext>
            </a:extLst>
          </p:cNvPr>
          <p:cNvSpPr txBox="1"/>
          <p:nvPr/>
        </p:nvSpPr>
        <p:spPr>
          <a:xfrm>
            <a:off x="3949576" y="63324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2B5D3E-217B-48D8-80FC-2BC196785E4E}"/>
              </a:ext>
            </a:extLst>
          </p:cNvPr>
          <p:cNvSpPr txBox="1"/>
          <p:nvPr/>
        </p:nvSpPr>
        <p:spPr>
          <a:xfrm>
            <a:off x="4804386" y="63324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FF19E6B-5017-42C4-B5D2-D9E9BA4F984E}"/>
              </a:ext>
            </a:extLst>
          </p:cNvPr>
          <p:cNvSpPr txBox="1"/>
          <p:nvPr/>
        </p:nvSpPr>
        <p:spPr>
          <a:xfrm>
            <a:off x="7728757" y="1872152"/>
            <a:ext cx="12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자세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C34184-EDB5-4F1F-8B9D-8EB032AF5F07}"/>
              </a:ext>
            </a:extLst>
          </p:cNvPr>
          <p:cNvSpPr txBox="1"/>
          <p:nvPr/>
        </p:nvSpPr>
        <p:spPr>
          <a:xfrm>
            <a:off x="9037996" y="1987056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기분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61D8937-6506-46D7-847C-C838C7C088C2}"/>
              </a:ext>
            </a:extLst>
          </p:cNvPr>
          <p:cNvSpPr txBox="1"/>
          <p:nvPr/>
        </p:nvSpPr>
        <p:spPr>
          <a:xfrm>
            <a:off x="7728758" y="2255469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종류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504FE47-D6EF-4F8C-9286-905B987D0685}"/>
              </a:ext>
            </a:extLst>
          </p:cNvPr>
          <p:cNvSpPr txBox="1"/>
          <p:nvPr/>
        </p:nvSpPr>
        <p:spPr>
          <a:xfrm>
            <a:off x="8316884" y="2790264"/>
            <a:ext cx="104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코멘트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89793BB9-2C76-4FF9-AF3C-BE96C56B0C8A}"/>
                  </a:ext>
                </a:extLst>
              </p14:cNvPr>
              <p14:cNvContentPartPr/>
              <p14:nvPr/>
            </p14:nvContentPartPr>
            <p14:xfrm>
              <a:off x="1468800" y="222840"/>
              <a:ext cx="8551800" cy="660276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89793BB9-2C76-4FF9-AF3C-BE96C56B0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800" y="214200"/>
                <a:ext cx="8569439" cy="66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47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신대성</dc:creator>
  <cp:lastModifiedBy>신대성</cp:lastModifiedBy>
  <cp:revision>2</cp:revision>
  <dcterms:created xsi:type="dcterms:W3CDTF">2018-11-29T07:04:46Z</dcterms:created>
  <dcterms:modified xsi:type="dcterms:W3CDTF">2018-11-30T05:07:07Z</dcterms:modified>
</cp:coreProperties>
</file>