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7:2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1037 17919,'15'-3'0,"6"-7"0,-11 8 0,-2-1 0,20 6 0,8-1 0,10-2 0,8-5-256,0 3 128,2-3-640,-9 2 1,-1-2-5121,-13 5 0,0 0 4608</inkml:trace>
  <inkml:trace contextRef="#ctx0" brushRef="#br0" timeOffset="346.68">290 1445 16128,'5'0'0,"3"2"0,-13 23 0,-4 12 0,-3 3 0,1 6 0,6 3 0,3 3 0,-1 14 128,0 11-128,1-2 0,-5 4 0,2-5 0,1-2-256,4-16 128,0-12-5120,4-11 0,1-2 2944</inkml:trace>
  <inkml:trace contextRef="#ctx0" brushRef="#br0" timeOffset="736.089">706 1455 16767,'-14'69'0,"3"0"0,3 0 0,3 1 0,3 16 0,-1 2 0,-3-1 0,-7 17 0,9-77 50,2-16 23,1 0 0,-2 0 0,1 0 0,-5 9-73,7-20 0,0 0 1,0-1-1,0 1 0,0 0 1,0-1-1,0 1 0,-1 0 1,1 0-1,0 0 0,0-1 1,0 1-1,-1 0 0,1 0 1,0 0-1,0-1 0,0 1 1,-1 0-1,1 0 0,0 0 1,0 0-1,-1 0 1,1-1-1,0 1 0,0 0 1,-1 0-1,1 0 0,0 0 1,-1 0-1,1 0 0,0 0 1,0 0-1,-1 0 0,1 0 1,0 0-1,-1 0 0,1 0 1,0 0-1,0 0 0,-1 1 1,1-1-1,0 0 1,0 0-1,-1 0 0,1 0 1,0 0-1,0 1 0,-1-1 1,1 0-1,0 0 0,0 0 1,0 1-1,0-1 0,-1 0 1,1 0-1,0 1 0,0-1 1,0 0-1,0 0 0,0 1 1,0-1-1,-1 0 0,-4-26-85,3-1 18,2 0 0,0-1 0,2 1 0,1 0 0,2 1 0,6-25 67,11-26-515,25-53 515,-40 110-10,1 1 1,2 0 0,0 1 0,1 0 0,0 0 0,2 2 0,0-1-1,0 1 1,2 1 0,0 1 0,1 0 0,0 1 0,1 0 0,16-8 9,-29 19 9,-1 0 0,1 0 1,0 1-1,-1-1 0,1 1 1,0 0-1,0 0 0,0 0 1,0 1-1,0-1 0,0 1 1,0 0-1,0 0 0,0 0 1,0 1-1,0 0 0,0-1 1,1 2-10,0 0 31,-1 0 0,1 0 1,0 1-1,-1 0 0,0 0 1,0 0-1,0 0 0,0 1 1,0-1-1,-1 1 0,0 0 1,3 4-32,4 8 86,-1 0 1,0 0 0,-2 1 0,0 0 0,0 0 0,-2 1-1,1 7-86,7 38 197,-3 1-1,-3 1 0,-2 1-196,4 42-3084,-6-76-6836</inkml:trace>
  <inkml:trace contextRef="#ctx0" brushRef="#br0" timeOffset="1950.825">1908 491 14336,'-10'33'0,"1"1"0,3 0 0,0 0 0,3 1 0,0 9 0,2 64 0,4 4 0,1-19 0,8 234 0,1 343 0,-46-30 128,-34 45-128,63-643-1814,1-2-6740</inkml:trace>
  <inkml:trace contextRef="#ctx0" brushRef="#br0" timeOffset="3140.878">1940 153 13952,'1'3'0,"-1"0"0,0 0 0,1 0 0,0 0 0,0 0 0,0 0 0,0-1 0,0 1 0,1 0 0,-1-1 0,1 1 0,0-1 0,0 1 0,0-1 0,0 0 0,0 0 0,0 1 0,0-2 0,1 1 0,-1 0 0,1 0 0,0-1 0,8 6 0,0-1 0,0-1 0,1 0 0,10 3 0,8 0-1,-1-1-1,1-1 1,0-1 0,0-2 0,26 0 1,47-5 18,9-5-18,-76 5 9,208-19 610,198-44-619,-327 43 76,50-11 232,158-10-308,110 18 256,423-15 368,-620 33-587,39 3 198,98 17-235,194 4 277,-350-7-47,53 14-230,145 9 239,-287-36-127,-82 1-57,0 1 0,1 2 0,13 4-55,-58-5 6,1 1 0,0 0 0,-1-1 0,1 1 0,-1 0 0,1 0 0,-1 1 0,1-1 0,-1 0-1,0 1 1,0 0 0,0-1 0,0 1 0,0 0 0,0 0 0,0 0 0,0 0 0,-1 0 0,1 1-1,-1-1 1,0 0 0,0 1 0,1-1 0,-2 1 0,1-1 0,0 1 0,0-1 0,-1 1 0,1 0-6,1 12 56,-1 0 0,0 0 0,-1 0 0,-1 0 0,0 1-56,0 13 60,-3 34 256,-3-1-1,-13 52-315,6-31 521,-1 37-521,-1 195 451,-2 16-112,-42 386 407,35-507-478,7-69 83,5 25-351,-44 572 555,29-412-171,15 11-384,13-303 48,0-21-21,1-1-1,-2 1 1,0 0 0,0 0-1,-1-1 1,-1 1-1,-3 8-26,3-15 0,0 0 0,-1 0 0,0-1 0,0 0 0,-1 1 0,1-1 0,-1-1 0,-1 2 0,-23 26 0,28-32 0,1 1 0,-1 0 0,0-1 0,0 1 0,1-1 0,-1 1 0,0-1 0,0 0 0,0 1 0,0-1 0,0 0 0,1 1 0,-1-1 0,0 0 0,0 0 0,0 0 0,0 0 0,0 0 0,0 0 0,0 0 0,0 0 0,0 0 0,0-1 0,0 1 0,0 0 0,1 0 0,-1-1 0,-1 1 0,-29-15 0,23 11 0,-22-9 0,0 2 0,-1 1 0,0 1 0,-1 2 0,1 1 0,-1 1 0,-22 0 0,-48 3 0,-80 8 0,32 0 0,-681-29-234,162-11-44,-323 22-169,906 14 382,-118-1-191,1-8 0,1-9 0,-116-27 256,86-1-345,-252-45-1128,160 39-3599,227 36-3909</inkml:trace>
  <inkml:trace contextRef="#ctx0" brushRef="#br0" timeOffset="13663.247">3086 1747 17535,'-14'-10'38,"12"8"-28,-1 0 0,1 0 0,0 0 0,-1 1 0,0-1 0,1 1 0,-1 0 0,0-1 0,0 1-10,2 6 0,25 85 0,20 42 0,-12-35 0,4 31 0,-15-29-132,-5 0 0,-5 1 0,-3 1-1,-5 0 1,-5 17 132,-3-86-2870,5-57-4713,8-34 3061,2-5 4543</inkml:trace>
  <inkml:trace contextRef="#ctx0" brushRef="#br0" timeOffset="14155.58">3207 1634 13824,'3'-17'103,"1"1"0,1-1 1,1 1-1,0 0 0,0 1 1,2-1-1,0 1 0,9-12-103,-12 20 48,1 1 0,-1-1-1,1 1 1,0 0 0,0 1-1,1 0 1,0 0 0,0 0 0,0 1-1,0 0 1,1 0 0,0 1-1,-1 0 1,1 0 0,0 0-1,1 2 1,-1-1 0,8 0-48,-6 1 12,1 1 1,0 0-1,0 1 1,0 0-1,0 1 1,0 0-1,0 0 0,-1 2 1,1-1-1,-1 1 1,5 3-13,-1 0 35,0 1 0,0 1 0,0 0 0,-1 1 0,-1 1 0,0 0-1,8 10-34,-8-8 34,0 1 0,-1 1 0,-1 0-1,0 0 1,-1 1 0,-1 0-1,0 1 1,-1 0 0,-1 0-1,-1 0 1,0 1 0,-1 0-1,-1 0 1,0 9-34,-3-9 19,-1 0-1,-1 0 1,0 0-1,-2 0 0,0-1 1,-1 0-1,0 0 1,-2 0-1,0 0 1,0-1-1,-2 0 1,0-1-1,-11 14-18,4-8 34,-1 1 0,-2-2 0,0 0 0,-1-2 0,0 0 0,-2-1 0,0-1 0,-19 10-34,35-23 3,1 0 0,-1-1 0,0 1 0,0-1 0,0 0 0,0-1 0,0 0 0,0 0 0,-1 0-3,5-1 0,-1 1-1,1-1 1,0 0 0,-1 0 0,1-1-1,0 1 1,-1 0 0,1-1 0,0 0 0,0 1-1,-1-1 1,1 0 0,0 0 0,0 0-1,0 0 1,0-1 0,0 1 0,0 0 0,1-1-1,-1 0 1,0 1 0,1-1 0,-1 0-1,-1-2 1,3 3 0,-1 0 0,1 0 0,-1 0 0,1-1 0,-1 1 0,1 0 0,0 0 0,-1-1 0,1 1 0,0 0 0,0-1 0,0 1 0,0 0 0,0-1 0,0 1 0,1 0 0,-1 0 0,0-1 0,1 1 0,-1 0 0,0 0 0,2-2 0,0 0 0,0-1 0,0 1 0,0 0 0,1-1 0,0 1 0,0 0 0,0 1 0,1-2 0,6-4 0,1 0 0,1 0 0,0 1 0,8-4 0,23-10 0,0 2 0,2 2 0,0 2 0,20-3 0,-49 15 0,0 0 0,0 2 0,1-1 0,-1 2 0,0 0 0,15 3 0,-21-1 0,0 0 0,0 0 0,0 1 0,0 1 0,-1-1 0,1 2 0,-1-1 0,0 1 0,-1 0 0,1 1 0,2 3 0,-5-4 5,0 0-1,-1 0 1,1 1-1,-1 0 1,-1 0-1,1 1 0,-1-1 1,0 1-1,-1 0 1,1 0-1,-1 0 0,-1 0 1,1 0-5,-1 5 16,1-1 0,-1 0 0,-1 1 0,0-1 1,-1 1-1,0 0 0,-1-1 0,0 6-16,-3 4 24,0 0 1,-2 0-1,0-1 0,-1 0 1,-1 0-1,-1 0 0,0-1 1,-2-1-1,-5 7-24,3-7 28,0 0 0,-2-1 0,0-1 0,0 0 0,-2-1 0,0-1 0,-8 5-28,12-10 5,0-1 1,-1 0-1,0-1 1,0-1-1,0 0 1,-1-1-1,0-1 0,0 0 1,0-1-1,0 0 1,-3-1-6,11-2-135,0 0-1,0 0 1,0-1 0,0 1 0,1-2 0,-1 1-1,-6-3 136,-27-11-3874,15 6-4510</inkml:trace>
  <inkml:trace contextRef="#ctx0" brushRef="#br0" timeOffset="14593.752">5185 1831 17151,'-7'-14'-35,"0"0"-1,-1 0 1,0 1-1,-1 0 1,-1 1-1,0 0 1,0 0-1,-1 1 0,-10-7 36,-17-12-160,-1 1 0,-20-10 160,32 21 20,-1 2 0,-1 0 0,0 3-1,-1 0 1,-1 2 0,0 0-1,0 3 1,-1 1 0,0 1-1,0 1 1,0 2 0,-1 1-1,-16 3-19,40-1 0,-1 2 0,1-1 0,0 2 0,0-1 0,-1 1 0,2 0 0,-1 1 0,0 0 0,1 1 0,-1-1 0,1 2 0,1-1 0,-1 1 0,1 0 0,0 0 0,0 1 0,1 0 0,0 1 0,0-1 0,1 1 0,-1 0 0,2 0 0,-1 1 0,1 0 0,-2 8 0,-5 13 0,2 0 0,1 0 0,2 1 0,1 0 0,1 0 0,1 0 0,2 7 0,2 31 0,2-1 0,8 42 0,-4-64 32,11 45-32,-13-75 14,0-1 0,0 0 0,1 0-1,1 0 1,1-1 0,0 0-1,3 3-13,-7-12 19,1 0 0,-1 0 0,1-1 0,1 1 0,-1-1-1,1 0 1,0-1 0,-1 1 0,2-1 0,-1 0 0,0-1-1,0 1 1,1-1 0,0 0 0,-1-1 0,1 0 0,0 0-1,0 0 1,-1-1 0,6 0-19,13-1 7,0-1 0,1-1 1,-1-1-1,19-6-7,26-8-2101,-1-4-1,56-27 2102,-22 6-8746</inkml:trace>
  <inkml:trace contextRef="#ctx0" brushRef="#br0" timeOffset="14965.631">5520 1363 20223,'-3'13'0,"-2"12"0,0 19 0,-1 17 0,6 1 0,0 9 0,-2 8 0,-6 9 0,-4 9 0,-1 1 0,0-12 0,-3-8-640,6-15 128,2-19-6143,4-29 127,1 1 4224</inkml:trace>
  <inkml:trace contextRef="#ctx0" brushRef="#br0" timeOffset="15313.431">5699 1381 17791,'20'0'0,"3"0"0,0 0 0,0 2 0,22 4 0,-37-5 0,0 2 0,0-1 0,0 1 0,0 0 0,-1 1 0,1 0 0,-1 0 0,0 0 0,0 1 0,-1 0 0,1 1 0,4 5 0,0 0 14,-1 1-1,0 1 0,0-1 1,-2 2-1,0-1 0,0 1 1,-1 0-1,-1 1 0,0 0 1,-1 0-1,-1 0 0,0 1 1,-1-1-1,1 13-13,-3-5 24,-1 1 1,0 0-1,-2-1 0,-1 1 1,-1-1-1,-1 0 0,-1 0 0,0 0 1,-8 14-25,2-5 16,-2-1 1,-2 0 0,0-1-1,-2-1 1,-1 0 0,-2-2-1,0 0 1,-13 10-17,20-22 7,-2-1 1,0-1-1,0 0 0,-1-1 0,-1-1 1,0 0-1,0-2 0,-1 0 0,-1-1 0,1-1 1,-1 0-1,0-2 0,0 0 0,-11 0-7,-51-1-2586,43-6-1252,-1-2 0,1-1 0,-35-10 3838,42 9-1387</inkml:trace>
  <inkml:trace contextRef="#ctx0" brushRef="#br0" timeOffset="15719.263">3932 3974 18687,'-3'8'0,"-1"-1"0,0 0 0,0 0 0,-1-1 0,0 1 0,0-1 0,0 0 0,-5 4 0,-13 14 0,-42 59 0,-3 1 0,-27 25 0,41-54 2,-167 183-25,220-238 21,1 0 0,0 1-1,-1-1 1,1 0 0,0 0 0,-1 1 0,1-1-1,0 0 1,-1 1 0,1-1 0,0 0 0,0 1-1,0-1 1,-1 1 0,1-1 0,0 0 0,0 1-1,0-1 1,0 1 0,-1-1 0,1 0 0,0 1-1,0-1 1,0 1 0,0-1 0,0 1-1,0-1 1,0 0 0,0 1 0,1-1 0,-1 1-1,0-1 1,0 1 0,0-1 0,0 0 0,1 1-1,-1-1 1,0 0 0,0 1 0,0-1 0,1 0-1,-1 1 1,0-1 0,1 0 0,-1 1-1,0-1 1,1 0 0,-1 0 0,0 1 0,1-1-1,-1 0 1,1 0 0,-1 0 0,0 0 0,1 1-1,-1-1 1,1 0 0,-1 0 0,1 0 0,-1 0 2,32 0-81,49-14 21,40-14 60,4-1-516,41-5-4348,-89 18-3669</inkml:trace>
  <inkml:trace contextRef="#ctx0" brushRef="#br0" timeOffset="16087.819">3890 4029 17535,'-17'13'0,"-9"11"128,3 11 128,0 9 0,2 12 128,2 16-256,2 2 128,7 6-128,5 9 0,2 9-128,0-4 0,3-3-1152,0-20 128,3-14-5119,0-16 127,-1 2 4352</inkml:trace>
  <inkml:trace contextRef="#ctx0" brushRef="#br0" timeOffset="16467.292">4134 4112 17151,'-6'20'0,"4"-14"0,0-1 0,1 0 0,0 0 0,0 1 0,0-1 0,1 1 0,-1-1 0,1 1 0,1 4 0,3 30 32,-2 0 0,-1 1-1,-3-1 1,0 0 0,-10 39-32,-13 45 200,-15 29-200,36-137 4,-10 12 17,13-27-21,1-1 0,0 0 0,0 0 0,0 0 0,0 1 0,0-1 0,-1 0 0,1 0 0,0 0 0,0 0 0,0 1 0,0-1 0,-1 0 0,1 0 0,0 0 0,0 0 0,0 0 0,-1 0 0,1 0 0,0 0 0,0 0 0,-1 1 0,1-1 1,0 0-1,0 0 0,-1 0 0,1 0 0,0 0 0,0 0 0,-1 0 0,1-1 0,0 1 0,0 0 0,0 0 0,-1 0 0,1 0 0,0 0 0,-4-18 21,5 8-10,0-1 0,1 1 0,0 0 0,0-1 0,1 1 0,0 0 0,1 0-1,0 1 1,1-1 0,0 1 0,0 0 0,1 0 0,0 1 0,1-1 0,-1 1 0,2 1 0,-1-1 0,9-5-11,-5 4 13,1 0 0,0 1-1,0 0 1,1 1 0,0 0-1,1 1 1,-1 1 0,1 0 0,0 1-1,0 0 1,1 1 0,-1 1-1,9-1-12,-13 4 4,0-1 0,-1 1-1,1 0 1,0 1-1,-1 0 1,1 1-1,-1 0 1,0 0-1,2 2-3,-7-4 5,0 1-1,-1 0 1,1 0-1,0 0 0,-1 0 1,1 0-1,-1 1 0,0 0 1,0-1-1,0 1 0,0 0 1,0 1-1,-1-1 1,1 0-1,-1 1 0,0 0 1,0-1-1,0 1 0,0 0 1,-1 0-1,0 0 0,1 1-4,-1 4 20,-1 0-1,1 0 1,-1 0-1,-1 1 1,0-1-1,0 0 1,-1 0-1,0 0 1,0 0-1,-1-1 0,0 1 1,-1 0-1,0-1 1,0 0-1,-1 0 1,0 0-1,-5 6-19,1-4 22,0-1 1,-1 0-1,0 0 0,0-1 0,-1-1 0,0 0 1,0 0-1,-1-1 0,0 0 0,0-1 1,0 0-1,-5 0-22,-59 14-2050,40-13-1949,0-2 0,-10-1 3999,28-2-6144,3-1 6251</inkml:trace>
  <inkml:trace contextRef="#ctx0" brushRef="#br0" timeOffset="16814.018">4383 4322 19071,'4'0'0,"5"2"0,15-4 0,12-1-128,13-9 128,10-11-640,-8 9 0,0-6-2687,-10 8 127,-10-1-2048,-7 7-512,1-4 7552</inkml:trace>
  <inkml:trace contextRef="#ctx0" brushRef="#br0" timeOffset="16815.018">4746 4376 13056,'3'-10'0,"2"-3"512,-2 26 128,-1 17 640,-2-4-1,0 7-767,0 8 128,3 8-384,-6 4 0,1 2-128,-4-5 0,1-6-128,0 0 0,-3 0-1408,3-9 129,-2-1-9985</inkml:trace>
  <inkml:trace contextRef="#ctx0" brushRef="#br0" timeOffset="17201.629">4947 4489 19071,'-11'5'0,"-5"0"0,27-5 0,18 0 0,-4 0 0,1 2 0,12 1 0,4-3-128,-9 0 128,-3 0-768,-9 0 0,-5 0-3327,-1 2-1,1 1-1408</inkml:trace>
  <inkml:trace contextRef="#ctx0" brushRef="#br0" timeOffset="17576.201">5142 4248 18687,'-8'89'0,"5"-63"0,0-1 0,1 25 0,3 57 918,-11 82-918,9-186 24,1 0 0,0-1 0,0 1 0,0 0 0,0 0 0,0 0 0,1-1 0,-1 1 0,1 0 0,0 0 0,0-1 0,0 1 0,0-1 0,0 1 0,0-1 0,1 1 0,0-1 0,-1 0 1,1 1-1,0-1 0,0 0 0,0 0 0,1 0-24,0 0 20,0 0 0,1 0 0,-1-1 0,1 1 0,0-1 0,-1 0 0,1 0 1,0 0-1,0-1 0,-1 1 0,1-1 0,0 0 0,0 0 0,0 0 0,0-1 0,3 0-20,143-27 90,-85 14-2761,-3 1-9723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631 223 15360,'-66'-46'-8,"-2"3"1,-1 3 0,-49-18 7,101 50-60,0 1 0,-1 1 0,0 1 0,-13-2 60,26 6-21,0 0 0,0 0 0,-1 1 0,1 0 0,0 0 0,0 1 0,0-1 0,-1 1 0,1 0 0,0 0 0,0 1 0,0-1 0,0 1 0,1 0-1,-1 1 1,0-1 0,1 1 0,0 0 0,-1 1 21,-5 5-38,1 1 1,0 0-1,1 0 0,0 1 1,1 0-1,0 1 0,1 0 0,0 0 1,1 0-1,0 1 0,1-1 0,0 1 1,0 9 37,-3 10-47,3 1 0,0 0 0,2-1 0,2 1 0,1 3 47,1 2-146,1-1 0,2-1 0,2 1 0,1-1 0,2 0 0,2 0 0,1-1 0,1-1-1,2-1 1,1 0 0,2 0 0,1-2 0,11 11 146,17 18-8234</inkml:trace>
  <inkml:trace contextRef="#ctx0" brushRef="#br0" timeOffset="450.207">1093 313 13312,'-11'19'0,"-1"-18"0,-8-3 0,13 2 0,-1 1 0,1 0 0,0 1 0,0-1 0,0 1 0,0 1 0,0 0 0,0 0 0,1 0 0,0 0 0,-1 1 0,1 0 0,0 1 0,1-1 0,-1 1 0,1 0 0,0 0 0,-3 5 0,-8 9 0,1 1 0,1 1 0,0 0 0,-8 20 0,18-33-1,0 0 1,0 0-1,1 0 1,1 0 0,-1 1-1,1-1 1,1 1-1,-1 0 1,2 0-1,-1-1 1,1 1 0,0 0-1,1 0 1,1 3 3,1 0 0,0-1 0,1 1 0,0-1 0,0 0 0,1 0 0,1 0 0,0-1 0,2 2-3,-7-10 1,-1-1 0,1 0 1,0 0-1,-1 0 0,1 0 0,0 0 1,0 0-1,0 0 0,0 0 0,0 0 1,0 0-1,0 0 0,1-1 0,-1 1 1,0 0-1,0-1 0,1 1 0,-1-1 0,0 0 1,1 1-1,-1-1 0,0 0 0,1 0 1,-1 0-1,0 0 0,1 0 0,-1 0 1,0 0-2,3-1 2,-1 0 1,0 0 0,-1 0 0,1 0 0,0-1 0,0 0 0,0 1 0,-1-1 0,1 0-1,-1 0 1,0-1 0,1 0-3,7-7 8,-1-1-1,0 0 1,-1-1-1,-1 1 1,4-7-8,-6 5 18,0 0 0,0 0 1,-1 0-1,0-1 0,-2 1 1,1-1-1,-2 1 1,0-1-1,0-3-18,-1-7 49,-1-1 1,-1 0-1,-2 1 0,-3-17-49,1 27 22,1 16-17,4 0-6,1 0 1,-1 0-1,1 1 1,-1-1-1,1 0 1,0 1 0,0-1-1,0 1 1,0-1-1,0 0 1,1 2 0,2 17-28,2 0 0,1 0 1,0 0-1,1 0 1,2-1-1,7 13 28,-10-21-64,1-1-1,0 1 1,1-1-1,0 0 1,0-1-1,2 0 1,-1 0-1,1-1 1,0 0-1,1-1 1,6 4 64,4-3-2240,0-3-4757</inkml:trace>
  <inkml:trace contextRef="#ctx0" brushRef="#br0" timeOffset="822.661">1288 306 14080,'106'304'256,"-98"-288"146,-9-29-21,0-16-290,3 7-67,1 0 0,0 1 0,2-1 0,0 1 0,2 0 0,0 0 0,10-18-24,-14 30-7,1 2 0,1-1 0,-1 0 0,1 1 0,1 0 0,-1 0 0,1 0 0,0 1 0,1 0 0,0 0 0,0 0 0,0 1 0,0 0 0,1 1 0,0-1 0,0 2 0,0-1 1,0 1-1,1 0 0,-1 1 0,1 0 7,-3 1-328,-1 0 1,1 1 0,0-1 0,-1 2 0,1-1 0,-1 0 0,1 1 0,-1 0 0,1 1 0,-1-1-1,1 1 1,4 2 327,16 8-7466</inkml:trace>
  <inkml:trace contextRef="#ctx0" brushRef="#br0" timeOffset="1378.46">2013 282 11648,'-1'0'6,"1"1"-1,0-1 1,0 1 0,-1-1 0,1 1 0,0-1 0,-1 1 0,1-1 0,-1 0 0,1 1 0,-1-1-1,1 0 1,-1 1 0,1-1 0,-1 0 0,1 1 0,-1-1 0,1 0 0,-1 0 0,1 0-1,-1 0 1,0 0 0,1 1 0,-1-1 0,1 0 0,-1 0 0,1 0 0,-1 0 0,0-1 0,1 1-1,-1 0-5,-6-18 290,4 6-229,2 7-56,-1-2 6,0-1 0,-1 1 0,0 0 1,0 0-1,0 0 0,-4-5-11,6 10 1,-1 0 1,1 0-1,-1 0 1,0 1-1,0-1 1,0 0-1,0 1 1,0 0-1,0-1 1,0 1-1,0 0 1,-1 0-1,1 0 1,0 1 0,-1-1-1,1 0 1,-1 1-1,1-1 1,-1 1-1,1 0 1,-1 0-1,1 0 1,-1 0-2,-6 1 9,1 1 0,-1-1 0,1 1 0,0 0 0,-1 1 0,1 0 1,-1 2-10,5-4 4,0 1 0,0-1 0,1 1 0,-1 0 0,1 1 0,0-1 0,0 0 0,0 1 0,0 0 0,0 0 0,0 0 0,1 0 0,-1 0 0,1 0 0,0 1 0,-1 1-4,3-1 26,-1 0 0,1 0 1,0 0-1,0 0 0,1 0 0,-1 0 1,1 0-1,0 0 0,0 0 1,0 0-1,1-1 0,-1 1 1,1 0-1,0-1 0,0 1 0,0-1 1,0 0-1,2 3-26,16 30 167,-5 7-48,-2-1 1,-2 2-1,-2 0 0,-1 0 1,-1 15-120,-7-57 4,-1 1 0,1-1 0,0 0 0,0 0 0,-1 0 1,1 0-1,-1 0 0,0 0 0,0 0 0,0 0 0,0 0 0,0 0 0,-1 1-4,2-2 0,0-1 0,-1 0 0,1 1 0,0-1-1,0 0 1,0 0 0,-1 1 0,1-1 0,0 0-1,0 0 1,-1 0 0,1 1 0,0-1 0,-1 0-1,1 0 1,0 0 0,-1 0 0,1 0 0,0 0 0,-1 0-1,1 0 1,0 1 0,-1-1 0,1 0 0,0 0-1,-1 0 1,1-1 0,0 1 0,-1 0 0,1 0 0,-1-1-1,0 0 1,1 1 0,-1-1-1,1 0 1,-1 1 0,1-1 0,-1 0-1,1 0 1,-1 1 0,1-1-1,0 0 1,-1 0 0,1 0-1,0 0 1,0 1 0,0-1 0,0 0 0,-2-18 0,2 0 0,0 1 0,1-1 0,1 0 0,0 1 0,2-1 0,3-9 0,-6 20 0,1 0 0,0 0 0,1 0 0,0 0 0,0 0 0,1 0 0,0 1 0,0 0 0,1 0 0,-1 0 0,2 0 0,-1 0 0,1 1 0,0 0 0,0 1 0,1-1 0,-1 1 0,1 0 0,0 1 0,1 0 0,-1 0 0,9-3 0,35-11-1428,1 2 0,1 2 0,10 1 1428,-57 12-239,40-9-5606</inkml:trace>
  <inkml:trace contextRef="#ctx0" brushRef="#br0" timeOffset="1794.889">2442 126 6528,'15'2'250,"-14"-2"-242,-1 0 0,0 0-1,0 0 1,0 0 0,0 1-1,0-1 1,0 0 0,0 0-1,0 0 1,0 0 0,0 0-1,0 0 1,1 1 0,-1-1-1,0 0 1,0 0 0,0 0-1,0 0 1,0 0 0,0 0-1,0 1 1,0-1 0,0 0-1,0 0 1,0 0 0,0 0-1,0 0 1,-1 1 0,1-1-1,0 0 1,0 0 0,0 0-1,0 0 1,0 0 0,0 0-1,0 0 1,0 1 0,0-1-1,0 0 1,0 0 0,-1 0-1,1 0 1,0 0 0,0 0-1,0 0 1,0 0-1,0 0 1,0 0 0,-1 0-8,-28 16 930,10-6-353,16-8-500,0-1-1,0 1 0,0 0 1,1 0-1,-1 1 1,0-1-1,1 0 1,0 1-1,-1 0 1,1-1-1,0 1 0,1 0 1,-1 0-1,0 0 1,1 0-1,0 1 1,-1 1-77,1 0 70,0-1 1,1 1 0,0 0-1,0-1 1,0 1 0,0 0 0,1-1-1,0 1 1,0-1 0,0 1-1,1-1 1,-1 1 0,2 0-71,9 23 245,1-1 0,2 0 0,0-1 0,2-1 0,8 9-245,29 27-8009,-43-51 6345</inkml:trace>
  <inkml:trace contextRef="#ctx0" brushRef="#br0" timeOffset="2196.51">2687 114 12544,'-2'5'0,"-1"2"0,2 21 0,1 8 0,-7 13 0,-3 15 128,-14 3 0,-9 12 0,-15 16 0,-15 12-4608,-34 37 0,0 4 2944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1142 5888,'-10'-29'1184,"-3"-2"1685,13 31-2847,1 0 0,-1 0-1,0 0 1,1 0 0,-1 0 0,1 0-1,-1 0 1,0 0 0,1 0 0,-1 0-1,1 0 1,-1 0 0,0 0 0,1 0-1,-1 0 1,0 0 0,1-1 0,-1 1 0,1 0-1,-1 0 1,0 0 0,1-1 0,-1 1-1,0 0 1,0-1 0,1 1 0,-1 0-1,0 0 1,0-1 0,1 1 0,-1 0-1,0-1 1,0 1 0,0-1 0,1 1-1,-1 0 1,0-1 0,0 1 0,0-1-22,9-23 311,-6 14-148,26-90 616,-4-2 0,-5 0 0,-2-13-779,3-19 329,24-70-329,9 22 22,-51 173-22,0-3 0,0 1 0,1 0 0,1 0 0,-1 0 0,3-2 0,-6 11 0,0 1 0,-1-1 0,1 1 0,0 0 0,0 0 0,0-1 0,0 1 0,0 0 0,0 0 0,0 0 0,1 0 0,-1 0 0,0 0 0,0 0 0,1 0 0,-1 1 0,0-1 0,1 1 0,-1-1 0,1 1 0,-1-1 0,1 1 0,-1 0 0,1-1 0,-1 1 0,1 0 0,0 0 0,-1 0 0,1 0 0,-1 1 0,1-1 0,-1 0 0,1 1 0,-1-1 0,1 1 0,-1-1 0,1 1 0,-1 0 0,0 0 0,1-1 0,0 2 0,10 8 0,0 0 0,-1 1 0,0 0 0,0 1 0,-1 0 0,-1 0 0,0 1 0,-1 1 0,0-1 0,1 6 0,10 22 0,-2 1 0,12 44 0,17 82-1984,0 33 1984,-33-136-8128</inkml:trace>
  <inkml:trace contextRef="#ctx0" brushRef="#br0" timeOffset="344.534">112 673 14464,'13'6'0,"9"7"-128,-6-26 128,-3-11 0,12 2 0,1-1 0,8 2 0,9-4-128,6 7 0,2 7-1152,3-4 128,-2 2-6912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7:00:5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8064,'0'0'256,"22"39"128,15 27-256,-5 1 128,4 8 256,-7 7 128,-6 2-256,-8 5 0,-10-4 0,-10 7 0,-15 6 0,-11 10 128,-18 15-1024,-13-14 128,1 1-7936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9:5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3625 2830 5760,'-5'-2'484,"-1"1"1,1-1-1,-1 0 1,1 0 0,0-1-1,0 1 1,0-1-1,0 0 1,1-1-1,-1 1 1,1-1 0,0 0-1,0 0 1,0 0-485,3 4 5,1-1 0,0 1 1,0 0-1,0 0 0,0 0 0,0-1 1,0 1-1,0 0 0,0 0 1,0 0-1,0-1 0,0 1 0,0 0 1,0 0-1,0-1 0,0 1 1,0 0-1,0 0 0,0-1 1,0 1-1,0 0 0,0 0 0,0 0 1,0-1-1,0 1 0,0 0 1,1 0-1,-1 0 0,0-1 1,0 1-1,0 0 0,0 0 0,0 0 1,1 0-1,-1-1 0,0 1 1,0 0-1,0 0 0,1 0 0,-1 0 1,0 0-1,0 0 0,1 0-5,11-7 116,-11 7-97,47-20 157,0 3-1,2 2 1,12-1-176,157-28 213,-152 32-57,-64 11-154,0 0 0,0 0 0,0 1 0,1 0 0,-1-1 0,0 1 0,1 0-1,-1 1 1,0-1 0,0 1 0,1-1 0,-1 1 0,0 0 0,2 1-2,-3 0 0,1-1-1,-1 1 1,0 1-1,0-1 1,0 0 0,0 0-1,-1 1 1,1-1 0,0 1-1,-1 0 1,0-1 0,0 1-1,1 0 1,-2 0 0,1 1 0,16 53 31,-3 0 0,-3 2 1,-2-1-1,0 32-31,-6-63 3,3 52-1667,-1-1-6656</inkml:trace>
  <inkml:trace contextRef="#ctx0" brushRef="#br0" timeOffset="362.004">3740 3725 15104,'18'-8'0,"15"-7"0,4-1 0,9-2 0,6-7 0,14-1 0,3-4 0,9-9 0,-6 9 0,0 2-1152,-5 12 0,0-4-7680</inkml:trace>
  <inkml:trace contextRef="#ctx0" brushRef="#br0" timeOffset="765.329">4287 2787 15488,'7'63'-22,"4"0"1,2-1 0,13 35 21,16 27-64,16 26 64,-51-130-3,-2-7 9,1 1 0,0-1 0,1-1 0,3 5-6,-10-16 10,1 0 1,0-1-1,-1 1 1,1 0-1,0-1 1,0 1-1,0-1 1,-1 1-1,1-1 1,0 1-1,0-1 1,0 0-1,0 1 1,0-1-1,0 0 1,0 0-1,0 0 1,0 0-1,0 0 1,0 0-1,0 0 1,0 0-1,0 0 1,0 0-1,0 0 1,0-1-1,-1 1 1,1 0-1,0-1 1,0 1-1,0-1 1,0 1-11,35-23 13,-18 12-106,128-79-6670,-102 66 1345</inkml:trace>
  <inkml:trace contextRef="#ctx0" brushRef="#br0" timeOffset="1129.61">4671 2747 13568,'4'4'-7,"0"-1"1,-1 0 0,0 1 0,0-1 0,0 1 0,0 0 0,0 0 0,-1 0 0,1 0-1,-1 1 1,0-1 0,-1 1 0,1-1 0,0 5 6,19 37-42,18 9 38,-20-29 12,-1 1 0,-1 1 1,0 3-9,9 26 91,-4 2-1,-2 0 1,-2 2 0,6 44-91,-24-105 0,0 0 0,0 0 0,0 0 0,1 1 0,-1-1 0,0 0 0,0 0 0,0 0 0,0 0 0,0 1 0,0-1 0,0 0 0,0 0 0,0 0 0,0 0 0,1 1 0,-1-1 0,0 0 0,0 0 0,0 0 0,0 0 0,0 1 0,0-1 0,0 0 0,0 0 0,-1 0 0,1 0 0,0 1 0,0-1 0,0 0 0,0 0 0,0 0 0,0 0 0,0 1 0,0-1 0,0 0 0,0 0 0,-1 0 0,1 0 0,0 0 0,0 1 0,0-1 0,0 0 0,0 0 0,-1 0 0,1 0 0,0 0 0,0 0 0,0 0 0,-1 0 0,-7-8 0,-7-14 0,8 9 0,1-1 0,0 0 0,1 0 0,1 0 0,0-1 0,1 0 0,0 1 0,1-1 0,1 0 0,0 0 0,2-12 0,-1 13 0,1 1 0,1 0 0,0-1 0,1 1 0,0 0 0,1 1 0,1-1 0,0 1 0,0 0 0,1 0 0,1 0 0,0 1 0,3-4 0,-2 7-273,0 1 0,0 0 0,1 0 1,0 0-1,0 1 0,1 1 0,-1-1 1,1 2-1,1-1 0,-1 1 0,1 1 1,-1 0-1,1 1 0,10-2 273,5-1-6421</inkml:trace>
  <inkml:trace contextRef="#ctx0" brushRef="#br0" timeOffset="1535.552">4889 3228 13440,'13'-8'0,"8"-2"0,-8 3 0,-1-1 0,4-11 0,6-11-896,0 5 128,3-1-7424</inkml:trace>
  <inkml:trace contextRef="#ctx0" brushRef="#br0" timeOffset="1536.552">4735 3681 9728,'1'-2'1,"-1"1"0,1 0 1,0 0-1,0-1 0,0 1 0,0 0 1,0 0-1,0 0 0,0 0 1,0 0-1,1 0 0,-1 1 1,0-1-1,1 0 0,-1 0 0,0 1 1,1-1-1,-1 1 0,1-1 1,-1 1-1,0 0 0,2 0-1,-1 1 7,0 0 1,0 0-1,0 1 0,-1-1 0,1 1 0,0 0 0,0-1 0,-1 1 1,1 0-1,-1 0 0,0 0 0,2 2-7,0 1 14,0 0 33,1-1 0,0 1 0,0-1 0,0 0 0,0 0 0,0 0 0,1-1 0,0 1 0,0-1 0,0 0 1,0-1-1,0 1 0,0-1 0,1 0 0,-1 0 0,1-1 0,-1 1 0,5-1-47,-4-1 81,1 0 1,0 0-1,0-1 1,0 0-1,0 0 1,0 0-1,-1-1 1,1 0-1,-1-1 1,1 0-1,-1 0 1,0 0-1,0 0 1,0-1-1,3-3-81,0 1 53,-1-1-1,-1 0 1,1 0-1,-1 0 1,0-1-1,-1 0 1,0-1-1,0 1 1,-1-1 0,0 0-1,0-2-52,-3 7 15,0 0-1,-1 1 1,0-1 0,0 0-1,0 0 1,0 0 0,-1 0-1,1 0 1,-1 0 0,0 0-1,0 0 1,-1 1-1,1-1 1,-1 0 0,0 0-1,0 0 1,0 0 0,0 0-1,-1 1 1,0-1 0,1 1-1,-1-1 1,0 1-1,-1 0 1,1-1 0,-1 1-1,1 1 1,-1-1 0,-3-2-15,0 0 19,0 1 1,0 0-1,0 1 0,0 0 1,-1 0-1,1 0 1,-1 0-1,0 1 1,0 1-1,0-1 1,0 1-1,0 0 0,0 0 1,0 1-1,-1 0 1,1 1-1,0-1 1,0 1-1,-5 2-19,-1-1-161,0 2 1,0 0-1,1 0 0,-1 1 1,1 1-1,0 0 0,1 1 1,-1 0-1,1 1 0,-1 1 161,-24 21-7978</inkml:trace>
  <inkml:trace contextRef="#ctx0" brushRef="#br0" timeOffset="3558.415">6053 1842 10496,'0'0'0,"16"28"128,10 16 128,7 7 0,8 16 128,2 12 128,2 15-128,3 24 128,6 21-128,-15-22 128,-6-12-1664,-12-38 128,0 2-7040</inkml:trace>
  <inkml:trace contextRef="#ctx0" brushRef="#br0" timeOffset="3987.241">5850 2283 11776,'0'0'128,"0"0"256,0 0 0,77-23 0,-10 2 0,20-7-128,-10-1 0,3-1 128,-13 10 0,-11 1-6912,-11 9 128,1 0 7040</inkml:trace>
  <inkml:trace contextRef="#ctx0" brushRef="#br0" timeOffset="4471.456">6493 2096 13568,'7'5'-107,"12"9"131,-1 1 1,-1 1 0,0 1-1,-1 1 1,0 0-1,-2 1 1,0 0-1,-1 1 1,1 5-25,4 8 105,-2 0 0,-1 1 0,-2 0 0,-1 1 1,5 29-106,14 74 789,-42-150-426,6 1-335,2 0 0,-1-1-1,1 1 1,1-1 0,0 0 0,0-6-28,-5-23 67,7 38-65,-11-50 47,2 0 0,3-1 1,1-16-50,5 64-3,1 0 1,-1 0-1,1 0 1,1 0-1,-1 0 1,1 0-1,0 0 1,0 0-1,0 0 1,1 1-1,0 0 1,0-1 0,4-3 2,-1 1-42,0 1 0,1 0 0,0 0 0,1 0 0,-1 1 0,1 0 0,1 1 0,2-2 42,10-3-432,0 0 0,0 1 0,1 1 0,0 2 0,0 0 0,1 1 0,3 1 432,5-1-8256</inkml:trace>
  <inkml:trace contextRef="#ctx0" brushRef="#br0" timeOffset="4899.564">7028 2023 11392,'1'3'149,"2"21"245,0 0 0,2 0 0,1-1 1,1 1-1,5 9-394,7 12 401,2 0 0,7 9-401,-22-43 46,1-1 0,0-1-1,0 1 1,0-1 0,1 0-1,1-1 1,0 1 0,3 1-46,-10-8 21,0 0 0,1-1 0,-1 1 1,0 0-1,1-1 0,-1 0 0,1 1 1,-1-1-1,1 0 0,0-1 0,-1 1 1,1 0-1,0-1 0,0 1 0,0-1 1,-1 0-1,1 0 0,0 0 1,0 0-1,0-1 0,-1 1 0,1-1 1,0 0-1,0 1 0,-1-1 0,1 0 1,-1-1-1,1 1 0,-1 0 0,1-1 1,-1 1-1,0-1 0,0 0 0,0 0 1,0 0-1,0 0 0,1-1-21,2-5 45,0 1 0,-1-1 0,1 0 0,-2 0 0,1 0 0,-1-1 0,-1 1 0,1-1 0,-2 1 0,1-1 0,-1 0 0,0 0 0,-1 0 1,0-8-46,-2-15 131,-1 0 0,-1-1 0,-5-13-131,-9-24 58,11 45-35,1 1 0,1-1 0,1 0-1,-1-22-22,5 48 0,0-1 0,0 0 0,0 0 0,0 0 0,0 0 0,0 0 0,1 0 0,-1 0 0,0 0 0,0 0 0,0 1 0,0-1 0,0 0 0,0 0 0,0 0 0,0 0 0,0 0 0,0 0 0,0 0 0,1 0 0,-1 0 0,0 0 0,0 0 0,0 0 0,0 0 0,0 0 0,0 0 0,0 0 0,0 0 0,0 0 0,1 0 0,-1 0 0,0 0 0,0 0 0,0 0 0,0 0 0,0 0 0,0 0 0,0 0 0,0 0 0,1 0 0,-1 0 0,0 0 0,0 0 0,0 0 0,0 0 0,0 0 0,0 0 0,0 0 0,0 0 0,0-1 0,0 1 0,0 0 0,1 0 0,-1 0 0,0 0 0,0 0 0,0 0 0,0 0 0,0 0 0,0 0 0,0-1 0,0 1 0,0 0 0,0 0 0,0 0 0,0 0 0,0 0 0,0 0 0,0 0 0,10 11 0,10 17 0,18 34 72,-18-28-484,22 28 412,-34-52-331,0-1 0,0 0 1,1 0-1,1 0 0,-1-2 0,1 1 1,0-1-1,3 1 331,0-1-9173</inkml:trace>
  <inkml:trace contextRef="#ctx0" brushRef="#br0" timeOffset="5284.222">7349 1811 11776,'0'0'256,"17"-3"128,12 1 0,10-8 0,15-8-128,-3-6 0,0-8-128,-5 8 128,-5-4-128,-10 5 128,-3 3-384,-7 4 128,-8 6-5888,-5 0 0,0 0 5888</inkml:trace>
  <inkml:trace contextRef="#ctx0" brushRef="#br0" timeOffset="5670.648">7479 1549 9984,'0'0'384,"22"42"128,19 27 640,5 10 128,7 14-1152,-16-24 128,-7-16 128,-1-4 0,-1-5 0,-5-8 0,-3-8-512,-7-8 128,-3-10-3328,-2-14 128,0 3-2048</inkml:trace>
  <inkml:trace contextRef="#ctx0" brushRef="#br0" timeOffset="6047.518">7510 1317 10624,'5'2'149,"7"1"-90,0 0 0,0 2 0,0-1 0,0 1 0,-1 1 0,0 0 1,0 1-1,0 0 0,-1 1 0,0 0 0,0 0 0,-1 1 0,3 4-59,20 26 184,-3 1-1,-1 1 1,-1 2 0,7 21-184,80 184 801,-56-117 308,-58-154-703,-1-1-1,-4-17-405,-3-5 69,0-7 85,-2-37-154,9 72-1,1 1-1,1 0 1,1-1 0,0 1-1,1 0 1,0 0-1,3-5 2,-5 20-3,0-1 0,0 0-1,0 1 1,0-1 0,1 1-1,-1-1 1,1 1 0,-1-1 0,1 1-1,0 0 1,0 0 0,0 0-1,0 0 1,0 0 0,0 1-1,1-1 1,-1 0 0,1 1 0,-1 0-1,1 0 1,-1 0 0,1 0-1,0 0 1,-1 0 0,1 0-1,0 1 1,0 0 0,0-1 0,-1 1-1,1 0 1,0 1 0,0-1-1,0 0 1,-1 1 0,1-1 0,0 1 3,8 2 13,-1 0 0,0 1 0,0 0 0,0 0 0,0 1 1,-1 0-1,1 1 0,-1 0 0,0 1-13,14 12 173,0 2-1,-2 0 1,0 2 0,15 20-173,26 46-983,-23-28-2927,-23-37-634,-1-4 1280</inkml:trace>
  <inkml:trace contextRef="#ctx0" brushRef="#br0" timeOffset="6436.259">8634 1212 10112,'0'0'128,"0"0"0,43-24 128,30-25-128,-4 4 128,10-2-128,-19 11 128,-4 3-128,-10 8 128,-10 4-384,-10 6 128,0-3-8320</inkml:trace>
  <inkml:trace contextRef="#ctx0" brushRef="#br0" timeOffset="6437.259">8764 781 6784,'0'0'640,"8"39"0,6 29 1920,11 0 0,9 8-2432,7 1 128,5-2 0,-7-6 0,-1 0 128,-3-10 0,-6-6-640,-1-14 0,-2 0-9984</inkml:trace>
  <inkml:trace contextRef="#ctx0" brushRef="#br0" timeOffset="6864.647">9427 961 13824,'-3'-1'128,"-8"-4"-45,8 3-70,0 0 1,0 0-1,0 1 1,0-1-1,0 1 0,0 0 1,0-1-1,0 2 1,-1-1-1,1 0 0,0 1 1,-1-1-1,1 1 1,0 0-1,-1 0 1,1 0-1,-1 1 0,1-1 1,0 1-1,0 0 1,-1 0-1,1 0 0,0 0 1,-2 1-14,0 3 5,0 0 1,0 0-1,0 0 0,1 1 1,0-1-1,0 1 0,0 0 1,1 0-1,0 1 0,0-1 1,0 1-1,1-1 0,-1 6-5,-3 10 13,1 0-1,2 0 1,-2 18-13,4-26 48,1 0 1,0 1 0,1-1 0,1 0 0,0 0 0,3 7-49,-4-18 15,0 0 0,0 0 0,0 0 0,0 0 0,1 0 0,-1 0 0,1-1 0,-1 1 0,1-1 0,0 1 0,0-1 0,1 1 1,-1-1-1,1 1-15,-1-2 4,0 0 1,0-1-1,0 1 1,-1 0-1,1-1 1,0 1 0,0-1-1,0 0 1,0 1-1,0-1 1,0 0 0,0 0-1,0 0 1,0-1-1,0 1 1,0 0 0,0-1-1,0 1 1,-1-1-1,1 0 1,0 0-1,0 0 1,-1 1 0,1-2-1,0 1-4,5-3 27,0-1 1,0 0-1,-1-1 0,0 1 1,0-1-1,0 0 0,-1-1 0,0 0 1,0 0-1,0 0 0,-1 0 1,0 0-1,-1-1 0,0 0 0,0 0 1,0 0-1,-1 0 0,0-2-27,1-5 50,0 1 0,-1-1-1,-1 0 1,-1 0 0,0 0 0,0 0-1,-2 1 1,0-1 0,-4-13-50,3 21 45,2 5-41,0 1 0,1-1 0,-1 1 0,0-1 0,1 0 0,-1 1 0,1-1 1,0 0-1,-1 1 0,1-1 0,0 0 0,0 0 0,0 1 0,0-1 1,1-1-5,16 29 0,-8-9-9,1-1 0,0 0 0,1 0 0,0-1 1,1-1-1,1 0 0,0 0 0,1-2 0,1 0 1,0 0-1,0-1 0,1-1 0,1-1 1,-1 0-1,2-1 0,-1-1 0,10 3 9,-22-9-606,1 0-1,0 0 1,0-1-1,-1 1 1,1-1-1,0-1 1,5 0 606,12-1-7637</inkml:trace>
  <inkml:trace contextRef="#ctx0" brushRef="#br0" timeOffset="7355.721">9299 322 10496,'108'138'2082,"29"57"-2082,-67-93 350,2 10 860,24 57-1210,-65-111 731,-36-73-625,0 1 0,1-1 0,1 0 0,0 0 0,1-1 0,0-3-106,-1-2 89,2 11-86,0 0 0,0-1 0,1 1 0,0 0 0,1-1 0,0 1 0,0 0 0,1 0 0,4-10-3,-5 16 0,1 0-1,0-1 1,0 2 0,0-1 0,1 0 0,-1 0-1,1 1 1,0-1 0,0 1 0,0 0-1,1 0 1,-1 0 0,1 1 0,-1-1 0,1 1-1,0-1 1,0 1 0,0 1 0,0-1-1,0 0 1,1 1 0,-1 0 0,0 0 0,2 0 0,-1 0 3,1 1 1,-1-1 0,1 1-1,-1 0 1,0 0 0,1 1-1,-1 0 1,1 0 0,-1 0-1,0 1 1,0-1 0,0 1 0,0 0-1,0 1 1,0-1 0,0 1-1,-1 0 1,1 0 0,-1 0-1,0 1 1,0 0 0,0 0-1,-1 0 1,1 0 0,-1 0 0,0 1-4,1 1 8,0 0 0,-1 1 1,1-1-1,-2 1 1,1 0-1,-1 0 0,0 0 1,0 0-1,0 0 1,-1 0-1,-1 0 1,1 1-1,-1-1 0,0 0 1,-1 1-1,0-1 1,0 0-1,0 0 1,-1 1-9,-2 4 50,0-1 0,0 0 0,-1 0 0,-1-1 1,0 1-1,0-1 0,-1 0 0,0-1 1,0 0-1,-1 0 0,-1 0 0,0-1 1,0-1-1,-3 3-50,3-4-540,-1 0-1,0-1 1,0 0 0,0 0-1,0-1 1,-2 0 540,-5 1-8981</inkml:trace>
  <inkml:trace contextRef="#ctx0" brushRef="#br0" timeOffset="7735.242">9898 351 12288,'0'0'0,"11"30"128,6 14 128,4-3 0,9 8 0,-1 1 0,0 4 128,3 3 0,4-3 0,-2 0 0,-1 2-1024,-7-12 0,0 1-9088</inkml:trace>
  <inkml:trace contextRef="#ctx0" brushRef="#br0" timeOffset="8079.627">10348 824 11776,'3'-3'277,"78"-81"959,-36 39-585,-2-1 1,23-35-652,-65 80 21,0 0 0,-1 0 1,1 0-1,0 0 1,-1 0-1,1 0 1,0 0-1,-1 0 0,1 0 1,-1 0-1,0 0 1,1 0-1,-1-1 1,0 1-1,0 0 1,0 0-1,0 0 0,0-1 1,0 1-1,0 0 1,0-1-22,-1 2 16,1-1 1,-1 0-1,1 0 1,-1 1-1,1-1 1,-1 1-1,0-1 1,1 0 0,-1 1-1,0 0 1,0-1-1,1 1 1,-1-1-1,0 1 1,0 0-1,0-1 1,1 1-1,-1 0 1,0 0-1,0 0 1,-1 0-17,-4-1 35,0 1 1,0 0-1,0 0 1,0 1-1,-1 0 0,1 0 1,0 0-36,-3 2 4,0 1 1,0 0-1,0 0 0,0 1 1,0 0-1,1 0 0,0 1 1,0 0-1,1 1 0,0 0 1,0 0-1,0 0 0,1 1 1,0 0-1,1 0 0,-4 7-4,6-10 1,0 0 1,0 0-1,1 0 0,0 0 1,0 0-1,0 1 0,1-1 0,0 1 1,0-1-1,0 1 0,0-1 1,1 1-1,0 0 0,0-1 0,1 1 1,0-1-1,0 1 0,0-1 1,0 1-1,1-1 0,0 0 1,0 0-1,0 0 0,1 0 0,0 0 1,0 0-1,0 0 0,0-1 1,5 4-2,-3-2 21,1-1 0,0 0 1,0 0-1,0-1 0,1 0 1,-1 0-1,1 0 0,0-1 1,0 0-1,1 0 0,-1-1 1,1 0-1,-1 0 0,1-1 1,-1 0-1,1 0 0,0-1 1,-1 0-1,1 0 0,7-2-21,-3 0 33,0-1 0,0 0 0,-1-1-1,1 0 1,-1-1 0,0-1 0,0 0 0,-1 0 0,1-1-1,-1 0 1,-1 0 0,1-1 0,-1-1-33,4-4-2040,0 0 1,0-1 0,-2-1-1,1 0 1,6-14 2039,-5 5-3200</inkml:trace>
  <inkml:trace contextRef="#ctx0" brushRef="#br0" timeOffset="8504.8">10605 289 13184,'0'-10'55,"-1"0"0,2 1 0,-1-1 0,2 0 0,-1 1 0,1-1 0,1 1 0,-1-1 0,2 1 0,-1 0 0,1 0 0,1 0 0,-1 1 0,2-1 0,-1 1 0,1 0 0,0 1 0,1 0 0,4-5-55,9-5 314,-1 0 0,2 2-1,12-7-313,-26 17 59,1 0-1,0 1 1,0 1-1,0-1 1,0 1-1,0 0 0,1 1 1,-1 0-1,1 0 1,-1 1-1,1 0 1,1 1-59,-6 0 24,0 1 1,-1-1-1,1 1 1,0 0 0,-1 0-1,1 1 1,-1-1-1,1 1 1,-1 0 0,0-1-1,0 2 1,0-1-1,0 0 1,0 0 0,0 1-1,-1 0 1,1-1 0,-1 1-1,0 0 1,0 0-1,0 0 1,0 1 0,0-1-1,-1 0 1,1 1-1,-1-1 1,0 1 0,1 2-25,2 12-778,0 0 1,-1 0 0,-1 0 0,-1 1-1,0 2 778,-1-13-898,2 50-3582,1-1 512</inkml:trace>
  <inkml:trace contextRef="#ctx0" brushRef="#br0" timeOffset="8505.8">11067 530 12032,'0'0'256,"18"10"0,15 10-128,-15-11 128,-2 0-128,-6-4 128,1-1-9856</inkml:trace>
  <inkml:trace contextRef="#ctx0" brushRef="#br0" timeOffset="51150.748">7392 4499 7168,'0'0'277,"3"-9"64,2-7-213,2 0 0,0 1 0,1 0 0,1 0 0,0 1 0,1 0 0,1 0 0,0 1 0,11-10-128,29-24 108,-23 19-37,1 1 0,1 2 0,1 1 0,1 2 0,1 1 0,3 0-71,-33 20 25,-1 0 1,1 0-1,0 0 1,0 0-1,0 0 1,0 1-1,0-1 1,0 1-1,0 0 1,0 0 0,0 0-1,0 0 1,0 1-1,0-1 1,0 1-1,0 0 1,-1 0-1,1 0 1,0 0-1,0 0 1,-1 1-1,1-1 1,0 1-1,-1-1 1,0 1-1,1 0 1,-1 0-1,2 2-25,6 8 209,0 0 0,-1 0 0,0 1 0,-1 0 0,3 5-209,5 10 139,14 25 33,-2 1-1,-3 2 0,9 33-171,-27-72 41,8 22-318,-2 1-1,-2 1 1,-2 0 0,-1 1-1,-2-1 1,-1 26 277,-3 0-6805</inkml:trace>
  <inkml:trace contextRef="#ctx0" brushRef="#br0" timeOffset="51495.186">7713 5345 9472,'16'-9'0,"9"-6"128,1-15 0,3-6 0,12-3 128,5-4 0,13-1 0,10-2-128,3 3 128,8 4-256,-15 8 128,-9 1 0,-5 1 0,-9 1-2304,-9 3 0,0 1-2176</inkml:trace>
  <inkml:trace contextRef="#ctx0" brushRef="#br0" timeOffset="51828.686">8217 4101 4224,'26'-7'626,"-1"-1"-1,20-8-625,-29 9 184,0 0 0,0 2 0,1 0 0,0 1 0,0 1 0,0 0-1,14 0-183,-28 3 18,-1 1-1,0-1 0,0 1 0,1-1 0,-1 1 1,0 0-1,0 0 0,0 0 0,0 0 0,0 0 0,0 1 1,0-1-1,0 1 0,0-1 0,-1 1 0,1-1 1,-1 1-1,1 0 0,-1 0 0,0 0 0,1 0 0,-1 0 1,0 0-1,0 0 0,-1 0 0,1 0 0,0 1 1,-1-1-1,1 2-17,2 8 79,-1-1 1,-1 1-1,0-1 1,0 1-1,-2 8-79,-3 48 254,-3 0-1,-16 67-253,-42 129 411,64-263-410,1-1 0,0 0 0,0 1 0,0-1 1,-1 1-1,1-1 0,0 1 0,0-1 0,0 1 0,0-1 0,0 1 1,0-1-1,0 1 0,0-1 0,0 1 0,0-1 0,0 1 0,0-1 1,0 1-1,1-1 0,-1 1 0,0-1 0,0 0 0,0 1 1,1-1-1,-1 1 0,0-1 0,0 1 0,1-1 0,-1 0 0,1 1 1,-1-1-1,0 0 0,1 1-1,18-5 93,29-24 108,-38 22-172,39-21-174,1 2-1,50-17 146,-91 39-221,31-19-5624,-20 9 5056</inkml:trace>
  <inkml:trace contextRef="#ctx0" brushRef="#br0" timeOffset="52173.401">8742 3963 8064,'15'61'320,"1"-1"0,4-1 0,2-1 0,2-1 0,3 0 0,22 31-320,-48-86 29,1 1 0,-1-1 1,0 0-1,1 0 1,-1 0-1,1 0 0,0 0 1,0 0-1,0-1 0,0 1 1,0 0-30,-2-2 8,1 0 0,-1 0 0,0 0 0,0 0 0,1 0 0,-1 0 0,0 0 0,0 0 0,1 0 0,-1 0 0,0 0 0,1 0 0,-1 0 0,0 0 0,0 0 0,0 0 0,1 0-1,-1-1 1,0 1 0,0 0 0,1 0 0,-1 0 0,0 0 0,0-1 0,0 1 0,1 0 0,-1 0 0,0 0 0,0-1 0,0 1 0,0 0 0,0 0 0,1-1-8,4-18 160,-2-17-14,-2-1 0,-1 1 0,-3-22-146,0 10 224,3-32-224,1 69-256,1 1 0,0-1 0,1 1 0,0 0 0,0 0 0,1 0 0,1 0 0,4-6 256,1-4-6144</inkml:trace>
  <inkml:trace contextRef="#ctx0" brushRef="#br0" timeOffset="52534.851">8891 3848 6912,'8'11'0,"6"8"512,5 12 128,6 8-512,-2 9 128,4 7 128,0 3 0,2-4-128,-4 0 0,-2-8 0,-2-2 0,-5-1-128,1-7 128,-6-7-2688,-3-9 128,-1 3-1152</inkml:trace>
  <inkml:trace contextRef="#ctx0" brushRef="#br0" timeOffset="52876.157">9138 3691 9216,'2'24'102,"-2"1"1,0-1-1,-2 1 0,-1-1 1,-1 3-103,2-18 39,-3 21 324,1 0 1,0 24-364,4-46 102,0 0-1,1 0 1,0 1-1,0-1 1,1 0-1,0 0 0,0 0 1,1 0-1,0-1 1,0 1-1,1-1 1,2 5-102,-4-9 21,0-1 0,0 1 1,1-1-1,-1 1 0,0-1 0,1 0 1,0 0-1,-1 0 0,1 0 1,0 0-1,0-1 0,0 1 1,0-1-1,0 0 0,1 0 0,-1 0 1,0 0-1,0-1 0,1 1 1,-1-1-1,0 0 0,1 0 1,-1 0-1,0 0 0,1-1 0,-1 1 1,0-1-1,0 0 0,1 0 1,-1 0-1,0 0 0,0-1 1,3-1-22,6-3 55,0-1 0,0 0 0,-1-1 0,0 0 0,-1-1 0,1 0 0,8-10-55,-12 11 43,1-1 0,-1-1 0,0 1 0,-1-1 0,0 0 0,0-1 0,-1 1 0,-1-1 0,0 0 0,0 0 0,-1-1 0,-1 1 0,1-4-43,-2 5 32,-1 0 1,1 0-1,-2 0 0,1 0 1,-2 1-1,1-1 1,-1 0-1,-1 1 0,0-1 1,0 1-1,0 0 1,-2-1-1,1 2 1,-1-1-1,-4-6-32,5 10 20,0-1 0,0 1 1,0 1-1,-1-1 0,1 0 0,-1 1 1,0 0-1,0 0 0,-1 1 0,1-1 0,-1 1 1,0 0-1,1 1 0,-7-3-20,4 3-204,0 1 0,0-1 0,0 1-1,-1 1 1,1 0 0,0 0 0,0 0 0,0 1 0,0 1-1,0-1 1,-5 2 204,-19 7-8042</inkml:trace>
  <inkml:trace contextRef="#ctx0" brushRef="#br0" timeOffset="53211.63">9374 3376 11392,'7'4'61,"-1"0"0,1 1 0,-1 0 0,0 0 0,-1 0 1,1 1-1,-1 0 0,0 0 0,0 0 0,0 2-61,41 72 863,-37-63-780,31 66 565,2 15-648,-10-22 376,3 15 840,-38-98-1187,0-1 0,1 0-1,0 0 1,0 0 0,1 0 0,-1 0 0,1-6-29,1-69 172,0 22-119,-1 42-36,1 0 0,1 0 0,1 0 0,0 1 0,4-12-17,-4 21-121,1 0 0,0 1 0,1-1 0,0 1 0,0-1 1,0 1-1,1 1 0,1-1 0,-1 0 0,1 1 0,0 0 0,2 0 121,6-6-5034,-12 11-65,-2 2 3670</inkml:trace>
  <inkml:trace contextRef="#ctx0" brushRef="#br0" timeOffset="53212.63">9749 3687 8192,'-16'-10'0,"-14"-11"256,27 13 0,11 8 0,4-2 0,1-1 128,5-2 0,6 0-1408,-4 0 0,-2 0-4224</inkml:trace>
  <inkml:trace contextRef="#ctx0" brushRef="#br0" timeOffset="53717.404">9855 3323 4864,'1'1'0,"-1"-1"1,0 1-1,0-1 1,1 1-1,-1-1 1,0 1-1,0-1 1,1 0-1,-1 1 1,1-1-1,-1 1 1,0-1-1,1 0 1,-1 1-1,1-1 1,-1 0-1,1 1 1,-1-1-1,1 0 1,-1 0-1,1 0 1,-1 1-1,1-1 1,-1 0-1,1 0 1,-1 0-1,1 0 1,-1 0-1,1 0 1,-1 0-1,1 0 0,12-13 322,9-41 696,-16 37-667,5-12-106,6-16 1162,22-41-1407,-31 72 127,0 1-1,0 0 1,1 0 0,1 1 0,0 0 0,0 1 0,1 0 0,4-2-127,-14 12 18,0 0-1,0 0 1,0 0-1,0 0 1,1 0-1,-1 0 1,0 0-1,0 0 1,0 1 0,1-1-1,-1 1 1,0-1-1,1 1 1,-1-1-1,1 1 1,-1-1-1,1 1 1,-1 0-1,0 0 1,1 0 0,-1 0-1,1 0 1,-1 0-1,1 1 1,-1-1-1,1 0 1,-1 1-1,0-1 1,1 1-1,-1-1 1,0 1 0,1 0-1,-1-1 1,0 1-1,0 0 1,0 0-1,1 0 1,-1 0-1,0 0 1,0 0-1,-1 0 1,1 0 0,0 1-1,0-1 1,0 0-1,-1 0 1,1 2-18,2 4 121,0 0 1,-1 1 0,1-1 0,-2 0-1,1 1 1,-1-1 0,0 1-1,-1 0 1,0 0-122,-1 15 72,-1 1 0,-1-1 0,-1 1-1,-2-2 1,-3 11-72,-44 116-8,28-80 20,-57 173 94,79-234-82,3-10 14,6-19 55,13-36 30,-13 43-108,1 0 0,0 0 1,0 0-1,1 1 0,1 0 1,0 1-1,1 0 0,1 0-15,-8 9 5,-1 0 0,1 0 0,1 0 0,-1 0-1,0 1 1,1 0 0,-1 0 0,1 0 0,0 0 0,-1 0-1,1 1 1,0-1 0,0 1 0,0 0 0,0 1 0,0-1-1,0 1 1,0-1 0,1 1 0,-1 0 0,0 1 0,0-1-1,0 1 1,0 0 0,0 0 0,0 0 0,0 0 0,0 1-1,0-1 1,-1 1 0,1 0 0,0 1-5,13 9-9,-1 1 0,0 1 0,-1 1 0,-1 0 0,0 1 0,-2 0 0,1 1 0,3 8 9,6 7-1741,-9-15-5171</inkml:trace>
  <inkml:trace contextRef="#ctx0" brushRef="#br0" timeOffset="54061.555">10112 2505 9984,'17'15'0,"12"11"128,1 11 128,4 9 1024,12 12 0,5 6-768,-2 10 128,2 4-384,-4 3 0,2 2 128,7 21 0,6 12-256,-3-13 128,0-7-128,-17-34 0,-12-26-768,12-16 0,1 3-9856</inkml:trace>
  <inkml:trace contextRef="#ctx0" brushRef="#br0" timeOffset="54395.07">11473 1980 16000,'8'8'0,"8"2"-128,-8-5 128,-3-3-128,7-2 128,3-2 0,9-1 0,9 1-384,-2-1 0,7 1-3072,-11-1 0,0 1-1280</inkml:trace>
  <inkml:trace contextRef="#ctx0" brushRef="#br0" timeOffset="54742.291">11581 2534 6144,'6'2'161,"-1"0"1,1 0-1,0 1 1,-1-1 0,0 1-1,1 0 1,-1 1-1,0-1 1,4 5-162,27 17 999,-29-22-885,0 0 0,0 0 0,0-1-1,0 0 1,1 0 0,-1 0 0,1-1 0,-1 0 0,1-1 0,0 0-1,-1 0 1,1 0 0,-1-1 0,1 0 0,-1-1 0,1 0 0,-1 0-1,0 0 1,0-1 0,0 0 0,0-1 0,0 1 0,-1-1-1,1 0 1,-1-1 0,0 0 0,0 0 0,0-1-114,2-2 75,0 0-1,-1 0 1,0-1 0,-1 0 0,0 0-1,0 0 1,-1-1 0,0 0 0,-1 0-1,0 0 1,0-1 0,-1 1 0,-1-1-1,0 0 1,0 0 0,-1 0-1,0 0 1,-1 0 0,-1-6-75,1 11 14,-1-1-1,0 0 1,-1 1-1,1-1 1,-1 1 0,-1 0-1,1 0 1,-1-1 0,0 1-1,-1 1 1,1-1-1,-1 1 1,0-1 0,0 1-1,-1 0 1,0 0 0,1 1-1,-2-1 1,1 1 0,0 0-1,-1 1 1,0 0-1,0-1 1,0 2 0,0-1-1,0 1 1,-1 0 0,1 0-1,-1 0 1,1 1-1,-1 0 1,0 1 0,1-1-1,-1 1 1,0 1 0,-1-1-14,-38 8-1643,2 2-6570</inkml:trace>
  <inkml:trace contextRef="#ctx0" brushRef="#br0" timeOffset="55447.14">11312 2283 6144,'0'0'0,"0"0"896,0 0 128,64-52 0,-15 11 0,7-13-384,6 1 128,2 2-512,5 4 0,4 1-128,-12 7 0,-7 6-256,-11 8 0,-1 4-8448</inkml:trace>
  <inkml:trace contextRef="#ctx0" brushRef="#br0" timeOffset="68148.965">590 8645 10624,'-1'0'0,"-8"-8"95,-1 2 0,0-1 0,0 1 0,-1 1 0,0 0 0,0 0 0,0 1 0,0 0 0,-1 1 0,1 1 0,-3-1-95,-7 1 72,0 1 0,0 1 0,0 1 0,0 1 1,1 0-1,-1 2 0,0 0 0,1 1 0,0 1 0,0 2 0,1-1 0,0 2 1,0 1-1,1 0 0,0 1 0,1 1 0,0 1 0,1 0 0,0 1 0,1 1 1,-6 8-73,18-19 0,-1 0 0,1 0 0,0 0 0,0 0 0,0 1 0,0 0 0,1 0 0,0-1 0,0 1 0,0 0 0,1 1 0,-1-1 0,1 0 0,0 0 0,1 1 0,-1-1 0,1 0 0,0 1 0,1-1 0,-1 0 0,1 1 0,0-1 0,0 0 0,1 0 0,0 0 0,-1 0 0,2 0 0,-1 0 0,0 0 0,1-1 0,0 1 0,0-1 0,1 0 0,-1 0 0,1 0 0,0 0 0,0-1 0,0 1 0,0-1 0,1 0 0,-1 0 0,3 0 0,18 10-18,2-1 1,-1-2 0,2-1 0,-1 0 0,1-2 0,21 2 17,37 10-25,-41-8 25,0 3 0,0 1 0,-2 2 0,0 2 0,4 4 0,-33-14 0,-1-1 0,0 2 0,0 0 0,-1 0 0,0 1 0,-1 0 0,8 11 0,-13-13 0,1 1 0,-1 0 0,0 0 0,-1 1 0,0-1 0,-1 1 0,0 0 0,-1 0 0,0 0 0,-1 1 0,0 5 0,0-4 2,-2 0 0,0 0 1,0-1-1,-1 1 0,-1 0 1,0 0-1,-1 0 0,0-1 1,-1 0-1,0 1 0,-1-1 1,-2 4-3,-2-1 8,0 1 1,-1-1-1,0-1 1,-1 0-1,-1 0 1,0-1-1,-1-1 1,-12 10-9,10-10 10,-2 0 0,0 0 0,0-2 0,-1 0 0,0-1 0,0-1 0,-1-1 0,0-1 0,-1 0 0,1-1 0,-1-1 0,0-1 0,0-1 0,0-1 0,0 0 0,-10-2-10,8-2 56,0 0 1,0-2 0,0 0-1,-2-2-56,17 5-14,0-1-1,0 0 0,0 0 1,0 0-1,1-1 0,0 0 1,-1 0-1,1-1 0,1 0 1,-1 0-1,1 0 0,0 0 1,0-1-1,-1-2 15,-1-4-594,1 0 0,0-1 1,1 0-1,1 0 0,0 0 0,0-3 594,-6-27-6314</inkml:trace>
  <inkml:trace contextRef="#ctx0" brushRef="#br0" timeOffset="68583.676">708 9191 8064,'15'54'419,"-2"1"1,5 54-420,-1-8 334,-16-96-235,0 1 0,0-1-1,1 0 1,0 0 0,0 0-1,0 1 1,0-2 0,1 1 0,3 5-99,-5-10 31,0 1 1,0 0-1,-1 0 1,1 0-1,0 0 1,0-1-1,0 1 1,0 0-1,0-1 1,0 1-1,1-1 0,-1 1 1,0-1-1,0 0 1,0 1-1,0-1 1,1 0-1,-1 0 1,0 0-32,1 0 9,0 0 0,0-1 0,0 1 0,0-1 0,0 1 0,0-1 0,-1 0 0,1 0 0,0 0 0,0 0-1,-1 0 1,1 0 0,-1 0 0,1 0 0,0-2-9,19-16 32,-1-2 0,-1-1 0,-1 0 0,-1-1-1,13-24-31,3-13 140,24-59-140,-44 86 50,-2 0-1,1-9-49,5-16 541,-7 109-306,-7-9-228,3 1 0,2-1 0,7 22-7,-10-48-115,13 41 327,-16-52-721,0-1 1,0 0-1,0 1 0,1-1 0,-1 0 0,1 0 0,0 0 0,0-1 0,0 1 0,2 0 509,-4-3-141,-1-1 1,1 1-1,-1-1 0,1 0 1,0 1-1,-1-1 0,1 0 1,0 0-1,-1 1 0,1-1 1,0 0-1,0 0 1,-1 0-1,1 0 0,0 0 1,0 0-1,-1 0 0,1 0 1,0 0-1,-1 0 0,1 0 1,0-1-1,0 1 0,-1 0 1,1 0-1,0-1 0,-1 1 1,1 0-1,-1-1 0,1 1 1,0-1-1,-1 0 141,11-6-1024</inkml:trace>
  <inkml:trace contextRef="#ctx0" brushRef="#br0" timeOffset="69064.915">977 8340 13440,'-3'7'-9,"2"-3"-21,-1-1 0,1 1 0,0-1 0,0 1 0,1 0-1,-1 0 1,1 0 0,-1-1 0,1 1 0,0 0 0,1 0 0,-1 0-1,1 0 1,0-1 0,-1 1 0,2 1 30,10 27-80,2-1 0,0 0 0,3 0-1,16 22 81,-5-6-63,-10-17 39,71 131 104,-71-125 22,-3 0 1,0 1-1,5 27-102,-16-47 33,13 45 488,6 54-521,-23-115 19,0 0 0,1 0 0,-1-1 0,0 1 0,0 0 0,0 0 0,0 0 0,0 0 0,0 0 0,0-1 0,0 1 0,0 0 0,0 0 0,-1 0-1,1 0 1,0-1 0,-1 1 0,1 0 0,0 0 0,-1-1 0,1 1 0,-1 0-19,0-1 11,1 0 0,-1 1 0,1-1 0,-1 0 0,0-1 0,1 1 0,-1 0 1,1 0-1,-1 0 0,1 0 0,-1 0 0,0-1 0,1 1 0,-1 0 0,1 0 0,-1-1 0,1 1 0,-1 0 0,1-1 0,0 1 0,-1 0 0,1-1 0,-1 0-11,-3-3 23,0 0 0,0 0 0,1-1 0,-1 1 0,1-1 0,0 0 0,1 0-23,-2-2 7,1 0 0,1 0 1,-1 0-1,1-1 0,0 1 0,1-1 0,0 1 0,0-1 0,0 0 0,1 1 0,0-1 1,1 0-1,0 1 0,0-1 0,0 0 0,1 1 0,1 0 0,-1-1 0,1 1 0,0 0 1,0 0-1,1 0 0,0 1 0,0-1 0,1 1 0,0 0 0,0 1 0,0-1 0,1 1 1,0 0-1,0 0 0,0 0 0,0 1 0,1 0 0,0 0 0,0 1 0,0 0 0,0 0 1,7-1-8,-7 2 0,1 1 0,-1 1 0,0-1 0,0 1 0,0 0 0,1 1 0,-1 0 0,0 0 0,0 1 0,0-1 0,0 1 0,0 1 0,-1 0 0,1 0 0,0 0 0,2 2 0,-1-1 0,-1 1 0,1 0 0,-1 0 0,0 1 0,0 0 0,-1 0 0,1 0 0,-1 1 0,-1 0 0,1 0 0,-1 0 0,-1 1 0,1 1 0,-1 0 0,0 1 0,0 0 0,-2 1 0,1-1 0,-1 1 0,0-1 0,-1 1 0,-1-1 0,1 1 0,-2 0 0,0 0 0,1-4 0,-1-1 0,-1 0 0,1 1 0,-1-1 0,0 0 0,-1 0 0,1 0 0,-1 0 0,-1 0 0,1 0 0,-1-1 0,0 0 0,0 0 0,0 0 0,-1 0 0,1-1 0,-1 1 0,-2 0 0,2-1-27,0-1 0,1 0-1,-1-1 1,0 1 0,0-1 0,0 0 0,-1 0 0,1 0 0,0-1 0,-1 0 0,1 0 0,-1 0 0,1-1 0,-1 1 0,0-2 27,-6 0-473,0-1 0,0 0 1,0-1-1,0-1 0,0 0 0,-1-1 473,-27-10-7509</inkml:trace>
  <inkml:trace contextRef="#ctx0" brushRef="#br0" timeOffset="69450.511">1394 8842 14208,'0'7'0,"0"7"0,18-20 0,12-17 0,6 2 0,6-7 0,12 3 0,7 5 0,-7-1 0,0 3 0,-12 7 0,-7 2-512,-3 3 0,-1-2-8832</inkml:trace>
  <inkml:trace contextRef="#ctx0" brushRef="#br0" timeOffset="69796.004">1533 8632 13568,'3'23'0,"2"13"0,5 7 0,7 6 0,4 5 0,3 7 0,3-7 128,5 0-128,-5-5 128,0-9 0,-5-11 0,-6-4-640,0-10 0,-1 3-8704</inkml:trace>
  <inkml:trace contextRef="#ctx0" brushRef="#br0" timeOffset="70144.01">1811 8709 12928,'0'12'0,"0"-1"0,1 0 0,0 1 0,0-1 0,1 0 0,1 0 0,0 0 0,1 0 0,2 5 0,43 93 258,-18-45 145,16 53-403,-42-102 28,-1 1 64,0-1-1,2 0 1,0 0 0,1-1-1,0 0 1,1 0 0,0 0 0,2-1-1,5 7-91,-14-20 9,-1 1 0,1-1-1,-1 1 1,1-1 0,0 1 0,-1-1-1,1 1 1,0-1 0,-1 0 0,1 1-1,0-1 1,0 0 0,-1 0 0,1 1-1,0-1 1,0 0 0,-1 0 0,1 0-1,0 0 1,0 0 0,0 0 0,-1 0-1,1 0 1,0-1 0,0 1 0,0 0-1,-1 0 1,1 0 0,0-1 0,-1 1-1,1-1 1,0 1 0,-1 0-1,1-1 1,0 1 0,-1-1 0,1 1-1,-1-1 1,1 0 0,-1 1 0,1-1-1,-1 0 1,1 1 0,-1-1 0,0 0-1,1 1 1,-1-1 0,0 0 0,1 0-1,-1 0-8,2-4 29,0-1 0,0 1 0,0 0 0,0-1 0,-1 1 0,0-1 0,0-1-29,2-52 111,-3 42-72,0 0 1,1 0-1,1 0 1,1 0-1,0 1 1,2-1-1,-1 1 1,5-8-40,-3 12-2,-1 1 1,2 0-1,-1 1 1,1 0-1,1 0 1,0 0-1,0 1 1,1 0-1,0 0 1,1 1-1,6-3 2,-6 4-961,1 1 0,0 0 0,0 0 0,6-1 961,6-2-7680</inkml:trace>
  <inkml:trace contextRef="#ctx0" brushRef="#br0" timeOffset="70486.372">2594 8719 13952,'-45'-2'0,"34"0"0,0 2 0,0-1 0,0 2 0,-8 0 0,15 0 0,-1 0 0,0 0 0,1 1 0,-1 0 0,1-1 0,0 2 0,-1-1 0,1 0 0,0 1 0,0 0 0,1 0 0,-1 0 0,0 0 0,-4 6-1,-1 1 1,2 0-1,-1 0 0,1 0 1,1 1-1,0 0 1,1 0-1,0 1 1,0 0-1,1 2 1,-8 25 14,2 2-1,-1 17-13,11-56 12,-1-1 1,1 1-1,-1-1 0,1 1 0,0 0 1,0-1-1,0 1 0,0-1 1,0 1-1,0 0 0,1-1 1,-1 1-1,0-1 0,1 1 0,-1 0 1,1-1-1,0 1 0,-1-1 1,1 0-1,0 1 0,0-1 1,0 1-1,0-1 0,0 0 0,0 0 1,1 0-1,-1 1-12,1-2 12,0 1-1,0-1 1,-1 1-1,1-1 1,0 1-1,0-1 1,0 0-1,0 0 1,0 0-1,0 0 1,0 0-1,-1-1 1,1 1-1,0 0 1,0-1 0,0 0-1,0 1 1,-1-1-1,1 0 1,0 0-1,-1 0 1,1 0-1,0-1-11,8-3 18,-2-2-1,1 1 0,0-2 1,-1 1-1,-1-1 0,1 0 1,-1 0-1,-1-1 0,2-2-17,7-14 102,-1-1 1,7-18-103,6-12 45,-26 53-45,0 0 0,1 0 0,-1 0 0,1 1 0,0-1 0,-1 0 0,1 1 0,0 0 0,1-1 0,0 0 0,-2 3 0,-1 0 0,0 0 0,0 0 0,1 0 0,-1 0 0,0 0 0,1 0 0,-1 0 0,0 0 0,1 0 0,-1 0 0,0 0 0,1 0 0,-1 0 0,0 0 0,0 0 0,1 1 0,-1-1 0,0 0 0,0 0 0,1 0 0,-1 0 0,0 1 0,0-1 0,1 0 0,-1 0 0,0 1 0,0-1 0,0 0 0,0 0 0,1 1 0,-1-1 0,9 21 0,-3-5-482,-1 1 1,0 1 0,-1-1 0,-1 1 0,0-1 0,-2 1-1,0 0 1,-1 0 0,-1 5 481,1-18-4096,0 0 619</inkml:trace>
  <inkml:trace contextRef="#ctx0" brushRef="#br0" timeOffset="70849.238">2928 8652 11392,'-17'16'98,"16"-16"-90,1 0 1,0 0-1,-1 0 0,1 1 0,0-1 0,-1 0 0,1 0 0,-1 0 0,1 0 0,0 0 0,-1 0 0,1 0 1,-1 0-1,1 0 0,0 0 0,-1 0 0,1 0 0,-1 0 0,1 0 0,0 0 0,-1 0 0,1-1 1,0 1-1,-1 0 0,1 0 0,0 0 0,-1-1 0,1 1-8,-2-3 47,0 0 0,0-1-1,0 1 1,1 0 0,0-1 0,-1 0 0,1 1-1,1-1 1,-1-2-47,1 5 10,0 1 0,0-1 0,0 1-1,-1-1 1,1 0 0,0 1 0,0-1-1,0 0 1,0 1 0,-1-1 0,1 1 0,0-1-1,0 1 1,-1-1 0,1 1 0,-1-1-1,1 1 1,0-1 0,-1 1 0,1-1-1,-1 1 1,1-1 0,-1 1 0,1 0-1,-1-1 1,1 1 0,-1 0 0,1 0 0,-1-1-1,0 1 1,1 0 0,-1 0 0,1 0-1,-1 0 1,0 0 0,0 0-10,-23 13 373,19-9-330,-5 5 10,1 0 0,-1 1-1,2 0 1,0 0-1,0 1 1,1 0 0,0 0-1,1 1 1,0 0-1,1 0 1,0 1 0,1-1-1,0 1 1,1 0 0,0 8-53,2-18 11,1-1 1,0 1 0,0 0 0,0-1 0,0 1-1,0 0 1,0-1 0,1 1 0,-1-1 0,1 1-1,0-1 1,0 1 0,0-1 0,0 1 0,0-1 0,0 1-1,1-1 1,-1 0 0,1 0 0,-1 0 0,1 0-1,0 0 1,0 0 0,0-1 0,0 1 0,0 0-1,1-1 1,0 1-12,1 0 17,0-1 0,1 0-1,-1 0 1,0 0 0,0 0-1,1 0 1,-1-1 0,1 0-1,-1 0 1,0 0 0,1-1-1,-1 0 1,0 1 0,1-1-1,-1-1 1,3 0-17,6-3-1314,0 0 1,0-1-1,-1 0 1,1-1-1,-2 0 1,1-1 0,4-4 1313,5-7-2283</inkml:trace>
  <inkml:trace contextRef="#ctx0" brushRef="#br0" timeOffset="70850.238">2818 8586 12416,'13'7'0,"9"6"0,0-11 0,5-7 0,10-5 0,6-7 0,3 3 128,0-4-128,1-4 0,4 3 0,0-6 128,-2 0-128,-7 7 128,-4-1-1280,-9 7 0,1-1-6016</inkml:trace>
  <inkml:trace contextRef="#ctx0" brushRef="#br0" timeOffset="71193.658">2979 8130 13056,'0'13'0,"0"7"0,-2 10 128,-1 9-128,6 2 128,-1 8-128,14 0 128,5 6 0,4 2 0,1 4 0,-1-2 0,-1 3 0,1-1 128,-2 6-128,-4-16 0,-2-9-2048,-3-7 128,3-1-5504</inkml:trace>
  <inkml:trace contextRef="#ctx0" brushRef="#br0" timeOffset="71582.441">3311 7973 13696,'5'9'0,"-1"1"0,0 0 0,0 0 0,-1 0 0,-1 0 0,0 1 0,0-1 0,-1 1 0,0 1 0,6 29 0,-6-35 0,0-1 0,0 1 0,1 0 0,0-1 0,0 1 0,1-1 0,0 0 0,-1 0 0,2 0 0,-1 0 0,1 0 0,1 1 0,-2-4 0,-1 1 0,1-1 0,0 0 0,1 0 0,-1 0 0,0-1 0,0 1 0,1-1 0,-1 0 0,1 0 0,-1 0 0,1 0 0,0-1 0,-1 1 0,1-1 0,0 0 0,-1 0 0,1 0 0,0-1 0,1 0 0,20-4-269,1-1 0,-2-1 0,1-2 0,-1 0 1,0-2-1,-1 0 0,0-2 0,4-4 269,14-6-772,-15 11-2151,-2 3-1855</inkml:trace>
  <inkml:trace contextRef="#ctx0" brushRef="#br0" timeOffset="71946.806">3471 8394 11392,'17'-8'0,"7"-7"128,-11 10 0,-8 5 128,-5 0 0,0 0-128,15-1 0,8-2-128,6-14 128,9-16-128,3 9 128,3-2-128,-6 11 0,-2 2-2176,-7 1 0,1 2-3072</inkml:trace>
  <inkml:trace contextRef="#ctx0" brushRef="#br0" timeOffset="71947.806">3568 8488 12544,'0'1'2,"1"0"0,0 0 0,-1 0 0,0 0 0,1-1 1,-1 1-1,1 1 0,-1-1 0,0 0 0,0 0 0,0 0 1,0 0-1,0 0 0,0 0 0,0 0 0,0 0 0,0 0 1,0 0-1,0 0 0,-1 1-2,-7 25 69,3-15-53,0 6-26,0-2 47,0 1 0,2-1 0,0 1 0,-1 14-37,3-27 9,1-1-1,0 0 1,0 1 0,1-1-1,-1 1 1,0-1-1,1 0 1,0 0 0,0 1-1,0-1 1,0 0 0,1 0-1,-1 0 1,1 0-1,0 0 1,-1 0 0,1 0-1,1-1 1,-1 1 0,0-1-1,1 0 1,-1 1-1,1-1 1,0 0 0,-1 0-1,3 0-8,3 2 28,1 0-1,0-1 0,0 0 0,0-1 1,1 1-1,-1-2 0,1 0 1,-1 0-1,1 0 0,-1-1 0,1-1 1,-1 0-1,1 0 0,-1 0 1,4-2-28,12-5-577,1 0 0,-2-1 0,1-2 0,21-12 577,-12 4-7424</inkml:trace>
  <inkml:trace contextRef="#ctx0" brushRef="#br0" timeOffset="72306.08">3985 7868 11008,'0'21'0,"4"17"0,9-46 0,11-23 0,1 6 0,4 2 0,2-2 128,7 4 0,-4 3 128,-1 12-128,5 10 128,3 8-256,-7 8 128,0-2-8704</inkml:trace>
  <inkml:trace contextRef="#ctx0" brushRef="#br0" timeOffset="72307.08">4511 8509 12928,'-10'-24'0,"-13"-12"0,26 31 0,14 16-3200,1-3 128,1-3-768</inkml:trace>
  <inkml:trace contextRef="#ctx0" brushRef="#br0" timeOffset="154938.867">5293 10769 12928,'4'31'0,"-2"-10"0,2 1 0,0-1 0,1 0 0,1 0 0,2 4 0,25 59-2,8 19 110,18 77-108,-42-116 26,80 272 98,-97-335-133,1 1 1,0-1 0,-1 1-1,1 0 1,-1-1 0,0 1 0,1-1-1,-1 1 1,0 0 0,0-1-1,0 1 1,0 0 0,0 0 0,0 0 8,-1-2-9,1 0 1,0 0 0,-1 0 0,1 0 0,-1 0 0,1 1 0,0-1 0,-1 0 0,1 0-1,-1 0 1,1 0 0,0 0 0,-1 0 0,1 0 0,0 0 0,-1-1 0,1 1-1,-1 0 1,1 0 0,0 0 0,-1 0 0,1 0 0,0-1 0,-1 1 0,1 0-1,0 0 1,-1-1 0,1 1 0,0 0 0,0 0 0,-1-1 0,1 1 0,0-1 8,-36-36-512,10 3 308,3 0 1,1-2-1,-12-26 204,-50-118-149,60 124 141,3 10 31,2-1 0,3-1 1,1 0-1,1-7-23,10 36 58,1 1 1,1-1-1,1 0 1,0 0-1,1 0 1,2 0-1,-1 0 1,2 1-1,1-1 1,0 1-1,1 0 1,1 0-1,2-2-58,0 3 77,1 0 0,1 0 0,0 1-1,1 0 1,1 0 0,1 2 0,0-1 0,1 2 0,0 0 0,1 1-1,1 0 1,5-3-77,-9 8 46,0 0 1,0 0-1,0 1 0,1 1 0,0 0 0,0 1 0,0 1 0,0 0 0,1 0 1,-1 1-1,1 1 0,-1 0 0,1 1 0,0 1 0,-1 0 0,1 1 1,11 3-47,-17-3 17,0 0 0,0 1 0,0 0 0,0 1 0,-1-1 0,0 2 1,0-1-1,0 1 0,0 0 0,-1 0 0,1 1 0,-1 0 0,-1 0 1,5 6-18,-3-2 16,-1 0 0,0 1 1,0 0-1,-1 0 0,-1 1 1,0-1-1,0 1 1,-1 0-1,0 6-16,1 19 50,-1 1 1,-2-1 0,-1 1-1,-2-1 1,-7 32-51,7-44 60,-2-1 1,-1 0 0,-1 1 0,-2-2 0,-7 20-61,11-35 36,1-1 0,-1 1 0,-1-1 0,1 0 0,-1 0 0,-1 0 0,1-1 0,-1 1 0,0-2 0,-1 1 1,1 0-1,-1-1 0,0-1 0,-1 1 0,1-1 0,-1 0 0,-7 2-36,14-5 1,1-1 0,-1 0 1,0 1-1,1-1 0,-1 0 1,0 1-1,1-1 0,-1 0 1,0 0-1,1 1 0,-1-1 1,0 0-1,0 0 0,1 0 0,-1 0 1,0 0-1,0 0 0,1 0 1,-1-1-1,0 1 0,0 0 1,1 0-1,-1-1 0,0 1 1,1 0-1,-1-1 0,0 1 0,1 0 1,-1-1-1,0 1 0,1-1 1,-1 1-1,1-1 0,-1 1 1,1-1-1,-1 0 0,1 1 1,0-1-1,-1 1 0,1-1 1,0 0-1,-1 0 0,1 1 0,0-1 1,0 0-1,-1 1 0,1-1 1,0 0-1,0 0 0,0 1 1,0-1-1,0 0 0,0 0-1,1-3 4,-1 0 0,0 0 1,1-1-1,0 1 0,0 0 0,0 0 0,1 0 0,0 0 1,-1 1-5,4-5 0,0 1 0,0 0 0,1 1 0,0-1 0,0 1 0,1 1 0,-1-1 0,1 1 0,0 0 0,1 0 0,-1 1 0,1 0 0,0 0 0,0 1 0,10-4 0,-1 1 0,1 0 0,0 1 0,0 1 0,1 1 0,2 0 0,-8 2 0,1 0 0,-1 1 0,1 1 0,-1 0 0,0 0 0,0 1 0,1 1 0,-1 0 0,-1 1 0,8 4 0,-13-5 0,-1 0 0,0 0 0,0 1 0,0 0 0,-1 0 0,1 1 0,-1-1 0,0 1 0,0 0 0,-1 0 0,1 1 0,-1 0 0,-1 0 0,1 0 0,-1 0 0,0 0 0,0 0 0,-1 1 0,1 0 0,-2-1 0,1 4 0,0 1 24,-1 0 0,0 0 1,-1 0-1,-1 0 0,0 1 1,0-1-1,-1 0 0,0 0 1,-1 0-1,0-1 0,-1 1 1,0-1-1,-1 0 0,0 0 1,-1 0-1,0 0-24,-6 9 69,-1-1 1,-1 0-1,0 0 0,-1-2 0,-1 0 1,-1-1-1,-11 8-69,17-14 43,0-1-1,-1-1 0,0 0 1,0-1-1,0 0 0,-1-1 1,0 0-1,0-1 0,-13 3-42,18-6-193,0 0 0,0-1 0,0 1 0,0-2 0,-1 1 0,1-1 0,0 0 0,0-1 0,0 0-1,1 0 1,-1-1 0,0 1 0,1-2 0,0 1 0,-1-1 0,1 0 0,-1-2 193,-32-28-3541,2 0-2795</inkml:trace>
  <inkml:trace contextRef="#ctx0" brushRef="#br0" timeOffset="155283.244">6032 10574 14080,'8'5'0,"8"0"0,17-10 128,9-10-128,1 0 128,4-4-128,-6 6 128,-6 1-128,-3 4 128,-2 3-6528,-9 5 0,0 0 7040</inkml:trace>
  <inkml:trace contextRef="#ctx0" brushRef="#br0" timeOffset="155613.532">6195 10863 16128,'8'19'0,"9"16"0,1 1 0,6 3 0,-6-1 0,-1-2 0,-1 7 0,0 3 0,-2-7 128,-5-1-512,0-12 0,-1-1-10752</inkml:trace>
  <inkml:trace contextRef="#ctx0" brushRef="#br0" timeOffset="156027.582">6418 10702 15616,'7'11'5,"0"-1"0,1 0 1,0 0-1,1-1 1,0 0-1,1 0-5,1 1 30,0 0-1,-2 1 0,1 0 0,-1 1-29,2 5 126,-2 1 1,0-1-1,-1 1 1,0 1-1,1 6-126,-6-15 73,0 1 1,-1-1-1,1 1 0,-2-1 1,0 1-1,0 0 0,-1 0 1,0-1-1,-1 1 0,-1 5-73,2-15 21,0 1 0,0-1-1,-1 0 1,1 1 0,0-1-1,-1 0 1,1 1 0,-1-1-1,1 0 1,-1 0 0,1 0-1,-1 1 1,0-1 0,0 0-1,0 0 1,0 0 0,1 0 0,-1 0-1,-1-1 1,1 1 0,0 0-1,0 0 1,0-1 0,0 1-1,-2 0-20,2-1 16,-1 0 1,1 0-1,-1 0 0,0-1 0,1 1 0,-1 0 0,1-1 0,-1 1 0,1-1 0,-1 1 0,1-1 0,-1 0 1,1 0-1,0 0 0,-1 0 0,1 0 0,0 0 0,-1 0-16,-4-5 31,0 0 0,0-1 0,1 1 0,-1-1 0,1 0 0,1-1 0,-3-4-31,0-4 3,0 0 1,2 0-1,0-1 0,0 1 1,2-1-1,0 0 0,1 0 1,0-3-4,2 13 0,0 0-1,0 0 1,1 0 0,0-1-1,0 1 1,1 0 0,0 0 0,0 0-1,0 1 1,1-1 0,0 0 0,0 1-1,1 0 1,0 0 0,0 0 0,1 0-1,-1 1 1,1-1 0,0 1-1,4-3 1,-1 2 0,1 0 0,0 1 0,0-1 0,0 2 0,0-1 0,0 2 0,1-1 0,0 1 0,0 1 0,0-1 0,0 2 0,5-1 0,-9 1 0,0 1 0,0 0 0,-1 0 0,1 1 0,0-1 0,0 1 0,-1 0 0,1 1 0,-1 0 0,1 0 0,-1 0 0,1 0 0,-1 1 0,0 0 0,0 0 0,-1 0 0,1 0 0,-1 1 0,1 0 0,-1 0 0,0 0 0,2 4 0,2 4 4,-1-1 0,-1 2-1,0-1 1,-1 1 0,0 0-1,-1 0 1,3 12-4,3 25-67,1 25 67,-7-42-65,-2-13-396,1 8-1674,3-11-6576,-4-12 5277</inkml:trace>
  <inkml:trace contextRef="#ctx0" brushRef="#br0" timeOffset="156366.638">7146 10541 13568,'-20'49'149,"20"-49"-143,0 0 1,0 1 0,0-1-1,0 0 1,0 0-1,0 0 1,0 0-1,0 0 1,0 0-1,0 1 1,-1-1-1,1 0 1,0 0-1,0 0 1,0 0-1,0 0 1,0 0-1,0 0 1,0 0 0,0 0-1,-1 0 1,1 1-1,0-1 1,0 0-1,0 0 1,0 0-1,0 0 1,0 0-1,-1 0 1,1 0-1,0 0 1,0 0-1,0 0 1,0 0 0,0 0-1,0 0 1,-1 0-1,1 0 1,0 0-1,0 0 1,0 0-1,0-1 1,0 1-1,0 0 1,-1 0-1,1 0 1,0 0-1,0 0 1,0 0 0,0 0-1,0 0 1,0 0-1,0 0 1,0-1-1,0 1 1,0 0-1,-1 0 1,1 0-1,0 0 1,0 0-1,0 0 1,0 0-1,0-1 1,0 1-1,0 0 1,0 0 0,0 0-1,0 0 1,0 0-1,0-1-6,0 1 9,0 0-1,0 0 1,0-1-1,0 1 1,0 0-1,0 0 1,-1-1-1,1 1 1,0 0-1,0 0 1,0 0-1,0-1 1,-1 1-1,1 0 1,0 0 0,0 0-1,0-1 1,-1 1-1,1 0 1,0 0-1,0 0 1,-1 0-1,1 0 1,0 0-1,0 0 1,-1 0-1,1-1 1,0 1-1,-1 0 1,1 0-1,0 0 1,0 0-1,-1 0 1,1 0-1,0 0 1,0 1-1,-1-1 1,1 0 0,0 0-1,0 0 1,-1 0-1,1 0 1,0 0-1,0 0 1,-1 1-1,1-1 1,0 0-1,0 0 1,0 0-1,-1 0 1,1 1-1,0-1 1,0 0-1,0 0 1,0 1-1,-1-1 1,1 0-1,0 0 1,0 1-1,0-1 1,0 0 0,0 0-1,0 1 1,0-1-9,-14 20 256,1 1 0,1 0 0,1 0 0,1 2 0,1-1 0,1 1 0,0 4-257,4-11 97,0-1-1,1 1 1,0 0-1,1 6-95,2-15 45,0 0 0,0 0 0,0 0-1,1 0 1,0 0 0,1 0 0,-1-1 0,1 1-1,1 0 1,-1-1 0,2 2-45,-4-7 10,1 0-1,0 0 1,0 0 0,0 0-1,0 0 1,0 0-1,0 0 1,0 0 0,0 0-1,1 0 1,-1-1-1,0 1 1,0 0 0,1-1-1,-1 1 1,0-1 0,1 0-1,-1 1 1,1-1-1,-1 0 1,0 0 0,1 0-1,-1 0 1,1 0-1,-1 0 1,0 0 0,1 0-1,-1-1 1,1 1-1,-1-1 1,0 1 0,1-1-1,-1 1 1,0-1 0,1 0-10,6-3 35,-1 0 0,1 0 0,-1 0 0,0-1 0,5-5-35,-4 3-4,0 0 0,-1 0-1,0-1 1,0 0 0,-1 0 0,1-1-1,-2 0 1,1 0 0,-2 0 0,1-1-1,-1 1 1,0-1 0,-1 0 0,-1 0-1,1-1 1,-1 1 0,0-9 4,-2 2-55,0 0 1,-1 1-1,-1-1 0,0 1 1,-2-1-1,1 1 0,-2 0 1,0 0-1,-1 1 0,-8-14 55,-12-20-384,46 115 150,-11-47 270,1 0 0,0-1 1,2 0-1,0-1 0,0 0 0,2-1 1,0-1-1,1 0 0,0-1 0,5 2-36,-18-13-631,1-1 0,0 0-1,0 0 1,0 0-1,0 0 1,1-1-1,-1 1 1,0-1-1,1 0 1,-1 0 0,1 0-1,-1 0 1,1-1-1,0 1 1,2-1 631,11 0-4096</inkml:trace>
  <inkml:trace contextRef="#ctx0" brushRef="#br0" timeOffset="156721.585">7328 10387 16000,'5'9'47,"1"0"1,0-1 0,0 0 0,1 0 0,0 0-1,0-1-47,26 31 247,58 74 560,-55-71-186,-2 2-1,13 23-620,-46-64 213,-1-6-182,-1 0-1,0 0 1,0 0-1,0 0 1,-1 0 0,1 1-1,-1-1 1,0 0-1,-1-1-30,-6-12 24,1-7 18,1 0 0,0 0 0,-1-19-42,6 31-19,1 0 1,0 0-1,1-1 1,0 1 0,1 0-1,0 0 1,1 0-1,3-9 19,-1 10-428,1 1-1,1 0 0,0 0 0,0 0 1,1 1-1,0 0 0,0 0 0,1 1 0,7-6 429,-11 10-535,28-30-9278</inkml:trace>
  <inkml:trace contextRef="#ctx0" brushRef="#br0" timeOffset="157094.857">7778 10241 15616,'5'-11'0,"3"-9"128,2 17 128,6 11 0,4 7-1,3 9 129,5-2 128,3 1-384,-3-2 128,-2-3-256,-2-2 128,1-1-1280,-7-2 129,2 2-10113</inkml:trace>
  <inkml:trace contextRef="#ctx0" brushRef="#br0" timeOffset="157095.857">8089 9979 14592,'0'21'0,"2"17"384,6-19 0,3 1 256,3 15-1,-1 10-255,-4 18 0,0 16 0,-14 6 128,-13 13-512,-2 1 128,-6 7 0,1 6 0,-1 1-128,10-44 0,8-35-3327,11-12-1,-2 1-4480</inkml:trace>
  <inkml:trace contextRef="#ctx0" brushRef="#br0" timeOffset="157457.033">8410 9497 14464,'-3'6'0,"-5"4"0,14 3 0,7-6 0,4 2 0,4 1 0,0 8 0,0 2 0,-3 0 0,2-4-10368</inkml:trace>
  <inkml:trace contextRef="#ctx0" brushRef="#br0" timeOffset="157818.518">8346 9872 16639,'22'-19'8,"0"-1"0,-2-1 0,1-3-8,-10 10 9,1 0 1,0 1-1,1 1 0,1 0 0,0 1 1,0 0-1,1 1 0,0 1 0,9-4-9,-22 12 1,0 0 0,0 0 0,-1 0 0,1 1 0,0-1 0,0 1 0,0-1 0,0 1 0,0 0-1,0-1 1,0 1 0,1 0 0,-1 1 0,0-1 0,0 0 0,0 0 0,0 1 0,0-1 0,0 1 0,0 0 0,-1 0 0,1-1 0,0 1-2,0 1 2,-1 0-1,1-1 0,-1 1 1,1 0-1,-1 0 0,0 0 1,0 0-1,0 0 0,0 0 1,0 0-1,0 0 0,-1 1 1,1-1-1,-1 0 0,0 0 0,1 1 1,-1 0-1,0 11-1,0-1 0,-1 1 0,0 0 0,-1-1 0,-1 1 0,-1 3 1,-12 40 0,-2-1 0,-3 0 0,-2-2 0,-28 50 0,49-102 0,-10 18 0,7-16 0,5-14 0,2 0 0,0 0 0,1 0 0,0 0 0,1 0 0,0 0 0,1 1 0,0 0 0,0 0 0,1 0 0,0 0 0,1 1 0,0 0 0,0 1 0,0-1 0,7-3 0,-10 7 0,1 0 0,0 1 0,1 0 0,-1 0 0,0 1 0,1-1 0,0 1 0,0 0 0,-1 0 0,1 1 0,0 0 0,0 0 0,0 0 0,1 1 0,-1 0 0,0 0 0,0 1 0,0-1 0,0 1 0,0 1 0,0-1 0,0 1 0,-1 0 0,1 0 0,0 1 0,-1-1 0,3 3 0,-5-4-312,0 1-1,0-1 1,0 0-1,0 1 1,-1 0-1,1-1 0,-1 1 1,1 0-1,-1 1 1,0-1-1,0 0 1,0 1-1,0-1 1,0 1-1,-1-1 0,1 1 1,-1 0-1,1 0 1,-1 0-1,0 0 1,0 0-1,0 0 0,0 2 313,-1 2-5866</inkml:trace>
  <inkml:trace contextRef="#ctx0" brushRef="#br0" timeOffset="158192.851">8549 9882 12928,'9'6'3,"15"8"-1,-23-14 1,-1 0 1,1 0 0,0 0-1,-1 1 1,1-1-1,-1 0 1,1 0 0,0 0-1,-1 0 1,1 0 0,0 0-1,-1-1 1,1 1-1,0 0 1,-1 0 0,1 0-1,0 0 1,-1-1-1,1 1 1,-1 0 0,1-1-1,0 1 1,-1 0-1,1-1 1,-1 1 0,1-1-1,-1 1 1,1-1 0,-1 1-1,0-1 1,1 1-1,-1-1 1,0 0 0,1 0-4,8-16 93,-5 7-18,1 1 0,0 0 0,1 1 0,0-1 0,0 1 0,0 0 0,8-7-75,3 0 122,1 1-1,1 0 1,0 1-1,14-6-121,-26 15 29,0 1 0,0 0 0,0 0-1,1 0 1,-1 1 0,1 0 0,0 0-1,0 1 1,-1 0 0,1 1 0,0 0-1,0 0 1,0 0 0,0 1 0,4 1-29,-9-1 21,1 1 1,-1-1-1,1 1 1,-1 0-1,1 0 1,-1 0-1,0 1 1,0-1-1,0 1 1,0 0-1,-1 0 1,1 0 0,-1 0-1,0 0 1,0 0-1,0 0 1,0 1-1,0-1 1,-1 1-1,1 0 1,-1-1-1,0 3-21,5 14 108,-1 1 0,-2 0-1,2 17-107,-2-15 78,1 17-113,3 19-118,0-22-4288,-4-26-2556</inkml:trace>
  <inkml:trace contextRef="#ctx0" brushRef="#br0" timeOffset="158546.116">8904 9570 14720,'26'-19'295,"-1"-1"1,17-18-296,-20 16 555,1 2 1,23-15-556,-37 29 62,0 1 1,1 0-1,-1 0 0,1 1 0,0 0 1,0 1-1,0 0 0,1 0 1,-1 1-1,5 0-62,-13 2 3,0 0 0,-1 0 0,1-1 0,0 1 0,0 0 0,0 1 0,0-1 0,-1 0-1,1 0 1,0 1 0,0-1 0,-1 1 0,1 0 0,0-1 0,0 1 0,-1 0 0,1 0 0,1 1-3,-2-1 4,-1 0 0,1 0 0,0 1 0,0-1 0,-1 0 0,1 0 1,-1 1-1,1-1 0,-1 0 0,1 1 0,-1-1 0,0 0 0,0 1 0,0-1 0,1 1 0,-1-1 0,-1 0 0,1 1 0,0 0-4,-2 8 18,0 0-1,-1 0 0,0-1 1,-1 1-1,0 0 0,-1 0-17,4-8 0,-26 54 0,12-27 0,1 1 0,1 1 0,2 0 0,1 1 0,1 2 0,8-33 3,1 1-1,0-1 0,-1 0 1,1 1-1,0-1 0,0 0 0,0 1 1,0-1-1,0 0 0,0 1 0,1-1 1,-1 0-1,0 0 0,1 1 0,-1-1 1,1 0-1,-1 0 0,1 1 1,-1-1-1,1 0 0,0 0 0,0 0 1,0 0-1,0 1-2,1-1 8,0 0 0,0 0 0,-1 0 1,1-1-1,0 1 0,0 0 0,0-1 0,0 0 0,0 1 1,0-1-1,0 0 0,0 0 0,0 0 0,0 0 0,0 0-8,11-2 51,0 0 0,-1-1 0,1 0 0,9-5-51,-16 7 3,8-4-1112,0-1 0,0 0 0,0-1-1,0 0 1,-1-1 0,0 0-1,-1-1 1,4-4 1109,-1 0-5077</inkml:trace>
  <inkml:trace contextRef="#ctx0" brushRef="#br0" timeOffset="158547.116">9191 9508 14848,'7'4'5,"14"8"38,-21-12-41,1 0 0,-1 0-1,1 0 1,-1 1 0,1-1 0,-1 0-1,1 0 1,-1 0 0,1 0-1,-1 0 1,1 0 0,0 0-1,-1 0 1,1 0 0,-1 0 0,1 0-1,-1 0 1,1 0 0,-1-1-1,1 1 1,-1 0 0,1 0-1,-1 0 1,1-1 0,-1 1 0,1 0-1,-1-1 1,0 1 0,1 0-1,-1-1 1,0 1 0,1-1 0,-1 1-1,1-1-1,8-13 45,0-1-1,2 2 1,-1-1-1,2 1 0,0 1 1,0 0-1,1 1 1,1 1-1,0-1 1,0 2-1,1 0 1,1 1-45,19-19 119,-31 22-109,1 1-1,0-1 1,0 1-1,0 0 1,1 1 0,0 0-1,-1 0 1,1 0-1,0 0 1,0 1 0,0 0-1,2 0-9,-6 2 11,0 1-1,0-1 0,1 1 1,-1 0-1,0 0 1,0 0-1,0 0 1,0 0-1,0 0 0,0 0 1,0 1-1,-1-1 1,1 1-1,0-1 0,-1 1 1,1 0-1,-1 0 1,1-1-1,-1 1 1,0 0-1,0 0 0,0 1-10,23 47 155,-20-37-670,-1 0 0,0 0 0,0 1 0,-1-1 0,-1 1 0,0-1 0,-2 13 515,-2 12-8277</inkml:trace>
  <inkml:trace contextRef="#ctx0" brushRef="#br0" timeOffset="159006.789">9202 9818 14976,'20'-4'13,"-18"4"-9,0-1 0,0 0 1,0 1-1,0 0 0,0-1 0,0 1 1,0 0-1,0 0 0,0 0 0,0 0 1,0 1-1,0-1 0,0 0 0,0 1 1,0 0-1,0-1 0,0 1 0,-1 0 0,1 0 1,0 0-1,0 0 0,0 0-4,18 15 193,0 2-1,8 9-192,29 26 1300,-56-53-1280,0 1 0,0-1 0,0 0 0,0 1 0,0-1 0,0 0 0,0 0 0,0 0 0,0 0 0,0 0 0,0 0 0,0 0 0,0 0 0,0 0 0,0 0 0,0-1 0,0 1 0,0 0 0,-1-1 0,1 1-1,0 0 1,0-1 0,0 1 0,0-1 0,0 0 0,-1 1 0,1-1 0,0 0 0,-1 1 0,1-1 0,0 0 0,-1 0 0,1 1 0,-1-1 0,1 0 0,-1 0 0,1 0 0,-1 0-20,24-42 134,-21 36-109,9-18 6,-9 16-15,1 0-1,0 0 1,1 1 0,0-1-1,0 1 1,1 1-1,0-1 1,0 1 0,1 0-1,-1 0 1,2 1 0,-1-1-1,3 0-15,-1 1 0,0 1 0,1 0 0,-1 0 0,1 1 0,0 1 0,0 0 0,0 0 0,0 0 0,1 2 0,-1-1 0,1 1 0,-1 1 0,1 0 0,-1 0 0,1 1 0,-1 0 0,1 1 0,-8-1 0,-1-1 0,1 1 0,-1 0 0,0-1 0,0 1 0,1 0 0,-1 0 0,0 1 0,0-1 0,0 0 0,0 1 0,0-1 0,-1 1 0,1 0 0,0 0 0,-1-1 0,1 1 0,-1 0 0,1 0 0,-1 0 0,0 1 0,0-1 0,0 0 0,0 0 0,-1 1 0,1-1 0,0 0 0,-1 1 0,0-1 0,1 1 0,-1-1 0,0 0 0,0 1 0,-1-1 0,1 1 0,0-1 0,-1 0 0,0 1 0,1-1 0,-1 0 0,0 1 0,-3 7 0,1 0 0,-2 0 0,1 0 0,-1-1 0,-1 0 0,0 0 0,0 0 0,-1-1 0,0 0 0,-12 10 30,-1-1-1,0 0 0,-2-2 1,1 0-1,-2-2 0,0 0 1,-1-2-1,-7 2-29,30-12 1,0 0 1,-1-1-1,1 1 0,0-1 0,-1 0 0,1 1 1,0-1-1,-1 0 0,1 0 0,-1 0 0,1 0 1,0 0-1,-1 0 0,1 0 0,-1 0 1,1 0-1,0-1 0,-1 1 0,1-1 0,0 1 1,-1-1-1,1 1-1,1-1 0,0 1 0,-1 0 0,1 0-1,0-1 1,0 1 0,0 0 0,0 0 0,-1-1 0,1 1 0,0 0 0,0 0 0,0-1 0,0 1 0,0 0 0,0 0 0,0-1-1,0 1 1,0 0 0,0-1 0,0 1 0,0 0 0,0 0 0,0-1 0,0 1 0,0 0 0,0-1 0,1 1 0,-1 0 0,0 0-1,0-1 1,0 1 0,0 0 0,0 0 0,1 0 0,15-12-3,44-14 3,-9 4 0,48-28 0,69-43-5269,-109 65-3157</inkml:trace>
  <inkml:trace contextRef="#ctx0" brushRef="#br0" timeOffset="159490.691">10006 9034 17023,'18'-6'-9,"0"-1"0,0-1 0,-1 0 0,0-1 0,0-1 0,2-3 9,-7 4-9,1 1 1,1 0 0,0 1 0,0 0 0,0 1 0,0 1 0,1 0 0,0 1-1,11-1 9,-20 4 18,0 2 0,0-1-1,0 1 1,0 0-1,0 0 1,0 0-1,0 1 1,0 0-1,0 0 1,-1 1 0,1 0-1,-1 0 1,0 0-1,1 0 1,-2 1-1,1 0 1,0 0-1,-1 0 1,1 1 0,-1-1-1,-1 1 1,1 0-1,-1 0 1,2 3-18,4 7 65,0 1-1,-1 1 1,0-1 0,-2 1 0,0 0-1,-1 1 1,2 11-65,-3-10 90,-1 1-1,-1 0 1,0 0-1,-2 6-89,0-18-135,-1 0-1,0 0 1,0 0 0,-1 0-1,0 0 1,0 0 0,-1-1-1,0 1 1,0-1 0,-1 0 0,-3 5 135,4-11-1439,2-7 639,2-18 284,0 13 327,-3-18-34,-1 1 0,-2-1 0,0 1 0,-2 0 223,-6-33 60,12 55 24,1 0 0,0 0 0,0 0 0,1 0-1,0 0 1,0-1 0,0 1 0,1 1 0,0-1 0,0 0 0,0 0 0,1 1 0,0-1 0,0 1 0,0 0 0,1 0 0,-1 0 0,1 0 0,1 1 0,-1-1-84,4-3 133,0 1 0,0-1 0,1 1 0,0 1-1,0-1 1,0 2 0,1-1 0,0 1 0,0 1 0,10-4-133,-14 7 49,1 0 1,-1 0-1,1 0 1,-1 1 0,1 0-1,-1 0 1,3 1-50,19 7-2703,-27-7 2094,0-1 1,0 1-1,1 0 0,-1 0 0,0 0 1,0 0-1,0 0 0,0 0 0,0 0 0,0 0 1,0 0-1,-1 1 0,1-1 0,0 0 1,-1 1-1,1-1 609,4 14-1088</inkml:trace>
  <inkml:trace contextRef="#ctx0" brushRef="#br0" timeOffset="160069.888">10412 9139 15872,'155'-103'0,"-135"91"2,-1-1 0,-1-1 1,-1-1-1,0 0 0,0-1 1,-2-1-1,0 0 0,-1-2 1,8-12-3,-18 24-25,-1 0 0,1 0 1,-1 0-1,-1 0 0,1 0 1,-1-1-1,-1 0 0,1-6 25,-1 12-19,-1-1 0,0 0 0,0 0-1,0 0 1,0 0 0,-1 0 0,1 0-1,-1 1 1,1-1 0,-1 0 0,0 0-1,0 1 1,-1-1 0,1 0 0,0 1 0,-1 0-1,0-1 1,1 1 0,-1 0 0,0 0-1,0-1 1,0 2 0,-3-3 19,5 4-1,0-1 1,0 1 0,-1 0-1,1 0 1,0-1 0,0 1-1,-1 0 1,1 0-1,0 0 1,-1-1 0,1 1-1,0 0 1,-1 0 0,1 0-1,0 0 1,-1 0-1,1 0 1,0 0 0,-1 0-1,1 0 1,0 0 0,-1 0-1,1 0 1,0 0-1,-1 0 1,1 0 0,-1 0-1,1 0 1,0 0 0,-1 0-1,1 0 1,0 1-1,-1-1 1,1 0 0,0 0-1,0 0 1,-1 1 0,1-1-1,0 0 1,0 0-1,-1 1 1,1-1 0,0 0-1,0 0 1,-1 1 0,1-1-1,0 0 1,0 1-1,0-1 1,0 0 0,0 1-1,0-1 1,0 0 0,-1 1-1,1-1 1,0 1-1,0-1 1,0 0 0,0 1-1,1-1 1,-1 0 0,0 1-1,0-1 1,0 0-1,0 1 1,4 27 25,21 90 571,-20-85-689,1 0-1,2-1 0,1 0 1,2 0-1,7 14 94,-18-45-1173,-2-92-1451,-1 44 2659,-3 0 1,-1 0-1,-7-18-35,9 47 101,-2-6 131,1-2-1,1 1 1,2 0-1,0-1 1,1-20-232,2 45 21,0 0 0,0 1 0,0-1 0,-1 0 0,1 0 0,0 0 0,0 1 0,1-1-1,-1 0 1,0 0 0,0 0 0,0 1 0,0-1 0,1 0 0,-1 0 0,0 1 0,1-1 0,-1 0 0,1 1 0,-1-1 0,0 0 0,1 1 0,0-1 0,-1 1 0,1-1 0,-1 1-1,1-1 1,0 1 0,-1-1 0,1 1 0,0-1 0,-1 1 0,1 0 0,0 0 0,0-1 0,-1 1 0,1 0 0,0 0 0,0 0 0,0 0 0,-1 0 0,1 0 0,0 0 0,0 0-1,0 0 1,-1 0 0,1 0 0,0 0 0,0 1 0,-1-1 0,1 0 0,0 0 0,0 1 0,-1-1 0,1 1 0,0-1 0,-1 1 0,1-1-21,8 6 339,-1-1-1,0 1 1,0 1 0,4 4-339,-7-6 118,10 9-6,-2 2-1,1 0 1,-2 0 0,0 1 0,-1 0 0,-1 1-1,-1 1 1,3 8-112,15 40 718,13 52-718,-29-82 30,26 83-7197,-41-137 3668,-1 0-170</inkml:trace>
  <inkml:trace contextRef="#ctx0" brushRef="#br0" timeOffset="160416.837">10988 8394 14976,'3'10'-1,"-2"-7"2,0 1 1,0-1-1,0 0 1,1 1-1,-1-1 1,1 0-1,-1 0 1,1 0-1,0 0 0,0 0 1,1 0-1,-1-1 1,1 1-1,-1-1 1,4 2-2,-1 1 32,1 0 1,-1 1-1,0-1 1,0 1 0,-1 0-1,0 0 1,0 0-1,0 1 1,-1 0-1,0-1 1,0 1-1,-1 0 1,2 7-33,3 13 173,-2 1 0,-1 0 1,-1 1-174,-1-13 60,3 36 373,-2 0 1,-2 1 0,-4 37-434,2-88 7,1 2 47,0-6 5,2-61 183,-2 59-242,0-1 0,0 0 0,0 0 0,1 0 0,0 1 0,0-1 0,0 0 0,0 1 0,1-1 0,-1 1 0,1-1 0,1 1 0,-1 0 0,0 0 0,1 0 0,0 0 0,0 0 0,0 0 0,0 1 0,1 0 0,0-1 0,-1 1 0,1 1 0,0-1 0,0 0 0,1 1 0,-1 0 0,0 0 0,1 0 0,-1 1 0,1 0 0,4-1 0,8-1-528,1 1 0,0 1 1,-1 0-1,1 2 0,-1 0 0,1 1 0,-1 0 0,4 2 528,-6-2-8960</inkml:trace>
  <inkml:trace contextRef="#ctx0" brushRef="#br0" timeOffset="160765.779">11280 8371 16384,'-1'-1'3,"1"0"1,0-1 0,0 1 0,0 0-1,0-1 1,1 1 0,-1 0 0,0 0 0,1-1-1,-1 1 1,0 0 0,1 0 0,0-1-1,-1 1 1,1 0 0,0 0 0,-1 0 0,1 0-1,0 0 1,0 0 0,0 0 0,0 0 0,0 0-1,0 0 1,0 1 0,0-1 0,0 0-1,1 1 1,-1-1 0,0 1 0,0-1 0,0 1-1,1 0 1,-1-1 0,0 1 0,1 0-1,-1 0 1,0 0 0,1 0 0,-1 0 0,0 0-1,1 0 1,-1 0 0,0 1 0,0-1 0,1 0-1,-1 1 1,0-1-4,6 2 44,0 1 0,0-1 0,0 1 0,0 0 0,-1 0 0,1 1 0,-1 0 0,2 2-44,4 4 94,-1 1 1,0 1 0,0 0-1,-1 1 1,-1 0-1,0 0 1,-1 1-1,0 0 1,-1 0-1,3 10-94,5 17 268,-2 0 0,-1 2 0,0 11-268,-12-53 6,0-1 0,0 0 0,0 1-1,0-1 1,1 1 0,-1-1 0,0 1 0,0-1-1,0 0 1,1 1 0,-1-1 0,0 0 0,0 1 0,1-1-1,-1 0 1,0 1 0,1-1 0,-1 0 0,0 1-1,1-1 1,-1 0 0,0 0 0,1 1 0,-1-1 0,1 0-1,-1 0 1,1 0 0,-1 0 0,0 0 0,1 0-1,-1 1 1,1-1 0,-1 0 0,1 0 0,-1 0 0,0-1-1,1 1 1,-1 0 0,1 0 0,-1 0 0,1 0-1,-1 0 1,1 0 0,-1-1 0,0 1 0,1 0 0,-1 0-1,0-1 1,1 1 0,-1 0 0,0 0 0,1-1-1,-1 1 1,0 0 0,1-1 0,-1 1 0,0 0 0,0-1-1,1 1 1,-1-1-6,26-28 135,-22 25-107,55-77-670,-31 40-2918,-8 14-6552</inkml:trace>
  <inkml:trace contextRef="#ctx0" brushRef="#br0" timeOffset="161172.59">11227 8760 17663,'13'0'0,"12"3"0,-15 17 0,-2 5 0,3-1 0,2 1 384,5-4 0,7 4 0,4-7 0,6-3 0,6-10 0,5-10-256,4-9 128,6 0-384,3-8 0,3-1-6271,-18 4 127,2 2 2688</inkml:trace>
  <inkml:trace contextRef="#ctx0" brushRef="#br0" timeOffset="161515.507">6953 11425 17151,'13'5'0,"7"3"0,-5-1 0,1 1 0,12 2 0,6 5 0,-3 1 0,2-1 0,0 8 0,1-2 0,-8 2 128,-4-3-8063,-8 4 127,-1-2 9088</inkml:trace>
  <inkml:trace contextRef="#ctx0" brushRef="#br0" timeOffset="161862.478">6953 11763 16767,'20'-13'0,"0"-2"0,-2 0 0,0-1 0,2-3 0,43-37 0,-40 39-26,77-58-492,-83 64 349,0 1 1,0 1 0,0 0-1,1 1 1,6-1 168,-22 8-42,0 0-1,-1 1 1,1-1 0,0 1 0,0-1-1,0 1 1,0 0 0,0-1-1,0 1 1,0 0 0,0 0 0,0 1-1,0-1 1,0 0 0,0 1 0,0-1-1,0 1 1,0 0 0,0-1-1,-1 1 1,1 0 42,0 0-70,-1 1 0,0-1 0,0 0-1,0 1 1,-1-1 0,1 1 0,0-1-1,0 1 1,-1-1 0,1 1 0,-1-1 0,1 1-1,-1-1 1,0 1 0,0 0 0,1-1-1,-1 1 1,0 0 0,-1 1 70,0 11-353,-2-1-1,1 1 1,-2 0-1,0-1 1,-3 7 353,7-20 0,-32 81 1730,-9 10-1730,13-29 1450,2 1-1,-9 37-1449,34-97 90,1 0 0,-1 0 0,1 0 0,-1 1 0,1-1 0,0 0-1,0 0 1,0 1 0,1-1 0,0 2-90,-1-4 20,0-1 1,0 1-1,1 0 0,-1 0 0,0 0 0,1-1 1,-1 1-1,1 0 0,-1 0 0,1-1 0,-1 1 0,1 0 1,-1-1-1,1 1 0,0-1 0,-1 1 0,1-1 1,0 1-1,0-1 0,-1 1 0,1-1 0,0 0 0,0 1 1,0-1-1,0 0 0,-1 0 0,1 1 0,0-1 1,0 0-1,0 0 0,0 0 0,0 0 0,-1 0 0,1 0 1,0-1-1,0 1 0,0 0 0,0 0 0,0-1 0,0 1-20,18-7 74,0-1 0,0-1 0,-1 0-1,-1-2 1,1 0 0,-1-1-1,-1 0 1,-1-2 0,0 0-1,0 0 1,10-15-74,-20 24 3,-1-1-1,0 0 0,0 0 1,0 0-1,0 0 1,-1-1-1,0 0 0,-1 1 1,0-1-1,2-5-2,-4 9-7,0 1 0,0-1 0,0 1-1,0-1 1,0 0 0,0 1 0,-1-1 0,1 0-1,-1 1 1,0-1 0,1 1 0,-1-1-1,-1 1 1,1 0 0,0-1 0,0 1 0,-1 0-1,1 0 1,-1 0 0,0 0 0,0 0 0,0 0-1,0 0 1,0 1 0,0-1 0,0 1 0,0 0-1,-1-1 1,1 1 0,-2-1 7,-4-1-199,1 0-1,-1 1 1,0-1 0,0 2-1,0-1 1,0 1-1,0 0 1,0 1 0,-3 0 199,-46 2-3967,50-2 3136,-30 3-6699</inkml:trace>
  <inkml:trace contextRef="#ctx0" brushRef="#br0" timeOffset="162220.908">7475 11430 15488,'-10'7'9,"-17"17"100,26-24-106,1 1-1,0-1 1,0 0-1,-1 1 1,1-1-1,0 0 1,0 1-1,0-1 1,0 0-1,0 1 1,0-1-1,0 0 1,-1 1-1,1-1 1,0 0-1,0 1 1,0-1-1,0 0 1,0 1-1,1-1 1,-1 1-1,0-1 1,0 0-1,0 1 1,0-1-1,0 0 1,0 1 0,1-1-1,-1 0-2,16 7 65,16-1 35,-18-5-46,-1 1 0,0 0 0,1 1 0,-1 1 0,0 0 0,0 1 0,-1 0 0,0 1 0,0 1-1,7 4-52,-7-1 78,0 0 1,0 1 0,-1 0-1,-1 1 1,0 1 0,0-1 0,-1 1-1,-1 1 1,0 0 0,-1 0-1,-1 0 1,0 1 0,0 0 0,-2 0-1,0 1 1,-1-1 0,0 1-1,-1 0 1,-1 10-80,56-198-1109,-49 148-1707,0 0-6549</inkml:trace>
  <inkml:trace contextRef="#ctx0" brushRef="#br0" timeOffset="162639.204">7403 12142 12800,'5'0'0,"0"-3"128,7 13 0,-3 13-128,3-9 128,-2 6 128,17-9 0,11-1 128,0-5 0,4-5-128,6-11 0,9-9-128,-1-9 0,3-6-384,-9 6 0,-7 4-4352,-2-14 128,-2-1 1792</inkml:trace>
  <inkml:trace contextRef="#ctx0" brushRef="#br0" timeOffset="162986.941">7834 11384 14848,'9'6'3,"-8"-5"1,0 0 0,1 0 0,-1 0-1,1 0 1,-1-1 0,1 1 0,-1 0 0,1-1 0,0 1-1,-1-1 1,1 1 0,0-1 0,-1 0 0,1 0-1,0 1 1,-1-1 0,1 0 0,0-1 0,-1 1-1,1 0 1,0 0 0,0-1 0,-1 1 0,1-1 0,-1 0-1,1 1 1,0-2-4,182-82 534,-182 83-522,0 0 1,0 0-1,0 1 1,0-1-1,1 0 1,-1 1-1,0-1 1,0 1-1,0 0 1,0 0-1,1 0 1,-1 0-1,0 0 1,0 0 0,0 0-1,1 1 1,-1-1-1,0 1 1,2 1-13,-2-1 18,1 1 0,-1 0 0,0 0 1,1 0-1,-1 0 0,0 0 0,0 0 1,-1 1-1,1-1 0,0 1 0,-1 0 1,0-1-1,1 1 0,-1 0 1,0 0-19,0 1 18,0 0 0,0-1 0,0 1 0,-1 0 1,0 0-1,0 0 0,0 0 0,0 0 1,0 0-1,-1 0 0,0 0 0,1 0 1,-3 3-19,-21 56 57,10-29 11,-15 43 444,-35 68-512,92-172 7,2 0 0,1 2 0,3-1-7,-25 20 0,1 1 0,0 1 0,0-1 0,0 2 0,1-1 0,-1 1 0,1 1 0,0 0 0,0 1 0,0 0 0,0 0 0,0 1 0,0 0 0,0 1 0,-1 1 0,1 0 0,0 0 0,9 4 0,-17-5-67,0 0-1,0 0 1,0 0-1,0 1 0,-1-1 1,1 1-1,0 0 0,-1 0 1,1 0-1,-1 0 0,1 0 1,-1 0-1,0 1 0,0-1 1,0 1-1,-1 0 0,1-1 1,0 1-1,0 2 68,0 1-492,0 1-1,0 0 0,-1 0 1,1 0-1,-2 0 0,1 0 1,-1 0-1,0 2 493,0-9-7573</inkml:trace>
  <inkml:trace contextRef="#ctx0" brushRef="#br0" timeOffset="162987.941">8209 11020 14592,'17'9'119,"-1"0"0,0 1 0,0 1 1,-1 1-1,-1 0 0,0 1 0,0 0 1,-1 1-1,-1 0 0,-1 1 1,0 1-1,0 0 0,-2 0 0,0 1 1,-1 0-1,-1 1 0,0-1 0,-1 1 1,-1 1-1,-1-1 0,-1 1 0,1 13-119,30 271 1067,-30-296-985,3-15 14,9-29 77,-5 12-119,71-115-11509,-61 105 7679</inkml:trace>
  <inkml:trace contextRef="#ctx0" brushRef="#br0" timeOffset="163350.023">8559 11143 17535,'5'1'8,"1"-1"-1,-1 1 0,1-1 1,-1-1-1,1 1 0,-1-1 0,1 0 1,-1 0-1,0 0 0,0-1 0,1 0 1,1-1-8,62-34 138,-34 16-108,-4 6 49,0 0-1,1 2 0,22-6-78,-52 18 1,0 1 0,0-1 0,0 0 0,1 1 0,-1-1 0,0 1 0,0 0 0,1-1 0,-1 1 0,0 0 0,1 1 0,-1-1 0,0 0 0,0 1 0,1-1 0,-1 1 0,0 0 0,0-1 0,0 1-1,0 0 1,0 0 0,0 1-1,0-1 1,-1 1-1,0 0 0,1 0 1,-1-1-1,0 1 0,0 0 1,0 0-1,0 0 0,-1 0 0,1 0 1,-1 0-1,1 1 0,-1-1 1,1 0-1,-1 0 0,0 0 0,0 0 1,-1 2-1,0 8-1,0 0 0,-1-1 0,-1 1 1,0-1-1,-1 0 0,0 0 0,-5 9 1,-46 82 43,24-46 42,-21 54-85,51-109 1,1 0 0,-1 1 0,0-1 0,1 0 0,0 1 0,-1-1 0,1 0-1,0 1 1,-1-1 0,1 1 0,0-1 0,0 1 0,0-1 0,0 1-1,1-1 1,-1 0 0,0 1 0,1-1 0,-1 1 0,1 0-1,0-1 2,-1 0 0,1-1-1,0 1 1,0 0 0,0-1 0,-1 1 0,1-1 0,0 1 0,0-1 0,0 0-1,0 1 1,0-1 0,0 0 0,0 0 0,0 0 0,0 1 0,0-1 0,0 0-1,0 0 1,0 0 0,0-1 0,0 1-2,7-1 15,1-1 0,-1 1 0,0-2 1,0 1-1,0-1 0,0-1-15,14-7-292,0 0 0,-1-1 0,-1-1 0,17-14 292,34-37-6619,-40 33 177</inkml:trace>
  <inkml:trace contextRef="#ctx0" brushRef="#br0" timeOffset="163743.52">9007 10838 16639,'15'17'0,"10"15"0,4 3 0,4 1 0,-2 2 128,2 1 0,0 0 0,1 1-128,0-4 128,1-2-128,-7-9 0,-10-2-1919,-2-8 127,0 1-7424</inkml:trace>
  <inkml:trace contextRef="#ctx0" brushRef="#br0" timeOffset="164083.207">9309 10659 16128,'-2'13'3,"2"-11"1,-1-1-1,1 1 1,-1 0 0,1-1 0,0 1 0,-1-1-1,1 1 1,0 0 0,0-1 0,0 1-1,0 0 1,1-1 0,-1 1 0,0 0 0,1-1-1,-1 1 1,1-1 0,0 1 0,-1-1-1,1 1 1,0-1 0,0 1 0,0-1 0,0 0-1,0 0 1,0 1 0,0-1 0,0 0-1,1 0 1,-1 0 0,0 0 0,1 0 0,0 0-4,6 2 76,-1 1 1,0 1 0,0-1 0,0 1-1,-1 0 1,1 0 0,-1 1 0,0 0 0,-1 0-1,0 1 1,0-1 0,0 1 0,-1 0 0,1 0-1,-2 1 1,1-1 0,-1 1 0,0 0 0,-1 0-1,0 0 1,0 0 0,-1 0 0,0 0 0,0 1-1,-1 5-76,0 19 235,-1-1 0,-2 1-1,-1-1 1,-2 0 0,-3 10-235,15-76 252,-4 23-226,0 1 0,0-1 1,1 1-1,4-9-26,-6 15-32,1 1 1,0 0-1,0 0 0,0 0 1,0 0-1,0 0 0,1 0 1,-1 0-1,1 1 0,0-1 1,0 1-1,0 0 0,0 0 1,0 0-1,0 0 0,3 0 32,28-9-1249,-4 1-1979,-3-4-5393,-14 4 5464</inkml:trace>
  <inkml:trace contextRef="#ctx0" brushRef="#br0" timeOffset="164084.207">9564 10689 13696,'2'7'48,"1"0"1,-2 1 0,1-1-1,-1 1 1,0-1 0,-1 1-1,1-1 1,-2 1 0,0 4-49,-2 10 440,-1-1 0,-5 14-440,4-18 182,1-1 1,1 1-1,0 0 1,0 17-183,6-29 73,3-10 40,9-17 125,-5 9-150,-9 12-124,0 0 0,1 0 0,-1 1 0,1-1 0,-1 0 0,1 1 0,-1-1 0,1 1 0,0-1 0,-1 1 0,1 0 0,-1 0 0,1-1 0,0 1 0,-1 0 0,1 1 0,0-1 0,-1 0 0,1 0 0,0 1 36,42 11-2041,-7-3-1086,-16-10-1758,0-2 2474</inkml:trace>
  <inkml:trace contextRef="#ctx0" brushRef="#br0" timeOffset="164446.433">9661 10438 17535,'21'0'0,"13"0"0,-9 10 0,-1 5 0,6 14 0,-1 9 256,-6 6 0,-1 12-128,-6-7 128,-3 0-128,-5 7 0,-3-2-4863,-5-8-1,0 2-512</inkml:trace>
  <inkml:trace contextRef="#ctx0" brushRef="#br0" timeOffset="164877.535">9556 11124 20223,'33'-15'0,"22"-10"0,-1-8 0,7-3 0,4 8 0,4-1 0,-7 14 0,-6 4 0,-2 20 0,-7 13-128,-9 6 128,-8 6-3967,-11-4-1,-1 1-3712</inkml:trace>
  <inkml:trace contextRef="#ctx0" brushRef="#br0" timeOffset="172209.78">5716 8686 13952,'41'-21'128,"9"-4"128,6 1-128,-2-1 0,2-3 128,-6 7 0,-1-4-256,-9 6 0,-8 4-2176,-14 0 128,2-3-5120</inkml:trace>
  <inkml:trace contextRef="#ctx0" brushRef="#br0" timeOffset="172549.536">5743 8227 12160,'15'7'0,"15"7"0,-24-5 0,-12-8 0,9 14 128,2 5 0,14 19 0,8 15 0,7 4 128,12 7 0,3 7 128,2 7-128,-1 0 128,1 4-256,-12-4 0,-3-5-640,-9-18 128,-1 1-9216</inkml:trace>
  <inkml:trace contextRef="#ctx0" brushRef="#br0" timeOffset="172968.808">6406 8173 11904,'48'-13'171,"-1"-1"1,0-3-1,-2-2 1,13-8-172,0 1 233,1 2 0,11-1-233,-67 24 0,0-1 0,0 1 0,0 0 0,0 0 0,0 1 0,0-1 0,1 1 0,-1 0 0,0 0 0,0 0 0,1 0 0,-1 0 0,0 1 0,0-1 0,1 1 0,-1 0 0,0 0 0,0 0 0,0 0 0,0 1 0,0-1 0,-1 1 0,1 0 0,0 0 0,-1 0 0,1 0 0,-1 0 0,1 0 0,-1 1 0,0-1 0,0 1 0,0 0 0,-1-2 16,-1 0 0,1 1 0,0-1 1,0 1-1,-1-1 0,1 1 1,-1-1-1,1 1 0,-1-1 1,0 1-1,1 0 0,-1-1 0,0 1 1,0-1-1,0 1 0,0 0 1,-1-1-1,1 1 0,0-1 0,-1 1 1,1 0-1,-1-1 0,1 1 1,-1-1-1,0 0 0,1 1 0,-1-1 1,0 1-1,0-1 0,0 0-16,-5 7-220,-1 0 0,0-1 0,0 1 0,-5 2 220,3-1-952,-9 10-7048</inkml:trace>
  <inkml:trace contextRef="#ctx0" brushRef="#br0" timeOffset="173372.243">6685 8288 12800,'28'-45'-258,"-5"7"-18,-23 37 274,0 1 0,1 0 1,-1 0-1,0 0 0,1 0 0,-1 0 0,0-1 0,1 1 0,-1 0 0,0 0 0,1 0 0,-1 0 1,0 0-1,1 0 0,-1 0 0,1 0 0,-1 0 0,0 0 0,1 0 0,-1 1 0,0-1 0,1 0 0,-1 0 1,0 0-1,1 0 0,-1 0 0,0 1 0,0-1 0,1 0 0,-1 0 0,0 1 0,1-1 0,-1 0 1,0 0-1,0 1 0,0-1 0,1 0 0,-1 1 0,0-1 0,0 0 0,0 1 0,0-1 0,0 0 0,1 1 1,-1-1-1,0 0 0,0 1 0,0-1 0,0 0 0,0 1 0,0-1 0,0 1 0,0-1 0,0 0 1,-1 1-1,1-1 2,-3 8 63,-1-1 0,0 0 0,-1 1 0,0-2 0,0 1 0,0-1 0,-1 1 0,0-2 0,0 1 0,-2 1-63,-20 21 244,20-19-154,0 1 0,1 0-1,0 1 1,1 0 0,0 0-1,-1 4-89,6-13 27,0 1 0,0-1 1,0 0-1,1 1 0,-1-1 0,1 1 0,0-1 0,0 1 0,-1-1 0,2 1 1,-1-1-1,0 1 0,0-1 0,1 1 0,0 0-27,0-1 27,-1-1-1,1 1 1,0-1 0,1 1-1,-1-1 1,0 1-1,0-1 1,1 0 0,-1 0-1,0 0 1,1 1 0,-1-1-1,1-1 1,0 1 0,-1 0-1,1 0 1,0-1-1,-1 1 1,1-1 0,0 1-1,0-1 1,0 0 0,0 1-27,7-1 88,-1 1 1,1-1-1,-1 0 1,1-1 0,-1 0-1,1-1 1,-1 1-1,3-2-88,67-24 337,-40 8-236,-1-1 1,0-2-1,13-11-101,7-5-10245,-41 28 7621</inkml:trace>
  <inkml:trace contextRef="#ctx0" brushRef="#br0" timeOffset="173720.743">6911 8445 12928,'10'-12'4,"-9"11"6,-1 0 1,1 0 0,-1 0-1,1 0 1,0 0-1,-1 0 1,1 0 0,0 0-1,0 1 1,0-1 0,-1 0-1,1 0 1,0 1 0,0-1-1,0 1 1,0-1 0,1 0-11,-2 33 433,-1-15-339,-1-1 0,-1 1 0,0 0 0,-2-1 0,0 1-1,0-1 1,-2 0 0,0-1 0,0 0 0,-2 0 0,0 0 0,0-1-1,-1-1 1,-1 0 0,-5 5-94,8-10 56,-1 0-1,0 0 1,0-1-1,0 0 1,-1-1-1,0 0 0,0-1 1,-1 0-1,1 0 1,-2-1-56,26-17 384,1 6-307,1 2 0,-1-1 0,1 2 0,0 0 0,6 0-77,35-9 105,272-95-978,-209 66-2901,-1 3-3290,-9 5 5336</inkml:trace>
  <inkml:trace contextRef="#ctx0" brushRef="#br0" timeOffset="174069.044">8002 7396 15360,'3'13'0,"-1"1"0,-1 1 0,-1-1 0,0 6 0,0-4 0,0 0 0,1 0 0,2 3 0,6 31 88,2-2 0,2 1 0,2-1 0,10 17-88,-16-44 41,1 1 1,1-2-1,1 1 1,1-2 0,1 0-1,0 0 1,2-1-1,0-1 1,1-1 0,8 7-42,-19-18 21,1 0 0,0-1 0,0 1 0,0-1 0,0-1 0,1 0 1,-1 0-1,1 0 0,0-1 0,0 0 0,0 0 0,0-1 1,0 0-1,0 0 0,0-1 0,1 0 0,-1-1 0,5-1-21,-4 0 25,0 0-1,0-1 0,0 0 0,0-1 0,-1 0 1,1-1-1,-1 1 0,0-2 0,-1 1 0,1-1 1,-1 0-1,0-1 0,0 1 0,-1-1 0,0-1 0,0 0-24,4-4 30,-1-1 0,0-1-1,-1 1 1,-1-1 0,0-1-1,-1 1 1,-1-1 0,0 0-1,0-1 1,-2 1-1,0-1 1,-1 0 0,0 1-1,-2-12-29,0 13-417,-1 0-1,-1 1 1,-1-1-1,0 1 0,0-1 1,-6-11 417,-9-23-10069</inkml:trace>
  <inkml:trace contextRef="#ctx0" brushRef="#br0" timeOffset="174457.457">8024 7932 12672,'6'-15'0,"1"-9"256,17 14 0,9 5 0,13-8 0,13-2 0,1-2 0,4-5-128,2-5 128,-2-7-768,-9 6 0,3-2-9088</inkml:trace>
  <inkml:trace contextRef="#ctx0" brushRef="#br0" timeOffset="174458.457">8516 7228 12800,'55'40'52,"-2"-1"340,24 24-392,-61-49 54,-1 1 0,-1 1 0,0 0 0,-1 0 0,-1 2 0,8 14-54,25 64 302,-32-65 44,1-1 0,1-1-1,1 0 1,5 3-346,-21-31 13,0-1 0,0 0 0,1 1 1,-1-1-1,1 1 0,-1-1 0,0 1 0,1-1 1,-1 0-1,1 1 0,-1-1 0,1 0 0,-1 0 1,0 1-1,1-1 0,-1 0 0,1 0 0,0 0 1,-1 1-1,1-1 0,-1 0 0,1 0 0,-1 0 0,1 0 1,-1 0-1,1 0 0,-1 0 0,1 0 0,0 0 1,-1 0-1,1-1 0,-1 1 0,1 0-13,15-16 228,-12 10-199,0-1 1,0-1-1,-1 1 1,0 0 0,0-2-30,16-54-2198,-6 28-7316</inkml:trace>
  <inkml:trace contextRef="#ctx0" brushRef="#br0" timeOffset="174907.767">8911 7127 14208,'3'-1'0,"1"1"0,-1-1 0,0 0 0,1 0 0,-1 0 0,0 0 0,0-1 0,0 1 0,0-1 0,0 1 0,0-1 0,0 0 0,0-1 0,-1 1 0,1 0 0,-1-1 0,0 1 0,1-1 0,0-2 0,20-18 0,-15 17 8,0 0 1,1 0-1,0 1 1,0 0-1,0 0 1,1 1-1,0 0 1,-1 1-1,1 0 1,0 1-1,1 0 1,-1 0-1,0 1 1,1 0 0,4 1-9,-12 1-13,0-1 0,0 1 1,0-1-1,-1 1 1,1 0-1,0 0 0,0 1 1,-1-1-1,1 0 1,-1 1-1,1 0 1,-1 0-1,0-1 0,1 1 1,0 3 12,26 36-4433,-15-17-566,-19-35 4463,-1-17 4557,6 27-3828,0 0-1,0 0 1,0 0-1,0 0 1,0-1 0,1 1-1,-1 0 1,0 0-1,0 0 1,1 0 0,-1 0-1,1 0 1,-1 0-1,1 0 1,-1 1 0,1-1-1,-1 0 1,1 0-1,0 0 1,-1 0 0,1 1-1,0-1 1,0 0-193,1 0 12,-1 1 1,1-1 0,-1 1 0,0-1-1,1 1 1,-1 0 0,1 0 0,-1 0-1,1 0 1,-1 0 0,1 0 0,-1 0-1,1 0 1,-1 0 0,1 1-13,4 0 62,0 0 0,0 1 0,0 0 0,0 0 0,0 0 0,0 1 0,0 0 0,-1 0-1,1 0 1,-1 1 0,0 0 0,0 0 0,0 0 0,-1 1 0,0-1 0,4 6-62,-5-6-176,-1 0 1,0 0-1,0 0 0,0 0 0,0 0 1,-1 0-1,0 1 0,1-1 1,-2 1-1,1 2 176,0-2-553,-1 0 0,0 0 1,-1 0-1,1 0 0,-1 0 1,0 0-1,0 0 0,0 0 1,-1 0-1,-1 2 553,-16 23-4501,-3-1 4522</inkml:trace>
  <inkml:trace contextRef="#ctx0" brushRef="#br0" timeOffset="175444.319">8999 7450 14336,'10'-5'140,"0"0"0,0 0 0,-1-1 0,7-5-140,25-15 314,140-77 367,-75 41-764,36-12 83,-140 73-88,0 0 0,0 0 0,0 0 1,0 1-1,0-1 0,0 1 0,0 0 1,0-1-1,0 1 0,0 0 0,2 0 88,-4 0-59,1 0 0,-1 0-1,1 0 1,-1 0 0,1 1-1,-1-1 1,1 0 0,-1 0 0,1 0-1,-1 1 1,0-1 0,1 0-1,-1 1 1,1-1 0,-1 0 0,0 1-1,1-1 1,-1 0 0,0 1-1,0-1 1,1 1 0,-1-1-1,0 1 1,0-1 0,0 0 0,1 1-1,-1-1 1,0 1 0,0-1 59,0 3-155,0-1-1,-1 0 1,1 0 0,0 1 0,-1-1 0,0 0 0,1 0 0,-1 0 0,0 0 0,0 0 0,0 0-1,0 0 1,-1 0 0,1 0 0,0 0 0,-1-1 0,0 1 0,1-1 0,-2 2 155,-17 14-293,-1 0 0,-1-2 0,-1 0 293,4-2 780,-1 1-1,1 0 1,1 2 0,-9 10-780,25-24 64,0 1 0,0 0 0,0 0 1,0 1-1,1-1 0,-1 0 1,1 0-1,0 1 0,0-1 0,0 1 1,1-1-1,-1 1 0,1-1 0,0 1 1,0-1-1,0 1 0,0-1 1,1 1-1,0 2-64,2 6 169,0 0 1,0-1 0,1 1-1,1-1 1,0 0-170,-5-9 25,1-1 0,-1 1-1,1-1 1,0 1 0,-1-1 0,1 1 0,0-1-1,0 0 1,0 1 0,0-1 0,0 0 0,0 0-1,0 0 1,0 0 0,0 0 0,0 0 0,1 0 0,-1 0-1,0 0 1,1-1 0,-1 1 0,1-1 0,-1 1-1,1-1 1,-1 1 0,1-1 0,-1 0 0,1 0-1,-1 1 1,1-1 0,-1 0 0,1-1 0,0 1 0,-1 0-1,1 0 1,-1-1 0,1 1 0,-1-1 0,1 1-1,-1-1 1,0 1 0,1-1 0,-1 0 0,0 0-1,1 0 1,-1 0 0,0 0-25,7-5 50,-1 0 0,0-1-1,0 0 1,-1 0 0,0 0 0,0-1 0,0-2-50,-5 9 4,76-124 313,-66 105-309,-1 0 1,-1-1-1,-1 0 0,-1 0 0,2-13-8,-1-5-163,2-1-1,1 1 1,5-5 163,-16 42-3,0 1 1,1 0 0,-1 0-1,0 0 1,1 0 0,0 0-1,-1-1 1,1 1 0,-1 0-1,1 0 1,0 1 0,0-1 0,0 0-1,-1 0 1,1 0 0,0 0-1,0 1 1,0-1 0,0 0-1,0 1 1,1-1 0,-1 1 0,0-1-1,1 1 3,-1 0-2,1 0 0,-1 0 0,0 1 0,0-1 0,1 1 0,-1-1 0,0 1-1,0-1 1,0 1 0,0 0 0,0-1 0,0 1 0,0 0 0,0 0 0,0 0 0,0 0 0,0 0 0,0 0-1,0 0 3,5 9-8,0-1 0,0 1 0,0 1 0,1 6 8,-6-16 0,49 117-3158,8 38 3158,-56-149-8362</inkml:trace>
  <inkml:trace contextRef="#ctx0" brushRef="#br0" timeOffset="175820.379">9706 6736 13696,'7'11'30,"1"-1"0,-1-1 0,1 1 0,9 7-30,-8-8 32,-1 0-1,0 0 0,0 0 1,-1 1-1,1 3-31,2 9 38,0 0 0,-2 1 1,0 0-1,-2 0 0,-1 1 1,0 0-1,-2 3-38,10 41 500,-5-40 16,-3-26-196,2-14-132,-2-3-150,0 0 0,1 0 1,1 1-1,0-1 0,1 2 0,4-6-38,-8 14 9,0-1-1,1 1 0,0 1 1,0-1-1,0 1 0,1 0 1,-1 0-1,1 0 0,0 1 1,0 0-1,0 0 0,1 0 1,-1 1-1,1 0 0,-1 0 1,2 1-9,5-1-121,1 0 1,-1 1-1,0 1 1,1 0 0,-1 1-1,0 0 1,9 3 120,13 4-1733,0 1-1,9 5 1734,-21-7-7722</inkml:trace>
  <inkml:trace contextRef="#ctx0" brushRef="#br0" timeOffset="176243.21">10016 6894 10496,'8'-23'0,"3"-13"0,-1 1 0,3-4 128,10 1 0,7-1 0,-1-1 128,6-1 512,-6 14 128,-3 2-256,25 25 0,13 15-128,-10 8 0,-3 8-128,-9 8 0,-4 9-512,-10 3 128,-2 3-11392</inkml:trace>
  <inkml:trace contextRef="#ctx0" brushRef="#br0" timeOffset="176934.903">6739 13254 16256,'0'-2'0,"1"0"0,0 0 0,0 1 0,0-1 0,0 0 0,1 1 0,-1-1 0,0 0 0,1 1 0,-1 0 0,1-1 0,-1 1 0,1 0 0,0 0 0,-1 0 0,1 0 0,0 0 0,0 0 0,0 0 0,0 1 0,0-1 0,0 1 0,0-1 0,0 1 0,0 0 0,0 0 0,2 1 0,0 0 0,0 0 0,0 1 0,0 0 0,0 0 0,-1 0 0,1 0 0,0 1 0,-1-1 0,0 1 0,0 0 0,3 3 0,6 6 0,-1 1 0,0 0 0,-1 1 0,-1 0 0,8 15 0,35 78 0,-49-102 0,68 176 79,-54-135-52,-14-32 17,-9-12 37,5-3-70,-1 0-1,1-1 0,0 1 0,-1 0 0,1-1 0,0 1 0,0-1 0,0 1 0,0-1 0,0 0 0,0 1 0,0-1 0,0 0-10,-11-32 65,1 1-1,1-2 1,2 1 0,-3-32-65,9 49 3,1 0 1,1 0 0,0 0-1,1 0 1,1 0 0,0 0-1,1 1 1,1-1 0,1 1-1,1 0 1,2-6-4,-3 14 6,0-1-1,0 2 1,1-1 0,0 1-1,0 0 1,0 0 0,1 0-1,0 1 1,1 0 0,0 1 0,-1-1-1,2 1 1,-1 1 0,0 0-1,1 0 1,0 1 0,0 0-1,0 0 1,0 1 0,0 0 0,7 0-6,-10 1-2,1 0 0,-1 1 0,1 0 1,-1 0-1,1 0 0,-1 1 0,1 0 1,-1 0-1,0 1 0,0-1 0,0 1 1,1 1-1,-2-1 0,1 1 0,0 0 1,-1 1-1,1-1 0,-1 1 0,0 0 1,0 0-1,0 1 0,-1-1 1,0 1-1,0 0 0,0 0 0,0 1 1,-1-1-1,0 1 0,0 0 0,0 0 1,-1 0-1,0 0 2,3 9-83,-1 0 0,-1 0 0,-1 0 0,0 0 0,-1 1 0,-1-1-1,0 1 1,-1-1 0,-1 0 0,0 1 0,-1-1 0,0 0 0,-2-1 0,-4 12 83,5-15-55,0-1 0,-1 0 0,-1 0 0,0-1 1,0 0-1,0 0 0,-1 0 0,-1 0 0,0-1 0,0-1 0,0 1 0,-1-1 0,0-1 0,0 0 0,-1 0 0,0 0 0,0-1 0,0-1 0,0 0 1,-8 2 54,14-5-1,-1 0 0,1 0 1,0-1-1,-1 1 1,1-1-1,-1 0 1,1 0-1,0 0 1,-1-1-1,-1 0 1,5 1 0,1 0 1,-1 0-1,1 0 0,-1-1 0,1 1 0,-1 0 1,1 0-1,-1-1 0,1 1 0,-1 0 0,1-1 0,-1 1 1,1 0-1,0-1 0,-1 1 0,1-1 0,0 1 1,-1-1-1,1 1 0,0-1 0,0 1 0,-1-1 0,1 1 1,0-1-1,0 1 0,0-1 0,0 1 0,0-1 1,0 0-1,0-1 1,0 1 1,1-1-1,-1 0 1,1 0-1,0 0 1,0 1-1,-1-1 1,1 0-1,0 1 1,0-1-1,1 1 1,-1-1-1,0 1 1,1-1-2,14-15 43,2 0 0,-1 2 0,2 0 0,0 1 0,1 1 0,12-6-43,32-15-4418,37-12 4418,-58 26-6869</inkml:trace>
  <inkml:trace contextRef="#ctx0" brushRef="#br0" timeOffset="177303.744">7479 13108 15616,'2'7'3,"-1"-3"9,-1-1 0,2 1 0,-1-1 1,0 1-1,1-1 0,-1 1 0,1-1 0,0 0 0,0 0 1,0 0-1,1 0 0,-1 0 0,1 0 0,-1-1 1,1 1-1,0-1 0,0 0 0,0 1 0,2-1-12,5 4 9,-1 0-1,0 0 1,0 1 0,0 0-1,-1 0 1,1 1 0,-2 0-1,1 1 1,-2-1-1,2 3-8,2 5 39,-1 0-1,-1 0 0,-1 1 0,0 0 1,4 16-39,20 97 273,-22-90-163,-9-39-104,0 0-1,0-1 0,-1 1 1,1-1-1,1 1 0,-1-1 1,0 1-1,0-1 0,0 1 0,0-1 1,0 1-1,0-1 0,1 1 1,-1-1-1,0 1 0,0-1 0,1 1 1,-1-1-1,0 1 0,1-1 1,-1 1-1,0-1 0,1 0 1,-1 1-1,1-1 0,-1 0 0,0 1 1,1-1-1,-1 0 0,1 0 1,-1 1-1,1-1 0,-1 0 0,1 0 1,0 0-1,-1 0 0,1 0 1,-1 1-1,1-1 0,-1 0 0,1 0 1,-1-1-1,1 1 0,-1 0 1,1 0-1,-1 0 0,1 0 1,-1 0-1,1 0 0,0-1 0,-1 1 1,0 0-1,1-1 0,-1 1 1,1 0-6,25-27 191,-21 21-162,42-46 914,22-17-943,-16 19-2116,-8 8-4284,-29 25 790</inkml:trace>
  <inkml:trace contextRef="#ctx0" brushRef="#br0" timeOffset="177661.796">7426 13697 14208,'10'54'432,"-9"-43"-222,0 0 0,1 0 1,1-1-1,0 1 0,0 0-210,-2-8 37,1-1-1,-1 1 1,1 0-1,-1 0 1,1-1-1,0 1 0,0-1 1,0 1-1,0-1 1,0 0-1,1 0 1,-1 0-1,1 0 0,-1 0 1,1-1-1,0 1 1,0-1-1,0 1 0,1-1-36,6 2 61,0-1-1,0 0 0,0-1 0,0 0 1,0-1-1,0 0 0,0-1 0,0 0 0,0 0 1,0-1-1,0 0 0,0-1 0,5-2-60,12-5-222,0-1 0,-1-1-1,0-1 1,3-4 222,18-14-1563,55-48-10750,-95 73 11747,47-38 1163</inkml:trace>
  <inkml:trace contextRef="#ctx0" brushRef="#br0" timeOffset="178055.428">8035 13108 16256,'-10'13'138,"0"0"1,0 0-1,1 1 1,1 0 0,0 1-1,-4 12-138,10-21 48,0-1 0,0 1 0,1-1 0,0 1 0,0 0 0,0 0 0,1-1 0,0 1 0,0 0 0,0 0 0,1 0 0,0-1 0,0 1 0,0 0 0,1-1 0,0 1 0,0-1 0,0 0 0,1 1 0,1 1-48,-3-4 25,1-1-1,-1 0 1,1 0-1,-1-1 1,1 1-1,0 0 1,0-1-1,0 1 0,0-1 1,0 1-1,0-1 1,0 0-1,0 0 1,1 0-1,-1 0 0,0 0 1,1 0-1,-1-1 1,1 1-1,-1-1 1,1 0-25,2 1 34,0-2 0,0 1 1,0-1-1,0 1 0,0-1 1,0-1-1,0 1 1,-1-1-1,1 1 0,3-4-34,1 1 37,-1 0 0,-1-1 0,1 0 0,-1 0 0,0-1 1,0 0-1,0-1 0,-1 1 0,0-1 0,0 0 0,-1-1 0,1 0-37,-4 3 31,1 0 1,-1-1-1,0 1 1,0 0-1,-1-1 1,1 0-1,-1 1 1,0-1-1,-1 0 1,1 1-1,-1-1-31,-1 4-90,1 0 0,0 0 0,0 1-1,-1-1 1,1 0 0,-1 0 0,0 0 0,1 1-1,-1-1 1,0 0 0,0 1 0,0-1-1,0 1 1,-2-2 90,2 2-327,-1-1 0,0 1 0,1 0 0,-1-1-1,0 1 1,0 0 0,0 0 0,0 1 0,0-1 0,0 0 0,-1 1-1,1-1 1,0 1 0,0 0 0,0-1 327,-20-1-8789</inkml:trace>
  <inkml:trace contextRef="#ctx0" brushRef="#br0" timeOffset="178056.428">8294 12846 15232,'16'14'0,"9"11"128,-1 0 128,6 1-128,-7 7 128,0-2 0,-5 3-1,-5 1 1,-5 7 0,-3 4-256,-5 3 0,0 1-12287</inkml:trace>
  <inkml:trace contextRef="#ctx0" brushRef="#br0" timeOffset="178477.668">8182 13462 16384,'17'-16'0,"1"1"0,0 1 0,1 0 0,0 1 0,1 1 0,0 1 0,1 1 0,0 0 0,1 2 0,0 1 0,8-2 0,-13 4 64,1 1-1,0 1 1,0 1 0,1 0 0,-1 1 0,13 2-64,-24 0 33,1-1 0,-1 2 0,1-1 0,-1 1 0,0 0 0,1 1 0,-1 0 0,2 1-33,-6-2 8,1 0 0,-1 0 0,1 1 0,-1-1 0,0 1 0,0 0 0,0 0 0,0 0 0,0 0 0,-1 1 0,1-1 0,-1 1 0,0-1 0,0 1 0,0 0-8,-1 1 6,1 1-1,-1-1 0,0 0 0,0 1 0,-1-1 0,0 1 0,0-1 0,0 1 0,0-1 0,-1 0 0,0 1 1,0-1-1,0 0 0,-1 1 0,0-1-5,-6 17 72,-2 0 0,-10 19-72,9-20 35,-22 38 328,106-106-128,-15 3 124,-21 12-3065,17-13-8088</inkml:trace>
  <inkml:trace contextRef="#ctx0" brushRef="#br0" timeOffset="178821.442">9780 12309 14464,'-21'22'0,"-17"10"0,17 13 0,8 9 128,-4 2 0,-1 1 512,14-3 0,5 0-256,12-13 127,9-3-255,0-13 128,1-6-256,13-9 128,9-10-256,9-13 0,5-13-2431,3-9 127,-2 1-6528</inkml:trace>
  <inkml:trace contextRef="#ctx0" brushRef="#br0" timeOffset="179203.235">10273 12206 14592,'-40'24'276,"31"-20"-136,0 1 0,1 0 0,0 1 0,0 0 0,0 0 0,0 0 0,1 1 0,1 0 0,-6 7-140,5-4 90,0 0 1,1 1-1,0-1 1,1 2 0,0-1-1,1 0 1,0 1 0,1 0-1,0 0 1,1 0 0,0 0-1,1 0 1,0 0 0,1 0-1,1 1 1,0-1 0,0 0-1,1 0 1,1 0 0,0 0-1,0 0 1,1-1 0,1 1-1,4 6-90,-8-16 20,-1 0-1,1-1 1,0 1-1,0-1 1,0 1-1,0-1 0,0 1 1,1-1-1,-1 0 1,0 0-1,1 1 1,-1-1-1,1 0 0,-1 0 1,1-1-1,0 1 1,-1 0-1,1 0 1,0-1-1,-1 1 0,1-1 1,0 1-1,0-1 1,0 0-20,0 0 13,1 0 0,-1-1 0,1 0 0,-1 1 0,1-1 0,-1 0 0,1 0 0,-1 0 0,0 0 0,0-1 0,1 1 0,-1-1 0,0 1 0,0-1 0,0 0-13,5-5-64,0 0 0,-1-1 0,0 0 0,0 0 0,0 0 0,-1 0 0,-1-1 0,2-3 64,3-15-311,-1 0 0,-2-1 0,0 0 0,-2-1 1,-1 1-1,-1-1 0,-2-9 311,11 85-141,-5-24 133,-3-15 61,0 1 1,1-1 0,-1 0 0,2 0 0,-1 0 0,1-1 0,0 0 0,1 0 0,5 6-54,3 2-809,2 0 0,0-1 0,11 7 809,-5-5-9706</inkml:trace>
  <inkml:trace contextRef="#ctx0" brushRef="#br0" timeOffset="179572.316">10369 12098 16639,'20'17'37,"-2"1"0,0 1-1,-1 0 1,-1 2-1,-1 0 1,0 0-1,4 12-36,-14-24 46,15 28 497,-1 1-1,3 12-542,-22-49 10,0-1 0,0 0-1,0 0 1,0 0 0,0 0 0,0 0-1,0 0 1,0 1 0,0-1-1,0 0 1,0 0 0,0 0 0,0 0-1,0 0 1,0 0 0,0 1 0,0-1-1,0 0 1,0 0 0,1 0 0,-1 0-1,0 0 1,0 0 0,0 0 0,0 0-1,0 1 1,0-1 0,0 0-1,0 0 1,1 0 0,-1 0 0,0 0-1,0 0 1,0 0 0,0 0 0,0 0-1,0 0 1,1 0 0,-1 0 0,0 0-1,0 0 1,0 0 0,0 0 0,0 0-1,0 0 1,1 0 0,-1 0-1,0 0 1,0 0 0,0 0 0,0 0-1,0 0 1,0 0 0,0 0 0,1 0-1,-1-1 1,0 1 0,0 0 0,0 0-1,0 0 1,0 0 0,0 0-10,6-13 190,3-19-88,13-48-46,-12 45-1097,0-1-1,-2-6 1042,0 0-3327,0 1-5633</inkml:trace>
  <inkml:trace contextRef="#ctx0" brushRef="#br0" timeOffset="179960.412">10669 11986 14080,'9'6'91,"0"0"1,0 1 0,0 0 0,-1 0 0,0 1 0,-1 0 0,1 0 0,-2 1-1,5 6-91,9 17 1027,-2 1-1,2 8-1026,17 30 960,-30-60-661,-1 0 0,-1 0-1,4 11-298,-2-50 491,-9-42-257,0 33-1197,3-33 963,1 54-1755,0 0 0,1 1 0,3-11 1755,5-10-8704</inkml:trace>
  <inkml:trace contextRef="#ctx0" brushRef="#br0" timeOffset="180315.744">11067 11794 14976,'6'0'0,"11"0"128,-6 4 128,-3 1 128,-3 11 0,0 4-1,20 12 1,12 9-128,-2-6 128,-1-6-256,-6-6 128,-5-6-128,-4-2 0,-9-2-1024,-1-8 128,-1-1-11007</inkml:trace>
  <inkml:trace contextRef="#ctx0" brushRef="#br0" timeOffset="180316.744">11388 11566 16128,'1'34'455,"3"0"0,2 13-455,0-8 1009,1 32-1009,-10 70 1000,-19 131-1000,-1 20 152,22-281-168,0-2-190,1-1 0,0 0 0,0 1 0,0-1 0,1 1 0,1-1 0,-1 0 0,3 8 206,-3-16-97,-1 1-1,0 0 0,1-1 0,-1 1 0,0 0 1,1-1-1,-1 1 0,1 0 0,-1-1 1,1 1-1,-1-1 0,1 1 0,-1-1 0,1 0 1,0 1-1,-1-1 0,1 1 0,0-1 0,-1 0 1,1 0-1,0 1 0,-1-1 0,1 0 0,0 0 1,0 0-1,-1 0 0,1 0 0,0 0 0,0 0 98,1 0-347,0-1-1,-1 1 1,1-1-1,0 0 0,0 0 1,-1 1-1,1-1 1,-1 0-1,1-1 0,-1 1 1,1 0-1,-1-1 348,31-36-6923,-8 3 6006</inkml:trace>
  <inkml:trace contextRef="#ctx0" brushRef="#br0" timeOffset="180723.852">11484 11271 14208,'4'-10'13,"-1"2"71,1 0 0,0 0 0,0 0 0,0 1 0,2-3-84,-3 7 31,-1 1 0,0-1 0,1 1 0,0 0-1,-1 0 1,1 0 0,0 0 0,0 0 0,0 0-1,0 1 1,1-1 0,-1 1 0,0 0 0,1 0 0,0 0-31,25-5 312,0 0 0,10 1-312,-32 4 42,1 0 0,-1 1 0,0 0 0,1 0 1,-1 1-1,0 0 0,0 0 0,1 1 1,-1 0-1,0 0 0,0 1 0,1 0-42,-7-2 3,-1-1 0,1 1 1,0 0-1,0-1 0,-1 1 0,1 0 0,-1 0 0,1-1 0,-1 1 1,1 0-1,-1 0 0,1 0 0,-1 0 0,0 0 0,1-1 0,-1 1 1,0 0-1,0 0 0,0 0 0,0 0 0,0 0 0,0 0 0,0 0 1,0 0-1,0 0 0,0 0 0,0 0 0,-1 0 0,1 0 1,0-1-1,-1 1 0,1 0 0,0 0 0,-1 0 0,1 0 0,-1-1 1,0 1-1,1 0 0,-1 0 0,0-1 0,1 1 0,-1 0-3,-36 37 84,28-30-44,-17 16 9,16-16 48,0 1 0,1 0 0,0 1 0,0 0-1,-5 8-96,14-17 5,0-1 0,-1 0 0,1 1 0,0-1 0,0 1 0,0-1 0,0 1-1,0-1 1,-1 1 0,1-1 0,0 0 0,0 1 0,0-1 0,0 1-1,0-1 1,0 1 0,0-1 0,1 1 0,-1-1 0,0 0 0,0 1 0,0-1-1,0 1 1,0-1 0,1 1 0,-1-1 0,0 0 0,0 1 0,1-1-1,-1 0 1,0 1 0,1-1-5,16 10 92,26 0 20,-40-10-88,16 3-9,-1 0 0,0-2 0,1-1 0,-1 0 0,1-1 0,-1-1 0,0 0 0,0-2 0,0 0 0,13-5-15,-5 2-2389,-3 2-7915</inkml:trace>
  <inkml:trace contextRef="#ctx0" brushRef="#br0" timeOffset="181107.137">11559 11670 16639,'10'-10'0,"10"-13"0,6 13 0,9 3 0,2-7 128,6-4-128,3-7 0,4 0 0,6-1 0,6-3 0,-11 6 0,0-2-12159</inkml:trace>
  <inkml:trace contextRef="#ctx0" brushRef="#br0" timeOffset="181466.733">11794 11763 16256,'55'-36'0,"46"-40"0,-65 47 0,-27 23-2,0-1 0,1 1 0,0 0 0,0 1 0,0 0 0,0 1 0,1 0 0,-1 1 0,1 0 0,0 0 0,4 0 2,-14 3-1,0 0 0,0 0-1,-1 0 1,1-1 0,0 1 0,0 0 0,0 0-1,0 0 1,0 0 0,0 0 0,0 1-1,-1-1 1,1 0 0,0 0 0,0 1-1,0-1 1,0 0 0,-1 1 0,1-1-1,0 0 1,0 1 0,-1 0 0,1-1-1,0 1 1,-1-1 0,1 1 0,0 0 0,-1-1-1,1 1 1,-1 0 0,1 0 0,-1-1-1,0 1 1,1 0 0,-1 0 0,0 0-1,1-1 1,-1 1 0,0 0 0,0 0-1,0 0 1,0 0 0,0 0 0,0 0-1,0 0 1,0-1 0,0 1 0,0 0 0,0 0-1,-1 0 1,1 0 0,0 0 0,-1-1-1,1 1 1,-1 0 0,1 0 1,-3 8-8,-1-1 1,1 0-1,-1 0 1,-1 0 0,-4 6 7,-34 44 140,18-26 253,-19 33-393,43-64 15,1 0 1,-1 0 0,0 0-1,1 0 1,-1 0 0,1 1-1,-1-1 1,1 0 0,-1 0-1,1 0 1,0 1 0,-1-1-1,1 0 1,0 1 0,0-1-1,0 0 1,0 0-1,0 1 1,1-1 0,-1 0-1,0 0 1,0 1 0,1-1-16,0 0 9,0 0 0,-1 0 0,1-1 0,0 1 1,0 0-1,0-1 0,0 1 0,0 0 0,0-1 1,0 1-1,0-1 0,0 0 0,1 1 0,-1-1 0,0 0 1,0 0-1,0 0 0,0 0 0,0 0 0,1 0-9,8 0 41,-1-1 0,1 0-1,0-1 1,-1 0-1,5-2-40,35-12-991,0-3-1,43-23 992,-38 17-10560</inkml:trace>
  <inkml:trace contextRef="#ctx0" brushRef="#br0" timeOffset="181822.318">12470 10748 17023,'69'47'-3,"-39"-26"9,0-2 0,1-1 1,0-1-1,4 0-6,-38-20 32,1 0 1,0 0-1,0 1 1,0-2-1,0 1 1,0 0-1,1 0 1,-1-1 0,1 1-1,0 0 1,0-1-1,0 1 1,0-1-1,1 0 1,-1 1-1,1-2-32,-3-13 33,1-1 0,1 0-1,1-1-32,0 15 19,0 0 0,1 0-1,-1-1 1,1 1-1,1 0 1,-1 0-1,1 0 1,-1 0-1,2 0 1,-1 1-1,0-1 1,1 0-1,0 1 1,0 0-1,0 0 1,1 0-1,-1 0 1,1 0-1,4-3-18,-3 4 20,1-1-1,0 1 0,0 0 0,0 0 0,0 1 1,0-1-1,1 1 0,-1 1 0,1-1 0,0 1 1,-1 0-1,1 1 0,0 0 0,-1 0 0,5 1-19,-2-1-37,-1 1 0,1 1-1,-1-1 1,0 1 0,0 1-1,0 0 1,0 0 0,-1 0-1,4 3 38,-9-5-17,0 0-1,0 0 0,0 0 0,-1 1 0,1-1 0,0 1 1,0 0-1,-1-1 0,1 1 0,-1 0 0,0 0 1,1 0-1,-1 0 0,0 0 0,0 0 0,0 1 0,0-1 1,-1 0-1,1 0 0,-1 1 0,1-1 0,-1 0 0,0 1 1,0-1-1,0 0 0,0 1 0,0-1 0,0 0 0,-1 1 1,1-1-1,-1 0 0,0 0 0,0 1 0,0-1 0,0 0 18,-6 13-256,-1-1-1,0 0 0,-1 0 0,0-1 0,-2 0 0,1-1 0,-1 0 0,-11 8 257,-14 10 366,-1-1 1,-20 10-367,50-35 835,5-6-276,12-13-40,22-22-256,15-3-1474,50-32 1211,-64 50-4810,-1 0-4145,-11 8 8550</inkml:trace>
  <inkml:trace contextRef="#ctx0" brushRef="#br0" timeOffset="182354.462">12972 10746 15104,'-7'13'125,"1"-1"1,1 1-1,-1 0 1,2 0 0,0 1-1,1-1 1,0 1 0,1 0-1,0 1-125,1 14 123,2-18-77,-1 0 0,-1-1 0,0 1 0,0-1 0,-1 1 0,-1-1 0,0 1 0,-1 1-46,-15 28-376,-1 0 1,-2-1-1,-2-2 1,-1 0 0,-7 4 375,21-28-52,-1-2 1,0 1-1,-1-2 1,0 0 0,-5 3 51,-15 11 86,14-13 342,19-11-406,0 0 0,-1 0 0,1 0 0,0 0 0,0 0 0,-1 1 0,1-1 0,0 0 0,-1 0 0,1 0 0,0 0 0,0 0 0,-1 0 0,1-1 0,0 1-1,-1 0 1,1 0 0,0 0 0,-1 0 0,1 0 0,0 0 0,0 0 0,-1 0 0,1-1 0,0 1 0,0 0 0,-1 0 0,1 0 0,0-1 0,0 1 0,0 0 0,-1 0-22,1-2 52,0 0 1,0 0 0,0 0-1,0 0 1,0 1 0,1-1 0,-1 0-1,0 0 1,1 0 0,0 1-1,-1-1 1,1 0 0,0 1-1,0-1 1,0 0 0,0 1-1,0-1-52,9-14 105,1 1 0,0 0 0,1 1-1,0 0 1,2 1 0,-1 0-1,15-9-104,27-18 251,34-17-251,-47 30 104,102-68 174,82-50-1814,-224 143 1418,0 0 1,1 1-1,-1 0 0,1-1 1,-1 1-1,1 0 1,-1 0-1,1 1 0,0-1 1,1 0 117,-4 2-13,0-1 1,0 0 0,1 0-1,-1 1 1,0-1-1,0 0 1,0 1 0,0-1-1,1 0 1,-1 1-1,0-1 1,0 0 0,0 1-1,0-1 1,0 0 0,0 1-1,0-1 1,0 0-1,0 1 1,0-1 0,0 0-1,0 1 1,0-1-1,0 0 1,0 1 0,-1-1-1,1 0 1,0 1-1,0-1 1,0 0 0,0 1-1,-1-1 1,1 0-1,0 0 1,0 1 0,-1-1-1,1 0 1,0 0 0,0 0-1,-1 1 1,1-1 12,-43 54-158,31-41 59,-77 92-16,-165 205 848,239-293-680,10-13-167,10-10-251,3-5-128,1 1 1,0 0 0,8-6 492,-14 13-17,0 0 1,1 1-1,-1-1 1,1 1 0,0 0-1,0 0 1,0 1-1,0-1 1,0 1 0,0 0-1,0 0 1,0 0-1,1 0 1,-1 1 16,71-5 230,-1 0 436,23 4-666,-79 2-134,18 0 375,-13-5-3825,-15 1-3328</inkml:trace>
  <inkml:trace contextRef="#ctx0" brushRef="#br0" timeOffset="182721.482">13047 10653 17535,'5'14'0,"6"15"0,-11-28 0,0-1 0,1 0 0,-1 1 0,0-1 0,0 0 0,0 1 0,1-1 0,-1 0 0,0 0 0,0 1 0,1-1 0,-1 0 0,0 0 0,1 1 0,-1-1 0,0 0 0,1 0 0,-1 0 0,0 1 0,1-1 0,-1 0 0,0 0 0,1 0 0,-1 0 0,1 0 0,-1 0 0,0 0 0,1 0 0,-1 0 0,0 0 0,1 0 0,-1 0 0,1 0 0,-1 0 0,0 0 0,1-1 0,-1 1 0,0 0 0,1 0 0,-1 0 0,0 0 0,1-1 0,-1 1 0,0 0 0,1 0 0,-1-1 0,0 1 0,0 0 0,1-1 0,-1 1 0,0 0 0,0 0 0,0-1 0,0 1 0,1-1 0,-1 1 0,0-1 0,10-12 0,0 0 0,0 0 0,2 1 0,-1 0 0,2 1 0,-1 1 0,2-1 0,-1 2 0,1 0 0,1 1 0,-1 0 0,2 1 0,-1 1 0,0 0 0,1 2 0,0-1 0,1 2 0,-1 0 0,0 1 0,1 1 0,13 0 0,-26 1 0,1 0 0,-1 0 0,0 0 0,0 1 0,0 0 0,0 0 0,0 0 0,0 0 0,0 0 0,0 1 0,0 0 0,-1 0 0,1 0 0,0 0 0,-1 1 0,3 2 0,-3-2 0,-1 0 0,0 0 0,0 0 0,0 0 0,0 1 0,-1-1 0,1 1 0,-1-1 0,0 1 0,0 0 0,0 0 0,0-1 0,-1 1 0,1 0 0,-1 0 0,0 0 0,-1 3 0,0 8 2,-1 1 0,-1-1-1,0 0 1,-1 0 0,0-1-1,-3 5-1,-39 85-17,25-60-18,-16 33-1970,31-72-961,2-2-5204</inkml:trace>
  <inkml:trace contextRef="#ctx0" brushRef="#br0" timeOffset="183089.788">13457 10502 13568,'8'0'107,"0"0"1,1 1-1,-1 0 1,0 0 0,1 0-1,-1 2 1,0-1-1,0 1 1,-1 0 0,1 0-1,0 1 1,-1 0-1,0 0 1,0 1-1,0 0 1,-1 0 0,1 1-1,-1 0 1,-1 0-1,1 0 1,-1 0 0,0 1-1,1 3-107,5 11 315,0 0-1,6 22-314,-8-19 176,1 0 0,7 10-176,-16-34 4,-1 0-1,0 1 0,0-1 1,0 0-1,0 0 0,1 1 1,-1-1-1,0 0 0,0 0 1,1 1-1,-1-1 0,0 0 1,1 0-1,-1 0 0,0 1 1,0-1-1,1 0 0,-1 0 0,0 0 1,1 0-1,-1 0 0,0 0 1,1 0-1,-1 0 0,0 0 1,1 0-1,-1 0 0,0 0 1,1 0-1,-1 0 0,0 0 1,1 0-1,-1 0 0,0 0 0,1-1-3,13-9 172,7-19 52,-7 4-2698,1 1-1,1 0 1,1 1-1,4-3 2475,-5 7-4181</inkml:trace>
  <inkml:trace contextRef="#ctx0" brushRef="#br0" timeOffset="183415.879">13840 10358 17535,'-1'-1'4,"1"1"-1,-1 0 0,1 0 0,-1-1 0,1 1 0,-1 0 0,1 0 0,-1-1 1,1 1-1,0-1 0,-1 1 0,1 0 0,0-1 0,-1 1 0,1-1 0,0 1 0,-1-1 1,1 1-1,0-1 0,0 1 0,0-1 0,-1 1 0,1-1 0,0 1 0,0-1 1,0 1-1,0-1 0,0 0 0,0 1 0,0-1 0,0 1 0,0-1 0,0 1 0,0-1 1,1 1-1,-1-1-3,4-29 202,-2 19-133,-2 7-39,1-1-1,0 1 0,0 0 0,0-1 1,0 1-1,1 0 0,-1 0 0,1 0 1,0 0-1,0 0 0,1 0 0,-1 0 1,1 1-1,0-1 0,0 1 1,0 0-31,6-4 27,-1 1-1,1 1 0,0-1 0,1 2 0,-1-1 0,4 0-25,-8 2 3,1 1 0,0-1 0,0 1 0,0 1 0,0-1 0,0 1 0,0 0 0,0 0 0,3 1-3,-7 0 0,-1 0-1,1 1 1,0-1 0,0 1 0,0-1 0,-1 1 0,1 0-1,0 0 1,0 0 0,-1 0 0,1 0 0,-1 0 0,1 0-1,-1 0 1,1 1 0,-1-1 0,0 0 0,0 1 0,0-1-1,0 1 1,0 0 0,0-1 0,0 1 0,0 0 0,0 0-1,-1-1 1,1 1 0,-1 0 0,0 0 0,1 0 0,-1 0-1,0 1 1,2 20 0,-2-1 0,0 1 0,-1-1 0,-2 1 0,0-1 0,-1 0 0,-1 0 0,-1 0 0,-2-1 0,0 1 0,-6 8 0,-1-1 0,-1-1 0,-2 0 0,-20 24 0,0 1 0,27-31 0,11-21 0,0-1 0,0 1 0,0-1 0,0 1 0,0-1 0,0 1 0,0-1 0,0 1 0,0-1 0,0 1 0,0-1 0,1 1 0,-1-1 0,0 1 0,0-1 0,1 1 0,-1-1 0,0 0 0,0 1 0,1-1 0,-1 1 0,0-1 0,1 0 0,-1 1 0,1-1 0,-1 0 0,0 1 0,1-1 0,-1 0 0,1 0 0,-1 0 0,1 1 0,-1-1 0,1 0 0,-1 0 0,1 0 0,-1 0 0,1 0 0,-1 0 0,1 0 0,-1 0 0,1 0 0,0 0 0,0 0 0,0 0 0,-1 0 0,1 0 0,0-1 0,0 1 0,-1 0 0,1-1 0,0 1 0,0 0 0,-1-1 0,1 1 0,0-1 0,-1 1 0,1-1 0,-1 1 0,1-1 0,-1 0 0,1 1 0,-1-1 0,1 0 0,-1 1 0,1-1 0,10-21 0,-8 15 0,2-1 6,-1 1 0,1-1 0,0 1 0,1 0 0,0 1-1,0-1 1,0 1 0,1 0 0,0 1 0,0-1-1,5-1-5,5-3 16,1 1 0,1 1 0,0 1 0,11-3-16,74-27-4266,-103 37 3775,-1 0 1,1-1-1,0 1 0,0 0 1,0-1-1,0 1 0,-1-1 1,1 1-1,0-1 0,0 1 1,-1-1-1,1 0 0,0 1 1,-1-1-1,1 0 0,-1 0 1,1 1-1,-1-1 1,1 0-1,-1 0 491,6-12-1792</inkml:trace>
  <inkml:trace contextRef="#ctx0" brushRef="#br0" timeOffset="183791.164">14265 10294 12672,'0'0'0,"0"-10"128,7-5 128,-2-3-128,0 2 0,0-9 0,1 5 128,2 6-256,5 0 128,5 3-128,-1 3 0,-4 6-2048,3 2 128,1 2-2560,-9 6 128,0 2 5120</inkml:trace>
  <inkml:trace contextRef="#ctx0" brushRef="#br0" timeOffset="184154.091">14265 10408 17535,'19'-13'-84,"0"-2"-1,-1 0 0,-1-1 0,-1-1 0,0-1 0,5-7 85,24-28-621,-41 49 492,-1 0 0,0-1 0,0 1 1,0-1-1,0 0 0,-1 1 0,0-1 0,0-1 1,0 1-1,-1 0 0,0 0 0,0-1 0,0 1 1,0 0-1,-1-1 0,0 1 0,0-1 0,-1 1 1,1 0-1,-2-4 129,-1-5 420,0 0-1,-2 1 1,1-1 0,-2 1 0,0 0 0,0 1-1,-4-6-419,31 41 1003,114 212 64,-88-148-479,-32-57-2290,1-2 0,12 18 1702,-17-34-3904,0-2-3733</inkml:trace>
  <inkml:trace contextRef="#ctx0" brushRef="#br0" timeOffset="184510.044">14783 9808 15104,'-4'0'149,"-5"-1"-39,0 1 0,1 0 0,-1 0-1,0 1 1,1 0 0,-1 0 0,1 1 0,-1 0 0,-3 2-110,9-2 39,-1-1 1,1 1-1,0 0 1,-1 0 0,1 1-1,0-1 1,1 1-1,-1-1 1,0 1-1,1 0 1,-1 0-1,1 0 1,0 1 0,0-1-1,0 0 1,1 1-1,-1-1 1,1 1-1,-1 0 1,1-1-1,1 1 1,-1 0-1,0 1-39,0 6 77,0-1 0,1 0 0,0 1 0,0-1 0,1 0 0,0 1 0,1-1 0,1 0 0,-1 0 0,4 8-77,-5-15 29,0 0-1,0 0 0,1 0 0,-1-1 0,1 1 1,-1 0-1,1-1 0,0 1 0,0-1 0,0 1 1,0-1-1,0 0 0,1 0 0,-1 0 0,1 0 1,-1 0-1,1-1 0,0 1 0,-1-1 0,1 0 1,0 0-1,0 0 0,0 0 0,0 0 0,0 0 1,0-1-1,0 0 0,0 0 0,0 1 0,1-2 1,-1 1-1,0 0 0,0-1 0,0 1 0,0-1 1,0 0-1,1 0-28,0-1 5,-1 0-1,0 0 1,0 0 0,0 0 0,0-1-1,0 1 1,0-1 0,-1 1 0,1-1-1,-1 0 1,0 0 0,0 0 0,0-1-1,0 1 1,-1 0 0,1-1 0,-1 1-1,0-1 1,0 1 0,0-1 0,0-3-5,3-13-237,-1-1 0,-1 1 1,0-10 236,-2 19-158,1 2 30,0 0 0,-1 0 0,-1 0 0,1 0 0,-2 0 0,1 0 0,-1-1 128,2 10-2,0 0 1,0 0-1,-1 0 0,1 0 1,0-1-1,0 1 1,0 0-1,0 0 0,0 0 1,0 0-1,0 0 0,0 0 1,-1 0-1,1 0 1,0-1-1,0 1 0,0 0 1,0 0-1,0 0 1,0 0-1,-1 0 0,1 0 1,0 0-1,0 0 1,0 0-1,0 0 0,0 0 1,-1 0-1,1 0 0,0 0 1,0 0-1,0 0 1,0 0-1,-1 0 0,1 0 1,0 0-1,0 0 1,0 0-1,0 1 0,0-1 1,0 0-1,-1 0 1,1 0-1,0 0 0,0 0 1,0 0-1,0 0 0,0 0 2,-10 10-45,-6 11 18,8-8 13,1 1 0,0-1 0,1 2 0,1-1 0,0 1 0,1 0 0,-2 13 14,-3 28-141,1 29 141,3-37-17,2-11 22,-2 1-1,-2-1 0,-1-1 1,-2 1-1,-13 32-4,22-67 15,0-1 0,1 1 0,-1 0 0,0-1 0,1 1 0,0 0 0,-1-1 0,1 1 0,0 0 0,0 0 0,0-1 0,0 2-15,0-2 6,0-1 1,1 1 0,-1-1-1,0 0 1,0 1 0,0-1-1,1 1 1,-1-1 0,0 0-1,1 1 1,-1-1 0,0 1-1,1-1 1,-1 0 0,0 0 0,1 1-1,-1-1 1,1 0 0,-1 0-1,0 1 1,1-1 0,-1 0-1,1 0 1,-1 0 0,1 0-1,-1 0 1,1 0 0,-1 1-7,6-2 21,-1 1 1,1-1 0,-1 1 0,1-1 0,-1-1-1,0 1 1,1-1-22,-3 1-7,91-29 226,-2-3 0,43-25-219,-2-6-2422,-96 45-8159</inkml:trace>
  <inkml:trace contextRef="#ctx0" brushRef="#br0" timeOffset="185057.345">14740 9654 17919,'50'40'77,"-3"2"0,-1 2 0,-2 2 0,-2 2-1,7 13-76,-37-42 17,-7-12-1,-1 0 1,1 0 0,0 0-1,0 0 1,1-1 0,0 0-1,0 0 1,1 0-17,-4-13 128,-5-25-52,-1 0 0,-3-8-76,3 17 42,0 0 0,1-1 0,1 1 0,1 0 0,2-13-42,-2 35 0,0 0 0,1 0 0,-1 0 0,0 0 0,1 0 0,-1 0 0,1 1 0,-1-1 0,1 0 0,-1 0 0,1 0 0,0 1 0,-1-1 0,1 0 0,0 1 0,0-1 0,0 0 0,-1 1 0,1-1 0,0 1 0,0 0 0,0-1 0,0 1 0,0-1 0,32-4 0,29 11 0,-59-5-101,1 0 0,0 0-1,0 0 1,-1 1 0,1-1-1,-1 1 1,1 0 0,-1 0-1,0 0 1,0 0 0,0 0-1,0 1 1,0 0 0,0-1-1,-1 1 1,1 0 0,-1 0-1,0 0 1,0 1 0,0-1-1,0 1 1,-1-1 0,1 1-1,-1-1 1,0 1 0,0 0-1,0-1 1,-1 1 0,1 0-1,-1 0 1,0 3 101,0 3-329,0 0 0,0 1 0,-1-1-1,0 0 1,-1 0 0,-1 0 0,1 0 0,-1 0-1,-1 0 1,0 0 0,0-1 329,-2 1-41,1-1 0,-1 0 0,-1 0 0,0 0 0,0-1 0,0 0 0,-1 0 0,0-1 0,-1 0 0,0 0 0,0-1 0,0 0 0,-3 0 41,11-5 134,-1 0 1,0-1 0,1 1 0,-1-1 0,0 0-1,0 1 1,0-1 0,0 0 0,1 0 0,-1 0-1,0 0 1,0-1 0,0 1 0,0 0-1,1-1 1,-1 1 0,0-1 0,0 0 0,1 1-1,-1-1 1,-1-1-135,2 1 71,0 1 0,1-1 0,-1 0 0,0 0 0,1 0 0,-1 0-1,0 0 1,1 1 0,-1-1 0,1 0 0,-1 0 0,1 0 0,0 0 0,-1-1 0,1 1-1,0 0 1,0 0 0,0 0 0,0 0 0,0 0 0,0 0 0,0 0 0,0 0 0,0 0 0,0 0-1,0 0 1,1 0 0,-1 0 0,1-1 0,-1 2 0,0-1 0,1 0 0,0 0 0,-1 0-1,1 0-70,5-7 87,-1 0-1,2 0 1,-1 1 0,1 0-1,0 0 1,0 1-1,5-3-86,62-40 210,-36 25-172,68-43-671,-59 40-7033,-29 17 1992</inkml:trace>
  <inkml:trace contextRef="#ctx0" brushRef="#br0" timeOffset="185414.419">15120 9715 16256,'5'-2'128,"23"-6"-1,11-4-127,-1-2 128,-1 0-128,-4 0 128,-4-3-128,-7 7 0,-9 2-2943,0 8 127,0 0-4352</inkml:trace>
  <inkml:trace contextRef="#ctx0" brushRef="#br0" timeOffset="185415.419">15212 9856 16895,'4'0'0,"21"0"0,9-4 128,-4 4 0,3-1-128,-4-4 128,1 0-128,-4-10 0,-2-3-1023,-2 2-1,-1 1-9728</inkml:trace>
  <inkml:trace contextRef="#ctx0" brushRef="#br0" timeOffset="185773.968">15329 9346 17535,'0'0'0,"13"5"0,5 4 0,7 6 0,1 3 128,4 12 0,-1 9 0,7 5 0,3 6-128,-6 4 128,-3 1-640,-12-2 128,1 1-12031</inkml:trace>
  <inkml:trace contextRef="#ctx0" brushRef="#br0" timeOffset="186194.704">15339 10000 19839,'0'0'0,"17"5"0,12 3 128,-8-1 0,-1-2 128,11 0 0,12-2-128,2-6 128,5-4-128,2-6 0,7-8-512,6-4 0,2-8-7295,-16 2 127,0-2 5888</inkml:trace>
  <inkml:trace contextRef="#ctx0" brushRef="#br0" timeOffset="188537.132">8868 14712 11648,'9'-4'14,"0"-1"0,-1 1 0,0-2 1,0 1-1,0-1 0,0 0 0,4-6-14,-5 5 51,1 0 0,0 1 0,1-1 0,0 1 0,0 1 0,3-2-51,-7 5 42,0 1 0,0-1-1,0 1 1,0 0 0,0 0 0,0 0 0,0 1-1,1-1 1,-1 1 0,0 1 0,0-1 0,0 1-1,1 0 1,-1 0 0,0 0 0,0 1 0,0 0-1,0 0 1,-1 0 0,1 0 0,-1 1 0,1 0-1,-1 0 1,0 0 0,0 0 0,2 3-42,12 12 39,-1 0-1,-1 1 1,-1 0 0,0 2-1,1 3-38,-1-1 85,3 3-47,15 20 177,-2 3 0,-2 0 0,6 19-215,-50-74 256,7-2-235,1 0 0,0-1 0,0 0 0,1 0 0,0 0 1,1-1-1,0 0-21,-12-19 65,8 13-51,0 0 0,1 0 0,1-1 0,0 0 0,1-1 0,1 1 0,1-1 0,1 0 0,0-3-14,2 10 18,0 1-1,1 0 1,0 0 0,1 0-1,0 0 1,1 0 0,0 0-1,0 0 1,1 0 0,1 0 0,0 1-1,0 0 1,0 0 0,1 0-1,1 0 1,0 1 0,1-2-18,3-2 7,1 0 0,0 1 1,1 0-1,1 1 0,0 0 0,0 1 0,0 0 1,1 1-1,1 1 0,-1 0 0,1 1 0,5-1-7,-13 5-42,0 0-1,0 0 0,1 0 1,-1 1-1,1 0 0,-1 1 0,1 0 1,0 0-1,-1 0 0,1 1 1,-1 0-1,0 1 0,1 0 0,-1 0 1,0 0-1,0 1 0,0 0 1,0 0-1,0 1 0,-1 0 0,0 0 1,0 1-1,0-1 0,0 1 1,-1 1-1,5 5 43,2 4-106,-2 1 1,0 0-1,-1 0 1,0 1 0,4 13 105,-2-4 7,1-2 1,6 9-8,-18-31 12,1-1 1,0 1-1,1 0 1,-1 0-1,0 0 1,0-1-1,1 1 1,-1-1-1,1 1 1,0-1-1,-1 0 1,1 1-1,0-1 1,0 0-1,-1 0 1,1 0-1,0-1 1,0 1-1,0 0 1,0-1-1,2 1-12,-2-1 27,0 0 0,0-1 0,0 1 0,0-1-1,-1 1 1,1-1 0,0 0 0,0 0 0,0 0 0,-1 0 0,1 0 0,-1 0 0,1 0-1,-1 0 1,1-1 0,-1 1 0,0-1 0,1 1 0,-1-1-27,6-7 106,-1-1 0,0 0-1,0-1 1,-1 0 0,0 1 0,2-13-106,0 2 51,-1 0 0,-1-1 0,-1 1 1,-2-1-1,0 0 0,-1 0 0,-1 0 0,-1 0 1,0 0-1,-3-5-51,3 22 7,0 1 1,0 0-1,0-1 0,0 1 1,-1 0-1,0 0 1,0 0-1,0 0 1,0 1-1,0-1 0,-1 0 1,0 1-1,0 0 1,0-1-1,0 1 0,0 0 1,-1 1-1,-2-3-7,3 4 4,0 0 1,0 0-1,0 0 0,0 0 0,-1 0 1,1 1-1,0-1 0,-1 1 0,1 0 0,0 0 1,-1 0-1,1 1 0,0-1 0,-1 1 1,1-1-1,0 1 0,0 0 0,0 1 0,0-1 1,0 0-1,0 1 0,0 0 0,0 0 1,-1 1-5,-6 4 28,0 1 1,1 0 0,0 1 0,0 0 0,1 1 0,0 0 0,0 0 0,1 1 0,1-1 0,0 2 0,1-1 0,0 0 0,0 1 0,1 0 0,1 0 0,0 1 0,0-1 0,1 0 0,1 1 0,0 0 0,1 2-29,0-5 23,0-1 0,0 0 0,1 1 0,1-1 0,-1 0 1,1 0-1,1 0 0,0 0 0,0 0 0,1 0 0,0-1 1,0 0-1,1 0 0,0 0 0,0 0 0,1-1 0,0 0 1,1 0-1,-1 0 0,1-1 0,0 0 0,1 0 0,0-1 1,0 0-1,0 0 0,0-1 0,1 0 0,-1-1 0,2 1-23,-1-2 44,1 0-1,0 0 1,0-1-1,0 0 0,0-1 1,0 0-1,1 0 1,-1-1-1,0-1 0,0 0 1,-1 0-1,1-1 0,0 0 1,-1 0-1,3-2-43,1-1-432,1-1 0,-1 0 0,-1-1 0,1-1 0,-1 0 0,-1 0 0,0-1 0,0 0 0,-1-1 0,0-1 432,14-17-8746</inkml:trace>
  <inkml:trace contextRef="#ctx0" brushRef="#br0" timeOffset="188894.462">9859 14314 18431,'13'-5'0,"11"-5"0,14-7 0,9-2 0,9-6 0,6 0 0,14-4 0,7-1 0,-19 1 0,-13-1-5887,-9-2 127,1 0 2560</inkml:trace>
  <inkml:trace contextRef="#ctx0" brushRef="#br0" timeOffset="189255.468">9985 13977 15872,'14'5'0,"16"0"0,-6 25 0,1 11 128,1 8 0,4 13 255,2-1 1,1 6-128,-3-13 128,-1-8-256,1-6 128,-4-6-384,-8-6 128,-5-12-4863,-2-6 127,1-2 256</inkml:trace>
  <inkml:trace contextRef="#ctx0" brushRef="#br0" timeOffset="189604.157">10319 14072 15872,'71'102'1791,"22"16"-1791,-68-88 1024,26 24-1024,-49-52 21,0-1 0,1 1 1,-1-1-1,0 1 0,1-1 0,-1 0 0,1 0 0,-1 0 0,1 0 0,-1 0 0,1 0 0,0-1 0,0 1 0,-1-1 0,1 0 0,0 0 0,-1 0 0,1 0 0,0 0 0,0-1 0,-1 1 0,1-1 0,0 0 0,-1 0 0,1 0 0,-1 0 0,1 0 0,-1-1 0,1 1 0,-1 0 0,0-1 0,0 0 0,0 0-21,5-3 6,-1 0-1,1-1 0,-1 0 0,-1 0 1,1 0-1,-1-1 0,0 1 1,-1-1-1,0-1 0,3-4-5,-2-2-31,0 0 0,-1 0 1,-1-1-1,0 1 0,-1-1 0,0 0 0,-2 1 0,1-7 31,-3-24-192,-2 0-1,-3-2 193,2 10-93,7 41 139,0-1 0,0 1 0,0-1 0,0 0 0,0 1 0,1-1 0,-1 0 0,1 0 0,0 0-46,8 10 98,3 8 16,-1 2 0,-2-1 0,1 4-114,22 40-1,-20-39 57,-3-4-1782,-2-8-3516,-4-7-2800</inkml:trace>
  <inkml:trace contextRef="#ctx0" brushRef="#br0" timeOffset="189947.812">10905 13903 17919,'-2'4'27,"-1"0"0,2 0 0,-1 0-1,0 0 1,1 0 0,0 0-1,0 1 1,0-1 0,1 0-1,-1 0 1,1 1 0,0-1 0,0 0-1,0 1 1,1-1 0,0 0-1,0 2-26,4 15 246,0 0 0,2 0-1,0 1-245,2 3 153,-4-12-22,0-1-1,1 0 0,1 0 0,5 9-130,10 15 311,-14-22-68,-12-22 1,-17-26-283,18 31-30,1 0-1,-1 0 1,0-1-1,1 1 1,0-1-1,0 0 0,0 0 1,0 1-1,0-1 1,1 0-1,0-1 1,0 1-1,0 0 1,0 0-1,1 0 0,-1-1 1,1 1-1,0 0 1,1-1-1,-1 1 1,1 0-1,0 0 0,0-2 70,4-10 3,0 1 1,1 0-1,1 0 0,0 0 0,1 1 0,1 0 0,0 0 0,1 1 0,3-3-3,3-6-88,0 0-1,4-12 89,1 3-3434,-11 17-6934</inkml:trace>
  <inkml:trace contextRef="#ctx0" brushRef="#br0" timeOffset="190361.482">11119 13864 13184,'8'-41'2453,"-8"41"-2398,1 0-1,-1-1 1,0 1 0,1 0 0,-1 0-1,0 0 1,1 0 0,-1 0 0,0 0-1,1 0 1,-1 0 0,0 0 0,1 0-1,-1 0 1,0 0 0,1 0 0,-1 0-1,0 0 1,1 0 0,-1 0 0,0 0-1,1 0 1,-1 1 0,0-1 0,0 0-1,1 0 1,-1 0 0,0 0 0,1 1-1,-1-1-54,9 6 123,-1 1 0,1 0-1,-1 0 1,0 1-1,-1 0 1,0 0 0,4 7-123,43 69 329,-48-73-258,18 30 313,-2 1 0,14 40-384,-36-82 1,0 0 0,0 1-1,0-1 1,-1 0 0,1 0 0,0 0-1,0 0 1,0 0 0,0 0 0,0 1-1,0-1 1,-1 0 0,1 0 0,0 0-1,0 0 1,0 0 0,0 0 0,0 0-1,-1 0 1,1 0 0,0 0 0,0 0-1,0 0 1,0 0 0,-1 0 0,1 0-1,0 0 1,0 0 0,0 0 0,-1 0-1,1 0 1,0 0 0,0 0 0,0 0-1,0 0 1,0 0 0,-1 0 0,1 0-1,0 0 1,0-1 0,0 1-1,0 0 1,0 0 0,-1 0 0,1 0-1,0 0 1,0 0 0,0-1 0,0 1-1,0 0 1,0 0 0,0 0 0,0 0-1,0 0 1,0-1 0,0 1 0,0 0-1,-4-6 15,0 0-1,1 0 1,0 0 0,0-1 0,1 1 0,0-1-1,0 1 1,0-1 0,0-6-15,-5-65 101,4 40-89,1-55 58,2 85-65,0 0 0,1 0 1,1 0-1,-1 0 0,1 0 0,1 1 0,-1-1 0,1 1 0,4-7-5,-6 11 5,0 1 0,1 0 0,0 0 0,-1 0 0,1 0 0,0 0-1,0 0 1,0 0 0,0 0 0,0 1 0,0-1 0,1 1 0,-1 0 0,0-1-1,1 1 1,-1 0 0,1 1 0,0-1 0,-1 0 0,2 0-5,0 1 19,1 0 1,-1 0 0,0 0 0,1 1 0,-1 0-1,1-1 1,-1 2 0,0-1 0,0 0-1,0 1 1,4 1-20,5 4 50,-1 0-1,0 1 1,0 1-1,0 0 1,-1 0-1,-1 1 1,1 1-50,1 2 15,0 1 0,-1 0 0,-1 0 0,7 13-15,11 36-5393,-20-40-4527</inkml:trace>
  <inkml:trace contextRef="#ctx0" brushRef="#br0" timeOffset="192006.422">12234 13116 12032,'4'5'2,"-2"-3"20,0 0 0,0-1 0,0 1 0,0 0 0,0 1 0,-1-1 0,1 0 0,-1 0 0,1 1 0,-1-1 0,0 1 1,0-1-1,0 1 0,0 0 0,0-1 0,-1 1 0,0 0 0,1-1 0,-1 1 0,0 0 0,0 0 0,0-1 0,0 1 0,-1 0 0,1 0 0,-1-1 0,0 3-22,-2 8 319,0 1-1,1-1 1,1 0 0,1 1 0,0-1 0,0 1-1,1-1 1,1 0 0,1 4-319,5 17 549,2-1 1,13 30-550,-19-53 26,0-1 0,1 0-1,0 0 1,1-1 0,0 1 0,0-1 0,1 0 0,6 5-26,-8-8 20,0 0 0,1-1 0,0 1 0,-1-1 0,2-1 0,-1 1 0,0-1 1,1 0-1,-1 0 0,1-1 0,0 0 0,6 1-20,-10-3 8,0 1 1,1-2-1,-1 1 1,0 0-1,1-1 1,-1 0-1,0 1 1,0-1-1,1-1 0,-1 1 1,0 0-1,0-1 1,0 1-1,0-1 1,-1 0-1,1 0 1,0 0-1,-1-1 1,1 1-1,-1 0 1,0-1-1,0 0 1,0 1-1,1-4-8,3-3 20,0 0 0,-1-1-1,0 0 1,-1 0 0,0-1-1,0 1 1,-1-2-20,4-23 19,-1 0-1,-1-1 1,-2 0 0,-2 0-1,-1 1 1,-2-1 0,-1 0-1,-5-19-18,8 55 0,0-1 0,0 1 0,0 0 0,0-1 0,0 1 0,0 0 0,0-1 0,0 1 0,0 0-1,0 0 1,0-1 0,0 1 0,0 0 0,0-1 0,0 1 0,-1 0 0,1-1 0,0 1-1,0 0 1,0 0 0,0-1 0,-1 1 0,1 0 0,0 0 0,0-1 0,0 1 0,-1 0-1,1 0 1,0 0 0,0-1 0,-1 1 0,1 0 0,0 0 0,-1 0 0,1 0 0,0 0-1,-1 0 1,1-1 0,0 1 0,-1 0 0,1 0 0,0 0 0,0 0 0,-1 0 0,1 0 0,0 0-1,-1 0 1,1 1 0,0-1 0,-1 0 0,0 0 2,0 1-1,1 0 1,-1 0 0,0-1-1,0 1 1,1 0 0,-1 0-1,1 0 1,-1-1 0,1 1-1,-1 0 1,1 0 0,-1 0-1,1 0 1,0 0 0,-1 1-2,0 6 52,0 1 0,1 0 0,0 0 0,0 0 1,0-1-1,2 1 0,-1 0 0,1 0 0,0-1 1,2 5-53,7 20 416,16 32-416,-22-56 43,10 24 64,2-2-1,1 0 1,1-1 0,2-1-1,3 2-106,-23-30-104,0 0-28,-1 0 1,1 0-1,-1 0 1,1-1-1,0 1 1,-1 0-1,1 0 1,0-1-1,0 1 1,-1-1-1,1 1 1,0-1-1,0 1 1,0-1-1,0 1 1,0-1-1,0 0 1,0 1-1,-1-1 1,1 0-1,0 0 1,0 0-1,0 0 1,0 0 0,1 0 131,11 0-10688</inkml:trace>
  <inkml:trace contextRef="#ctx0" brushRef="#br0" timeOffset="192429.096">12630 13077 14592,'21'20'468,"-1"1"0,-1 1 0,0 1 0,-2 0 1,-1 2-1,7 14-468,5 5 412,-17-28-189,14 21 24,-24-35-218,0 0-1,0 0 1,0 1 0,0-1 0,0 0 0,0 0 0,-1 0 0,1 1 0,-1-1 0,1 0 0,-1 0 0,0 1 0,0-1-1,0 2-28,-15-36 384,8-3-341,2-1 0,1 0-1,2-1 1,1 1 0,2 0-1,4-24-42,-4 50 0,0 1 0,1 0 0,0 0 0,0 0 0,1 0 0,1 0 0,-1 0 0,1 1 0,1 0 0,-1-1 0,4-2 0,-6 8 0,0 0 0,1 0 0,-1 0 0,1 1 0,-1-1 0,1 1 0,0 0 0,0 0 0,0 0 0,0 0 0,0 0 0,1 1 0,-1-1 0,0 1 0,1 0 0,-1 0 0,1 0 0,-1 1 0,1-1 0,0 1 0,-1 0 0,1 0 0,0 0 0,-1 0 0,1 1 0,-1-1 0,1 1 0,-1 0 0,4 1 0,1 2 11,1 0 0,-2 0 0,1 0 0,0 1 0,-1 0 0,0 1 0,0 0 0,-1 0 0,1 0 0,-1 1 0,-1 0 0,1 0 0,-1 1 0,0-1 0,-1 1 0,0 0 0,0 0-1,-1 1 1,1 3-11,1 2-142,0 2 0,-2-1-1,0 0 1,0 1-1,-2 0 1,0 0 0,0-1-1,-2 1 1,0 0-1,-2 10 143,1-17-2068,-1 10-7085,3-12 5847</inkml:trace>
  <inkml:trace contextRef="#ctx0" brushRef="#br0" timeOffset="192793.196">13380 12718 16128,'1'-1'4,"0"0"0,1 0 0,-1 0 0,0 0 0,0 0 0,0 0 0,1 0 1,-1 0-1,0 0 0,-1 0 0,1-1 0,0 1 0,0 0 0,0-1 0,-1 1 1,1-1-1,-1 1 0,1 0 0,-1-1 0,0 1 0,1-1 0,-1 0 0,0 1 1,0-1-1,0 1 0,0-1 0,0 1 0,-1-1 0,1 1 0,0-1 1,-1 0-5,1 2 6,0 0 1,0-1-1,-1 1 1,1 0-1,0-1 1,0 1 0,0 0-1,-1 0 1,1 0-1,0-1 1,0 1 0,0 0-1,-1 0 1,1 0-1,0-1 1,-1 1 0,1 0-1,0 0 1,0 0-1,-1 0 1,1 0 0,0 0-1,-1 0 1,1 0-1,0 0 1,0 0-1,-1 0 1,1 0 0,0 0-1,-1 0 1,1 0-1,0 0 1,-1 0 0,1 0-1,0 0 1,0 0-1,-1 0 1,1 1 0,0-1-1,-1 0 1,1 0-1,0 0 1,0 0 0,0 1-1,-1-1 1,1 0-1,0 0 1,0 1 0,0-1-1,-1 0 1,1 0-1,0 1 1,0-1-1,0 0 1,0 0 0,0 1-1,0-1 1,0 0-7,-19 23 448,17-20-361,-19 26 362,2 0 0,1 1-1,-1 7-448,11-21 101,0 0-1,2 1 0,0 0 0,1 0 0,1 0 1,1 0-1,-1 6-100,4-19 17,0-1-1,0 1 1,0-1 0,1 1 0,-1-1 0,1 1-1,0-1 1,0 1 0,0-1 0,0 0 0,1 1-1,0-1 1,-1 0 0,1 0 0,0 0 0,0 0-1,0-1 1,1 1 0,-1 0 0,1-1 0,0 0-1,-1 1 1,1-1 0,0 0 0,0-1 0,0 1-1,1 0 1,-1-1 0,0 0 0,1 1 0,-1-2-1,2 2-16,0-1-29,0 0 1,0 0-1,0 0 0,0-1 0,0 0 0,0 0 0,0 0 0,0 0 0,0-1 0,0 0 0,0 0 0,0 0 0,0-1 0,0 1 0,0-1 0,-1 0 0,1-1 0,-1 1 1,0-1-1,0 0 0,1 0 0,-2 0 0,2-1 29,5-8-1632,0-1 1,-1-1-1,-1 1 1,5-11 1631,1-2-3266,7-11-2067</inkml:trace>
  <inkml:trace contextRef="#ctx0" brushRef="#br0" timeOffset="193142.103">13080 12152 18175,'5'24'0,"5"13"0,13 10 128,3 7-128,0 12 128,2 8 0,3-1 0,7 6-128,-5-7 128,-4-8 0,-4-5 0,-4-8-128,-6-8 0,-1-12-768,-4-6 0,-5-11-2687,2-5-1,-2-3-3200</inkml:trace>
  <inkml:trace contextRef="#ctx0" brushRef="#br0" timeOffset="193852.755">13507 12393 5120,'0'0'0,"0"0"-3456</inkml:trace>
  <inkml:trace contextRef="#ctx0" brushRef="#br0" timeOffset="195055.635">13658 12729 11392,'11'-10'430,"-10"8"-329,0 1 1,0 0 0,0 0-1,0 0 1,1 0-1,-1 0 1,0 0 0,0 0-1,1 1 1,-1-1-1,0 0 1,1 1 0,-1-1-1,1 1 1,-1-1-1,1 1 1,-1 0 0,1-1-1,-1 1 1,1 0 0,-1 0-1,1 0 1,-1 0-1,1 1 1,-1-1 0,1 0-102,7 1 126,1-1 1,0-1 0,-1 0 0,1 0 0,-1 0 0,0-2 0,1 1 0,-1-1 0,0 0 0,0-1 0,0 0 0,-1 0 0,0-1 0,0 0 0,0-1-1,0 1 1,-1-2 0,0 1 0,0-1 0,2-2-127,-7 5 11,1 0 1,-1 1-1,0-1 0,0 0 0,0 0 0,0-1 1,-1 1-1,1 0 0,-1-1 0,0 1 0,-1 0 1,1-1-1,-1 1 0,0-2-11,0 3 10,0 0 1,0 0-1,0 0 0,-1 1 1,1-1-1,-1 0 0,0 0 1,0 0-1,0 1 0,0-1 1,0 0-1,-1 1 0,1-1 1,-1 1-1,0 0 0,1-1 1,-1 1-1,0 0 0,0 0 0,-1 0 1,1 0-1,-2-1-10,-1 0 3,1 1 1,-1-1-1,0 1 0,0 0 1,0 0-1,-1 0 0,1 1 1,-4-1-4,7 2 0,0-1-1,0 1 1,0 0 0,0 1 0,0-1 0,0 0-1,0 0 1,0 1 0,0 0 0,0-1 0,0 1-1,0 0 1,1 0 0,-1 0 0,0 0 0,0 0-1,1 0 1,-1 0 0,1 1 0,-1-1-1,1 0 1,-1 1 0,1-1 0,0 1 0,0 0-1,0 0 1,-9 12 10,0 2 0,2-1 0,0 1-1,1 1 1,0-1 0,1 1-1,1 0 1,1 0 0,0 1-1,2-1 1,-1 10-10,3-22 16,0-1 0,1 1 0,0 0-1,0 0 1,0 0 0,0 0 0,1-1 0,0 1-1,0-1 1,0 1 0,0-1 0,1 0 0,-1 0-1,1 0 1,0 0 0,1 0 0,-1 0 0,1-1-1,-1 0 1,1 0 0,0 0 0,0 0 0,1 0 0,-1-1-1,0 0 1,1 0 0,-1 0 0,1-1 0,3 2-16,1-1 23,0 0 1,0 0-1,0-1 0,0 0 1,0 0-1,0-1 1,0 0-1,0-1 1,0 0-1,0 0 1,0-1-1,0 0 1,-1 0-1,1-1 1,5-3-24,0-1-315,-1-1 0,1 0 0,-2-1 0,1-1 0,8-8 315,-10 7-3478,-1 1-1,-1-2 0,8-10 3479,-1-1-2986</inkml:trace>
  <inkml:trace contextRef="#ctx0" brushRef="#br0" timeOffset="197109.523">13969 12321 12672,'33'35'21,"-33"-35"-17,0 1 0,0-1 1,1 0-1,-1 0 0,0 1 1,0-1-1,1 0 0,-1 0 0,0 0 1,1 1-1,-1-1 0,0 0 0,1 0 1,-1 0-1,0 0 0,1 0 1,-1 0-1,0 0 0,1 0 0,-1 1 1,0-1-1,1 0 0,-1-1 0,0 1 1,1 0-1,-1 0 0,0 0 0,1 0 1,-1 0-1,0 0 0,1 0 1,-1 0-1,0 0 0,1-1 0,-1 1-4,4-12 388,-4 12-368,0-1-1,0 1 0,0-1 1,0 1-1,0-1 0,0 1 0,0-1 1,0 1-1,0-1 0,0 1 1,0-1-1,0 1 0,1-1 1,-1 1-1,0-1 0,0 1 0,1 0 1,-1-1-1,0 1 0,0-1 1,1 1-1,-1-1 0,0 1 1,1 0-1,-1-1 0,1 1 0,-1 0 1,1 0-1,-1-1 0,0 1 1,1 0-1,-1 0 0,1-1 1,-1 1-1,1 0 0,-1 0 0,1 0 1,-1 0-1,1 0 0,-1 0 1,1 0-1,-1 0 0,1 0 1,0 0-20,3 2 73,1 1 1,-1 0-1,1 0 1,-1 0 0,0 0-1,0 1 1,0-1 0,-1 1-1,1 0 1,-1 0-1,1 3-73,34 52 757,-34-52-638,7 18 803,-1 0 1,-1 0 0,-1 1-1,0 6-922,-16-79 184,4 24-124,0 0-1,2 0 1,1-4-60,0 12 7,5-65 13,-3 73-25,0 1 0,1-1 1,-1 1-1,1-1 0,1 1 0,-1-1 0,1 1 0,0 0 1,1 0-1,2-4 5,5-2-185,0 0 1,1 0-1,0 2 1,9-8 184,31-19-4446,-26 18-5303</inkml:trace>
  <inkml:trace contextRef="#ctx0" brushRef="#br0" timeOffset="197461.728">14441 12058 16767,'22'-3'0,"19"1"0,-6-21 0,2-8 0,-2 8 128,-2-1-128,4 2 128,6-2-128,-9 6 0,-4 3-5887,-9 5 127,0 0 3584</inkml:trace>
  <inkml:trace contextRef="#ctx0" brushRef="#br0" timeOffset="197800">14547 12286 17407,'7'4'94,"1"0"0,0-1 0,0 0 0,0 0 0,0-1 0,1 0 0,-1-1-1,1 1 1,-1-2 0,1 1 0,-1-1 0,1-1 0,-1 1 0,1-1-1,-1-1 1,0 0 0,1 0 0,-1 0 0,0-1 0,6-3-94,-11 4 19,0 0 1,0 0-1,0 0 1,-1 0 0,1-1-1,0 1 1,-1-1-1,0 1 1,1-1-1,-1 0 1,0 0-1,-1 0 1,1 0 0,0 0-1,-1-1 1,0 1-1,0 0 1,0-1-1,0 1 1,0 0-1,-1-1 1,1 1-1,-1-1 1,0-1-20,0-5 43,0 0-1,-1 0 1,0 0 0,0 1-1,-1-1 1,0 0 0,-1 1-1,-1-4-42,-15-29 40,-2 0 1,-2 2-1,-1 0 0,-12-12-40,-28-47 74,30 43-94,-39-65-408,-9-29 428,80 146-271,0 0 0,1 0 0,-1 0 0,1 0 0,0 0 0,0 0 0,0 0 0,0 0-1,1 0 1,0 0 0,0-1 271,0 3-603,0-1-1,1 1 1,0-1-1,-1 1 0,1-1 1,0 1-1,0 0 1,0-1-1,0 1 1,1 0-1,0-2 604,7-6-6293</inkml:trace>
  <inkml:trace contextRef="#ctx0" brushRef="#br0" timeOffset="198158.664">14804 11493 19711,'0'0'0,"8"21"0,4 18 0,1 1 0,5 7 0,1 4 0,3 1 0,1-2 0,1-1 0,-3 5 0,-4-3-128,-4-9 128,-2-5-4351,-9 2-1,1 0-2304</inkml:trace>
  <inkml:trace contextRef="#ctx0" brushRef="#br0" timeOffset="198520.728">14956 11996 18815,'5'4'48,"0"-1"0,0 1 0,0-1 0,0 0 0,1 0 0,0-1 0,-1 0 0,1 0 0,0 0 0,0-1 0,5 1-48,28 9 219,-36-9-208,0-1-1,0 0 1,0 0 0,0 0-1,0-1 1,0 1-1,0-1 1,0 1 0,0-1-1,0 0 1,0 0 0,0-1-1,1 1 1,0-1-11,1-1 21,1 0 1,-1-1-1,0 0 0,0 0 0,0 0 1,4-4-22,-6 5 0,36-23 0,-30 21 0,0-1 0,-1-1 0,1 1 0,-1-2 0,0 1 0,-1-1 0,0 0 0,0 0 0,0-1 0,3-5 0,-10 12 0,1-1 0,-1 1 0,0-1 0,0 1 0,1-1 0,-1 1 0,0-1 0,0 1 0,0-1 0,0 1 0,-1-1 0,1 1 0,0-1 0,-1 1 0,1-1 0,-1 1 0,1 0 0,-1-1 0,0 1 0,1 0 0,-1-1 0,0 1 0,0 0 0,0 0 0,0 0 0,0 0 0,0 0 0,0 0 0,-1 0 0,1 0 0,0 0 0,-1 0 0,-2-2 0,0 0 0,-1 0 0,1 1 0,-1 0 0,1 0 0,-1 0 0,0 0 0,1 1 0,-5-1 0,0 1 2,-1 1 0,1 0-1,0 1 1,0 0 0,-1 1 0,0 0-2,-43 4-53,3-7-176,-2 0-5601,36 1-3172</inkml:trace>
  <inkml:trace contextRef="#ctx0" brushRef="#br0" timeOffset="198915.637">15243 11760 17279,'34'17'256,"0"1"0,0 2 0,13 12-256,-43-28 68,1 0 0,0-1 0,-1 1 0,1-1 0,0 0 0,1-1 0,-1 1-1,0-1 1,1 0 0,-1-1 0,3 1-68,-8-2 9,1 0 0,0 0-1,-1-1 1,1 1 0,-1 0-1,1 0 1,-1-1 0,1 1 0,-1 0-1,1-1 1,-1 1 0,1-1-1,-1 1 1,0 0 0,1-1 0,-1 1-1,0-1 1,1 1 0,-1-1 0,0 1-1,1-1 1,-1 0 0,0 1-1,0-1 1,0 1 0,0-1 0,0 1-1,1-1 1,-1 0 0,0 1-1,0-1 1,0 1 0,-1-1 0,1 0-9,-1-24-32,1 21 66,0-6 2,0 1 0,0 0 1,1 0-1,0 0 0,3-7-36,-3 12 31,0 0 1,0 0-1,0 1 0,1-1 0,0 1 1,-1-1-1,1 1 0,1-1 0,-1 1 1,0 0-1,1 0 0,0 0 0,0 0 0,0 0-31,-2 3 41,0 0 0,0 0 0,0 0 0,0 0 0,0 0 0,0 0 0,0 0 0,0 0-1,0 0 1,0 0 0,0 1 0,0-1 0,0 0 0,0 1 0,0-1 0,-1 1 0,1-1-1,0 1 1,1 0-41,22 15 945,-16-11-533,-5-3-366,-1-1 0,1 0 0,0 1 1,-1-1-1,1 0 0,0-1 0,0 1 1,-1 0-1,1-1 0,0 1 0,0-1 1,0 0-1,0 0 0,0 0 0,0-1 1,0 1-1,-1 0 0,1-1 0,2 0-46,0-1 44,0-1 0,-1 1 0,1-1 0,-1 0-1,1 0 1,-1 0 0,0 0 0,0-1-1,0 0 1,2-2-44,5-8 58,-1 0 0,0 0 0,-1-1 0,-1-1 0,0 1 0,2-9-58,28-79-976,-3-6-5194,-23 72 3161,12-39-5225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12416,'0'6'149,"1"40"89,2-1 0,1 0 1,5 13-239,-3-31 112,0-1 0,1-1 0,2 1 0,1-1 0,1-1 0,6 11-112,-12-27 53,0 1 0,0-1 1,1 0-1,1-1 1,-1 1-1,1-1 0,0-1 1,2 2-54,-5-5 44,0 0 0,1-1 0,-1 1 0,0-1 0,1 0 0,0 0 0,-1 0 0,1 0-1,0-1 1,0 0 0,0 0 0,0-1 0,0 1 0,0-1 0,0 0 0,2 0-44,4-2 82,-1 1 0,0-1 0,0-1 0,-1 0 0,1 0 0,-1-1 0,1 0 0,-1-1 0,0 0 0,0 0 0,-1-1 0,0 0 0,0-1 0,0 0 0,-1 0 0,0 0 0,0-1 0,-1 0-1,2-3-81,-2-2 83,-1-1 0,0 1-1,-1-1 1,-1 0 0,0 1-1,-1-2 1,0 1-1,-1-3-82,1-19 193,-2-1-1,-2-17-192,0 34 55,-1 0 0,0 1-1,-2-1 1,0 1 0,-1 0 0,-1 0 0,0 0 0,-2 1-1,0 0 1,-1 1 0,-1 0 0,0 1 0,-1 0 0,-1 0 0,-1 1-1,0 1 1,-1 1 0,0 0 0,-1 1 0,0 0 0,-15-7-55,25 16-304,0 0 0,0 1 0,1 0 0,-2 0 0,1 0 0,-4 0 304,6 1-949,-16-3-9995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24 148 13568,'0'0'554,"0"0"-340,-3 7-108,2-4-102,-16 66 112,16-62-103,0 0 1,1-1 0,0 1-1,0 0 1,0 0 0,1 0-1,0-1 1,0 1 0,1-1-1,1 5-13,0-3 7,0-1-1,1 0 0,0 0 1,0 0-1,1 0 1,0 0-1,0-1 0,0 0 1,1 0-1,0 0 1,0-1-1,1 0 0,-1 0 1,1-1-1,6 3-6,-4-2 44,1-1 0,0 0 0,0 0 0,1-2 0,-1 1 0,1-1 0,-1 0 0,1-1 1,0-1-1,-1 0 0,7 0-44,-6-1 99,0 0 0,0 0 0,0-2 0,0 1 0,0-1 0,-1 0 0,1-1 0,-1-1 0,0 1 0,0-2 0,-1 1 0,0-1 0,1-1 0,-2 1 0,1-2 0,-1 1 0,0-1 1,-1 0-1,0-1 0,0 0 0,-1 0 0,0 0 0,4-10-99,-5 6 138,-1-1 0,0 1 0,-1-1 0,0 0 0,-1 0 0,-1 0 0,0 0 0,-1-2-138,0 7 63,0 0-1,-1 0 1,0 0 0,-1 0 0,1 0-1,-2 0 1,1 0 0,-1 1 0,-1-1-1,0 1 1,0 0 0,0 0 0,-2-1-63,3 6 15,0-1 1,-1 1 0,0-1 0,0 1-1,1 0 1,-2 0 0,1 1-1,0-1 1,-1 1 0,1 0-1,-1 0 1,1 1 0,-1-1 0,0 1-1,0 0 1,0 0 0,0 1-1,0-1 1,1 1 0,-1 0 0,0 1-1,0-1 1,-1 1-16,-5 1-254,-1 0 1,1 0 0,0 1-1,0 1 1,1 0-1,-1 0 1,1 1-1,0 1 1,-3 1 253,-38 35-3669,5 0-5355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5 442 12928,'-2'10'128,"1"-5"-99,1-1 1,-1 1-1,0-1 1,1 1-1,0-1 1,0 1-1,1 0 1,-1-1-1,1 1 1,0-1 0,0 1-1,0-1 1,1 0-1,-1 1 1,1-1-1,0 0 1,1 0-1,-1 0 1,1 0-1,-1-1 1,1 1-1,0-1 1,0 1-1,1-1 1,-1 0 0,1 0-30,4 2 66,1 0 0,0 0 0,0-1 0,0 0 0,0-1 0,0 0 0,1 0 1,0-1-1,-1 0 0,1-1 0,0 0 0,0-1 0,0 0 0,6-1-66,10-1 118,-1-1 0,1-1 0,-1-1-1,0-2 1,3-2-118,-10 3 59,0 0 1,0-2-1,-1 0 0,0-1 0,0-1 0,5-4-59,-15 8 31,0 1 0,0-1 0,0-1 0,-1 1 0,0-1 0,0 0 0,-1-1 0,0 1 0,0-1 0,0 0 0,-1 0 0,-1 0 1,1-1-1,0-6-31,0-1 51,-2-1 0,0 0 1,0 1-1,-2-1 1,0 0-1,-1 0 0,-1 0 1,-1 1-1,0-1 1,-1 1-1,0-1 1,-2 1-1,0 1 0,-1-1 1,0 1-1,-3-4-51,4 10 23,1 0-1,-2 1 0,1 0 1,-1 0-1,0 0 1,0 1-1,-1 0 0,0 1 1,0-1-1,-1 1 1,0 1-1,-4-2-22,6 4 6,-1 0 1,0 0-1,0 1 1,-1 0-1,1 0 1,0 1-1,-1 0 1,1 0-1,-1 1 0,1 1 1,-1-1-1,1 1 1,0 0-1,-1 1 1,1 0-1,-4 2-6,4-1-186,-1 0 0,1 1 0,1 0 1,-1 0-1,1 1 0,-1 0 0,1 0 0,1 0 0,-1 1 0,1 0 0,0 1 0,0-1 0,1 1 1,-2 3 185,-32 43-9984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40 332 12672,'-6'10'32,"0"0"0,1 1 0,1 0 0,0 0 0,0 0 1,1 1-1,1-1 0,0 1 0,0 0 0,1-1 0,1 1 0,0 5-32,1-8 7,0-1-1,0 1 0,1-1 0,0 1 0,1-1 0,0 0 1,0 0-1,0 0 0,1 0 0,1-1 0,-1 1 0,1-1 1,0 0-1,1-1 0,0 1 0,0-1 0,3 2-6,-1-1 14,0-1 0,1 0-1,0 0 1,0-1 0,1 0 0,-1-1-1,1 0 1,0 0 0,0-1 0,0 0-1,1-1 1,-1 0 0,1-1-1,-1 0 1,1-1 0,0 0 0,-1-1-1,1 0 1,-1 0 0,1-1 0,-1 0-14,11-4 73,-1 0 1,1-1-1,-1-1 1,-1-1-1,1-1 1,-2-1 0,1 0-1,-2-1 1,0-1-1,3-3-73,-7 3 65,0 0-1,0-1 1,-2 0-1,0 0 0,0-2 1,-1 1-1,-1-1 1,-1 0-1,0-1 1,-1 0-1,-1-1 0,2-6-64,-4 7 68,0 0-1,-1 0 0,-1 0 0,0 0 0,-1 0 0,-1 0 0,-1 0 0,0-1 0,-1 1 1,-1 0-1,-1 1 0,-5-17-67,6 26 25,0-1 1,-1 1 0,0 0-1,-1 0 1,1 1-1,-1-1 1,0 1-1,-1 0 1,0 0-1,1 1 1,-2 0 0,1 0-1,-1 0 1,0 1-1,0 0 1,0 0-1,0 1 1,0 0-1,-1 0 1,0 0 0,0 1-1,1 1 1,-1-1-1,-1 1-25,-3-1 26,0 1 0,0 1 0,0-1 0,0 2 0,0 0 0,1 0 0,-1 1 0,0 1 0,0 0 0,1 0 0,-1 1 0,1 0 0,0 1 0,1 1-1,-6 3-25,10-5-558,0 1-1,1 0 1,0 0-1,0 0 1,0 1-1,0 0 1,1 0-1,0 0 1,0 0-1,1 0 1,0 1-1,0 0 1,0 0-1,1 0 1,0 0-1,0 0 1,1 0-1,0 0 0,0 1 1,0-1-1,1 0 1,1 7 558,-1 42-1536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48 275 14080,'-2'2'149,"-3"6"-88,-1-1-1,1 1 1,1 0-1,0 1 1,0-1 0,0 1-1,1 0 1,1 0-1,-1 0 1,1 0 0,1 0-1,0 1 1,0-1-1,1 0 1,0 1 0,1 4-61,0-8 15,0-1-1,0 1 1,0-1 0,1 1 0,0-1 0,0 0 0,0 0 0,1 0 0,0 0 0,0 0-1,0 0 1,0-1 0,1 1 0,0-1 0,0 0 0,0 0 0,0-1 0,1 1 0,-1-1-1,1 0 1,0 0 0,0-1 0,0 1 0,0-1 0,1 0 0,-1 0 0,0-1 0,1 1-15,11 0 38,-1 0 0,1 0 0,0-2 0,0 0 0,-1-1 0,1-1 0,-1 0 0,1-1 0,-1-1 0,0 0 1,0-2-1,0 1 0,-1-2 0,12-7-38,-22 12 22,0 0 0,0 0 1,0-1-1,-1 0 0,1 0 0,-1 0 1,1 0-1,-1-1 0,-1 0 0,1 0 1,0 0-1,-1 0 0,0 0 0,0-1 1,0 1-1,0-1 0,-1 0 1,0 0-1,0 0 0,0 0 0,-1 0 1,1-1-1,-1-4-22,1-9 87,-1 1 0,-1 0 0,-1-1 0,-1 1-1,0-1 1,-1 1 0,-1 0 0,-1 0 0,-5-10-87,-5-12 31,-2 0 0,-2 1-1,-16-24-30,22 39-618,13 24 567,0 0 1,0 0 0,0 0-1,0 0 1,0-1-1,0 1 1,0 0 0,0 0-1,0 0 1,0 0-1,0 0 1,0 0-1,0 0 1,0-1 0,0 1-1,0 0 1,0 0-1,0 0 1,0 0 0,0 0-1,0 0 1,0 0-1,1 0 1,-1 0-1,0-1 1,0 1 0,0 0-1,0 0 1,0 0-1,0 0 1,0 0 0,0 0-1,0 0 1,0 0-1,0 0 1,1 0-1,-1 0 1,0 0 0,0 0-1,0 0 1,0 0-1,0 0 1,0-1 0,0 1-1,0 0 1,1 0-1,-1 0 1,0 0 0,0 0-1,0 0 1,0 1-1,0-1 1,0 0-1,0 0 1,0 0 0,1 0-1,-1 0 1,0 0-1,0 0 1,0 0 0,0 0 50,13 4-2882,16 11-1452,-26-14 3724,30 15-2206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8832,'0'4'533,"4"14"-168,0 0 1,1-1-1,0 1 0,2-2 0,0 1 1,1 0-1,0-1 0,9 10-365,-12-18 147,0-1 0,1 0 0,1 0 0,-1-1 0,1 1 0,0-1 0,0-1 0,1 0 0,0 0 0,0 0 0,0-1 0,0 0 0,1 0 0,-1-1 0,1 0 0,0-1 0,0 0 0,6 0-147,4-1 180,-1-1 1,1 0-1,0-2 0,0 0 1,0-1-1,-1-1 1,1-1-1,-1 0 0,0-1 1,-1-1-1,12-7-180,-2 1 235,-1-2-1,-1 0 1,0-2 0,-2 0-1,1-2 1,16-18-235,-35 32 62,0-1 0,0 1 0,0-1 0,-1 0 0,1 0 0,-2-1 0,1 0 0,-1 1 0,0-1 0,0 0 0,0 0 0,-1-1 0,-1 1 0,1-3-62,-1 1 71,-1 1 1,0 0 0,-1-1-1,0 1 1,-1 0 0,1-1-1,-1 1 1,-1 0 0,0 0-1,0 0 1,0 1 0,-2-3-72,-5-9 82,0 1 0,-2 1 0,0 0 0,0 0 1,-2 1-1,0 1 0,0 0 0,-2 1 0,0 1 1,0 0-1,-14-7-82,19 13-4,-1 1 0,0 0 0,0 0 0,0 1 0,-1 1 0,0 0 0,0 1 0,0 0 0,0 1 0,0 0 0,-1 1 0,1 1 0,0 0 0,-1 0 0,1 2 0,0 0 0,0 0 0,-12 4 4,1 3-882,1 1 0,1 1 0,-5 3 882,-66 36-12607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7:2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6417 31 11392,'-17'-4'0,"1"0"0,-1 1 0,0 1 0,0 1 0,0 0 0,0 1 0,-1 1 0,-57-2 0,-284-14 106,-70 17-106,150 1 22,-606 44-4,359-11 326,-1009 105 168,1092-89-234,440-52-276,0 1 0,0-1 0,0 1 0,0-1 1,0 1-1,0 0 0,0 0 0,0 0 0,0 0 0,0 1 1,0-1-1,0 1 0,1 0 0,-1 0 0,1 0 1,-1 0-1,1 0 0,0 0 0,0 0 0,0 1 0,0 0 1,0-1-1,1 1 0,-1 0 0,1 0 0,0-1 1,-1 1-1,1 0 0,1 0 0,-1 0 0,0 3-2,-1 9-8,2 0-1,-1-1 0,2 1 1,0 0-1,1-1 0,1 7 9,0-5-37,25 243-3,-6 149 40,-23 261 595,-27 110 181,-46-5-421,41-551-204,-26 201 871,59-422-933,-1 0 1,1 1-1,0-1 0,0 0 1,0 0-1,0 0 0,0 0 1,0 0-1,0 1 0,1-1 1,0 2-90,0-4 42,0 0 1,0 0 0,0 0-1,0 0 1,0 0 0,0 0 0,0 0-1,0 0 1,0 0 0,0 0 0,0 0-1,0-1 1,0 1 0,0 0 0,0-1-1,0 1 1,-1-1 0,1 1 0,0-1-1,0 1-42,8-4-45,77-28 381,-9 2-160,43-10-176,209-44 156,2 14 1,4 14-1,213-3-156,1074 1 256,-1260 55-173,432-10 111,-610 9-194,0 7 0,0 8 0,79 20 0,108 31 0,-363-61 4,3 1 39,1 0 0,-1-1 0,1 0 1,7-1-44,-16 0 9,-1 0 0,1 0 0,-1-1 0,0 1 0,1-1 0,-1 1 0,1-1 0,-1 0 0,0 0 0,1 0 0,-1 0 0,0-1 0,0 1 0,0-1 0,0 1 0,0-1 0,0 0 0,-1 1 0,1-1 0,0 0 0,-1 0 0,1 0 0,0-2-9,3-9 26,0 0 1,-1 0-1,0 0 0,-1-1 0,-1 0 0,0 1 0,-1-1 0,0 0 0,-1 0 0,-1 0 0,0 1 0,-2-9-26,-6-32 158,-4 0-1,-11-32-157,14 51 12,-8-27-12,-147-488 0,16 45 0,-70-459 0,146 622 0,-8-48 0,24 91-1024,56 296 1218,-8-25-3135,9 27 2508,-1 0 0,0 0 0,1 0 0,-1 0 0,0 0 0,0 0 0,0 0 0,0 0 0,1 1 1,-1-1-1,0 0 0,-1 1 0,1-1 0,0 1 0,0-1 0,0 1 0,0-1 0,0 1 0,0 0 0,-1-1 0,1 1 433,-16-2-3520</inkml:trace>
  <inkml:trace contextRef="#ctx0" brushRef="#br0" timeOffset="924.275">0 1489 17023,'8'11'0,"9"7"0,-9-11 0,-3-7-128,6-2 128,-1-6 0,16 7 0,12 1 0,3 1 0,1 7-511,4-1-1,0 1-10880</inkml:trace>
  <inkml:trace contextRef="#ctx0" brushRef="#br0" timeOffset="1291.697">121 1938 13184,'-6'23'0,"-1"12"0,-4 4 0,-1 5 0,3 10 0,-5 10 0,8 0 0,4 5 0,4 0 128,4 0-128,-4-3 0,-2 3-2944,-2-17 128,-1-8 128,0-8 0,1 2 2176</inkml:trace>
  <inkml:trace contextRef="#ctx0" brushRef="#br0" timeOffset="1698.264">447 2002 11648,'13'114'256,"-4"-1"0,-6 91-256,-4-185 75,0 0 0,-1 0 0,0 0-1,-3 2-74,4-13 45,-1 0 0,-1 0 0,1-1-1,-2 1 1,1-1 0,-1 1-1,0-1 1,0-1 0,-1 1-1,-3 4-44,8-11 3,-1 1-1,1-1 1,-1 0-1,1 1 1,0-1-1,-1 0 1,1 1-1,-1-1 1,1 0-1,-1 0 1,1 0-1,-1 1 1,1-1-1,-1 0 1,1 0-1,-1 0 1,1 0-1,-1 0 1,1 0-1,-1 0 1,1 0-1,-1 0 1,1 0-1,-1 0 1,1 0-1,-1 0 1,1-1-1,-1 1 1,1 0-1,-1 0 1,1-1-1,-1 1 1,1 0-1,0 0 1,-1-1-1,1 1 1,-1 0-1,1-1 1,0 1 0,-1-1-1,1 1 1,0 0-1,-1-1 1,1 1-1,0-1 1,0 1-1,0-1 1,-1 1-1,1-1 1,0 1-1,0-1 1,0 1-1,0-1-2,-12-34 134,11 32-123,-3-16 16,1-1 0,1 1 0,0-1 0,1 1 0,2-1 0,0 0 0,1 1 0,0-1 0,2 1 0,0 0 0,2 0 0,0 0 0,2-2-27,10-23 104,3 1 0,1 1 0,2 1 1,26-34-105,-33 52 33,0 2 1,2-1 0,0 2 0,1 1-1,1 0 1,1 2 0,0 0 0,1 1 0,1 2-1,1 0 1,0 2 0,23-9-34,-43 20 23,0-1 0,-1 1 0,1 0 0,0 0 0,0 0 0,0 1 0,0 0 0,0 0 0,0 0 0,0 0 0,0 1 0,0 0 0,0 0 0,-1 0 0,6 2-23,-7-1 34,1 0 1,-1 0 0,1 0-1,-1 0 1,0 1-1,0-1 1,0 1 0,0 0-1,0 0 1,-1 0 0,1 0-1,-1 0 1,0 1-1,0-1 1,0 1 0,0 0-1,-1-1 1,1 1 0,0 4-35,3 11 139,-2 1 0,1-1 0,-2 1 0,-1 0 0,0 0 1,-2 0-1,-1 12-139,-7 33 383,-12 43-383,-5 29-440,24-119-72,-3 21-3545,4-13-6328,1-19 10854</inkml:trace>
  <inkml:trace contextRef="#ctx0" brushRef="#br0" timeOffset="11582.642">2557 2022 9216,'-2'33'0,"-6"21"384,3 2 0,2 11-384,0-6 128,-2 3-128,5-7 128,0-1-128,3-14 0,-1-1-7296</inkml:trace>
  <inkml:trace contextRef="#ctx0" brushRef="#br0" timeOffset="12125.346">2539 1604 13312,'-1'-1'8,"1"0"0,-1 1 0,1-1 1,-1 0-1,1 0 0,-1 1 1,1-1-1,0 0 0,-1 0 0,1 0 1,0 0-1,0 1 0,-1-1 1,1 0-1,0 0 0,0 0 1,0 0-1,0 0 0,0 0 0,0 0 1,1 0-1,-1 1 0,0-1 1,0 0-1,1-1-8,15-24 127,33-19 19,-46 43-136,16-14 21,1 2-1,0 1 1,1 0-1,0 2 1,1 0-1,9-2-30,-22 10 14,0 0 0,1 0 0,0 1 0,-1 1 0,1 0 0,0 0 0,0 0 0,1 1-14,-5 1 10,0-1-1,-1 1 1,1 0-1,-1 1 0,1-1 1,-1 1-1,0 0 1,0 1-1,0-1 0,0 1 1,0 0-1,0 0 1,0 0-1,1 3-9,-2-2 5,0 0 0,0 1 1,0 0-1,-1 0 0,1 0 0,-1 1 1,0-1-1,-1 1 0,0-1 0,0 1 1,0 0-1,0 0 0,-1 0 0,0 0 1,0 0-1,-1 0 0,1 0 0,-1 0 1,-1 0-1,1 0 0,-1 0 0,-1 5-5,-4 15-2,0-1 0,-2 0 0,-1-1 0,-9 19 2,0-2-7,-3-1 1,-22 34 6,32-57 23,-1 0 0,0-1 0,-2-1 0,1 0 1,-2-1-1,0 0 0,-10 6-23,14-15 77,12-10-48,14-14-50,-3 7 15,1 2 0,0 0-1,1 0 1,0 1 0,0 1-1,1 0 1,0 1 0,1 1 0,-1 0-1,1 1 1,6-1 6,0 1-5,1 1-1,0 1 1,0 1 0,0 1-1,0 1 1,0 1 0,22 4 5,-38-4 3,0 1 0,0-1 1,0 2-1,0-1 0,0 1 1,0 0-1,-1 0 1,0 1-1,1-1 0,-1 2 1,-1-1-1,1 1 0,-1-1 1,1 2-1,-1-1 0,-1 0 1,1 1-1,-1 0 1,0 0-1,0 0 0,-1 1 1,0-1-1,0 1 0,0 0 1,-1 0-1,0 0 1,-1 0-1,1 0 0,-1 0 1,-1 0-1,1 1 0,-1-1 1,0 0-1,-1 0 0,0 1 1,0-1-1,-1 0 1,1 0-4,-7 13 78,0 0 0,0 0 1,-2-1-1,-1 0 1,0-1-1,-1 0 1,-1-1-1,0 0 1,-2-1-1,0-1 1,0 0-1,-2-1 0,0-1 1,0-1-1,-1 0 1,-1-1-1,-1 0-78,-22 11 70,-1-3 0,-1-1 0,-6 0-70,-141 39-1670,70-23-998,84-21-5033</inkml:trace>
  <inkml:trace contextRef="#ctx0" brushRef="#br0" timeOffset="12803.716">4006 1518 15360,'-12'-9'-3,"0"0"1,-1 1-1,0 0 1,0 1 0,-1 0-1,1 1 1,-1 1 0,-1 0-1,-12-2 3,13 2 5,0 2 0,0 0 0,0 1 0,-1 0 0,1 1 0,-1 1 0,1 0 0,0 1 0,-1 1 0,1 0 0,0 1 0,0 0 0,0 1 0,0 1 0,1 0 0,-1 1 0,1 0 0,1 1 0,-1 1 0,1 0 0,0 0 0,1 1 0,0 1 0,1 0 0,0 0 0,0 1 0,1 0 0,1 1 0,-1 0 0,1 3-5,-10 15 51,3 2 0,0 0 1,2 0-1,1 2 1,2-1-1,1 1 0,2 1 1,-2 31-52,5-26 51,2 1 0,2 0 0,1 0 0,2-1 0,2 1 0,2-1 0,7 20-51,-12-50 13,1-1 1,0 0 0,0 0-1,1 0 1,0-1 0,1 1 0,0-1-1,0 0 1,1 0 0,0-1-1,0 0 1,1 0 0,-1 0 0,2-1-1,-1 0 1,1 0 0,0-1-1,0 0 1,0 0 0,1-1 0,0 0-1,0 0 1,0-1 0,0 0-1,0-1 1,0 0 0,1-1 0,9 1-15,11-1-514,0-1 1,0-1-1,0-1 0,0-2 0,10-4 515,-37 8-135,61-11-9315</inkml:trace>
  <inkml:trace contextRef="#ctx0" brushRef="#br0" timeOffset="13173.25">4413 1322 15360,'0'19'0,"0"12"0,0-11 128,0-2-128,4 23 128,-3 17 0,3 10 0,1 13 0,-2 6 0,-3 11 0,0-3 0,0 4-128,0-27 127,0-11-254,0-14 127,1-16-1408,-2-18 128,-2 2-8192</inkml:trace>
  <inkml:trace contextRef="#ctx0" brushRef="#br0" timeOffset="13579.854">4328 1405 14208,'29'-15'127,"0"1"0,1 1 0,1 1 0,-1 2 0,2 1 0,16-1-127,-22 6 100,0 1-1,0 1 0,0 2 1,0 0-1,0 2 0,0 1 1,0 1-1,9 3-99,-13-1 64,-1 0 0,0 1 0,0 1 0,-1 1-1,0 1 1,-1 0 0,0 2 0,0 0 0,3 5-64,-13-10 38,0 1 0,-1-1 0,0 2 0,-1-1 0,1 1 0,-2 0 0,1 0 0,-1 1 0,-1 0 0,0 0 0,0 1 0,-1-1 0,0 1 0,-1 0 0,0 0 0,-1 0 0,0 0-1,0 10-37,-3-3 55,0 1 0,-1 0-1,-1-1 1,0 0-1,-2 1 1,0-1-1,-1-1 1,-1 1 0,0-1-1,-2-1 1,0 1-1,-2 1-54,-7 10 44,-1-1 0,-1-1-1,-2 0 1,0-2 0,-2 0 0,-8 5-44,-21 10-658,-1-1 0,-1-3 0,-41 18 658,55-31-2186,-5 4-6987</inkml:trace>
  <inkml:trace contextRef="#ctx0" brushRef="#br0" timeOffset="13956.182">3858 3734 17407,'-18'13'0,"1"1"0,0 1 0,1 0 0,0 1 0,1 1 0,-5 8 0,-20 31 0,-13 28 0,-2 2 0,9-18 0,-4-2 0,-2-2 0,-3-2 0,-19 12 0,45-49 0,20-18 0,1 0 0,-1 0 0,2 1 0,-1 0 0,1 1 0,0-1 0,-1 4 0,7-11 0,0 1 0,1-1 0,-1 0 0,1 0 0,-1 0 0,1 0 0,0 0 0,-1 1 0,1-1 0,0 0 0,0 0 0,0 0 0,0 1 0,0-1 0,0 0 0,0 0 0,0 1 0,1-1 0,-1 0 0,0 0 0,1 0 0,-1 0 0,1 1 0,-1-1 0,1 0 0,-1 0 0,1 0 0,0 0 0,0 0 0,-1 0 0,1 0 0,0-1 0,0 1 0,0 0 0,0 0 0,0-1 0,0 1 0,0-1 0,0 1 0,1 0 0,-1-1 0,0 0 0,0 1 0,0-1 0,0 0 0,1 0 0,6 3 0,-1-2 0,1 1 0,-1-1 0,1 0 0,0-1 0,0 1 0,0-2 0,97-9 0,0-4 0,52-17 0,9-2-2419,-79 15-2351,-40 8-1608</inkml:trace>
  <inkml:trace contextRef="#ctx0" brushRef="#br0" timeOffset="14302.777">3770 3944 15744,'-21'12'0,"-14"12"0,14 11 128,5 9 0,3 15 0,5 8-128,3 12 128,5 6-128,8 7 128,5 2-128,-3-19 0,4-8-512,-7-18 0,1-12-3968,0-18 128,1 4 1024</inkml:trace>
  <inkml:trace contextRef="#ctx0" brushRef="#br0" timeOffset="14645.505">4006 3619 15744,'12'222'165,"-1"1"32,-15-46 81,-23 140-278,26-311 14,1 1 41,-1 1-1,-1-1 1,1 0-1,-1 0 0,0 0 1,-2 5-55,4-12 1,0 0 0,-1 1 1,1-1-1,0 0 0,0 1 0,0-1 1,0 0-1,0 1 0,0-1 0,0 0 1,-1 1-1,1-1 0,0 0 0,0 0 1,0 1-1,-1-1 0,1 0 0,0 0 1,0 1-1,-1-1 0,1 0 0,0 0 1,-1 0-1,1 1 0,0-1 0,-1 0 1,1 0-1,0 0 0,-1 0 1,1 0-1,0 0 0,-1 0 0,1 1 1,-1-1-3,-3-12 12,3-23-22,5 17 24,0 0 0,2 1 0,0-1 0,1 1-1,1 0 1,1 1 0,0 0 0,1 0 0,0 1-1,7-6-12,-7 9 32,1 1 0,0 0-1,0 1 1,1 1 0,0 0-1,1 0 1,0 1 0,0 1-1,1 0 1,0 1-1,0 0 1,6 0-32,-1 0 27,0 1-1,1 1 1,-1 1-1,1 1 1,0 0-1,-1 1 1,1 2 0,0 0-1,6 2-26,-17-2 14,-1 1-1,0 0 1,0 1 0,0 0-1,0 0 1,0 1-1,-1 0 1,1 1 0,-1-1-1,0 1 1,6 6-14,-10-9 9,0 1-1,-1-1 1,1 1 0,0 0-1,-1 0 1,0 0 0,0 1-1,0-1 1,0 0 0,0 1-1,-1-1 1,1 1 0,-1 0-1,0 0 1,0-1 0,-1 1-1,1 0 1,-1 0 0,1 0-1,-1 0 1,0-1 0,-1 1-1,1 0 1,-1 0 0,0 0-1,0 0 1,-1 2-9,0 2-6,-2-1-1,1 1 1,-1-1 0,0 0-1,0 0 1,-1 0-1,0-1 1,0 1 0,0-1-1,-1-1 1,0 1-1,0-1 1,-1 0 0,0 0-1,1 0 1,-1-1-1,-1 0 1,1-1 0,-8 3 6,7-4-1145,0 0 0,0 0 0,0-1 0,0 0 1,0-1-1,0 1 0,0-2 0,-4 0 1145,-13-2-4906</inkml:trace>
  <inkml:trace contextRef="#ctx0" brushRef="#br0" timeOffset="15021.443">4553 3924 18175,'0'0'0,"0"0"0,18-3 0,14-7-640,6 4 0,0-2-11391</inkml:trace>
  <inkml:trace contextRef="#ctx0" brushRef="#br0" timeOffset="15022.443">4895 4111 17919,'-2'22'0,"-1"11"0,1 3 0,-1 6 0,0 4 0,-2 3-128,1-1 128,-1-2-1663,5-13-1,0 1-8320</inkml:trace>
  <inkml:trace contextRef="#ctx0" brushRef="#br0" timeOffset="15456.595">5003 4141 18559,'21'0'0,"17"2"0,-7-7 0,5-2 0,3 4 0,4 3-128,-6 0 128,-1-2-1152,-5 2 129,-1-3-4225,-9 3 0,0 0 2688</inkml:trace>
  <inkml:trace contextRef="#ctx0" brushRef="#br0" timeOffset="15457.595">5121 3965 16000,'8'9'0,"8"5"256,-16 16-1,-11 9 1,2 12 0,0 13-128,2 3 128,7 2-128,3-5 0,1-8 0,1-8 128,3-12-128,2-8 0,6-4 0,10-12 0,12-9-128,11-8 0,-2 0-13439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2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13312,'0'0'128,"0"0"0,0 0 0,43 5-128,-6-5 128,7-2 0,2-5 0,5-4 0,-10-1 128,-8 3-512,-10 3 128,-1-1-9984</inkml:trace>
  <inkml:trace contextRef="#ctx0" brushRef="#br0" timeOffset="3157.492">247 224 9216,'-2'-1'1408,"1"0"-1286,0-1 1,0 1 0,-1 0-1,1 0 1,0 0 0,-1 0-1,1 0 1,-1 0 0,1 1 0,-1-1-1,1 0 1,-1 1 0,0-1-1,1 1 1,-1-1 0,0 1-1,1 0 1,-1 0 0,0 0-1,1 0 1,-1 0 0,0 0-1,0 1-122,-1 0 102,0 1 0,0 0-1,1 0 1,-1 0 0,1 0-1,-1 0 1,1 0 0,0 1-1,0-1 1,0 1 0,0 0 0,1-1-1,-1 1 1,0 2-102,-5 8 118,0 1 0,1 1 0,1-1 0,0 1 0,1 0 0,0 0 0,2 0 0,-1 1 0,2-1 0,0 1 0,1-1 0,1 1 0,0-1 0,2 6-118,-2-11 17,1-1-1,0-1 1,0 1-1,1 0 1,0 0-1,1-1 1,0 0-1,0 1 1,1-2-1,0 1 1,0 0-1,1-1 0,0 0 1,0 0-1,0-1 1,1 0-1,0 0 1,1 0-1,-1-1 1,1 0-1,0-1 1,0 0-1,1 0 1,7 2-17,-3-2 43,0-1 0,0-1 0,0-1 1,1 1-1,-1-2 0,0 0 0,1-1 0,-1 0 1,0-1-1,0 0 0,0-1 0,0-1 0,10-3-43,-6 0 81,-1 0-1,1-1 0,-2 0 1,1-1-1,-1-1 1,0 0-1,-1-2 0,-1 1 1,0-2-1,1-1-80,-6 5 38,-1 0-1,0-1 1,-1 0-1,0 0 1,-1-1-1,0 1 1,0-1 0,-1 0-1,-1-1 1,0 1-1,0-1 1,-1 1-1,0-1 1,-1 0-1,-1 0 1,0 0 0,-1 1-1,0-1 1,-1-8-38,-1 4 65,-1 0-1,0 0 1,-1 1 0,-1-1 0,0 1 0,-1 1 0,-1-1 0,0 1 0,-1 0 0,0 1 0,-1 0-1,-1 0 1,-8-7-65,8 10 53,-1 0-1,0 1 0,0 0 1,-1 1-1,0 0 0,0 1 1,-1 1-1,0 0 0,0 1 1,-1 1-1,1 0 0,-1 0 1,0 2-1,-6-1-52,12 2-13,0 1 1,0 0-1,0 1 0,0-1 0,0 2 1,0-1-1,0 1 0,0 0 0,1 1 1,-1 0-1,1 1 0,-1 0 0,1 0 1,0 1-1,1-1 0,-1 2 0,1-1 1,0 1-1,0 0 0,1 1 0,0 0 1,0 0-1,0 0 0,1 1 13,-7 12-884,1 2 0,1-1 1,1 2-1,1-1 0,1 1 0,1 0 1,0 5 883,-16 71-9088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19071,'5'71'0,"-5"-8"128,-3 2-256,3-11 0,3-6-4607,16-15-1,1 2-768</inkml:trace>
  <inkml:trace contextRef="#ctx0" brushRef="#br0" timeOffset="3072.403">164 1 19711,'-9'37'128,"-9"30"256,-1 47 0,-4 43-128,3-13 128,4 2-256,8-6 0,5-1-128,9-29 0,3-20-1920,9-49 128,-1-1-10623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16767,'-3'36'0,"-5"24"0,4 20 0,-4 19 0,13 5 128,5 9-1151,10-40-1,-1-1-9472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7552,'1'1'196,"0"-1"-1,0 0 1,0 1 0,0-1 0,0 0-1,0 1 1,0-1 0,-1 1 0,1-1-1,0 1 1,0 0 0,0-1 0,-1 1-1,1 0 1,0-1 0,0 1 0,-1 1-196,2 3 115,-1 0 1,1 0-1,-2 0 1,1 1 0,0-1-1,-1 0 1,0 1-1,-1 3-115,2 25 206,1-21-135,-1-1 0,2 1-1,0-1 1,0 1 0,1-1 0,3 5-71,-5-13 31,0 0 0,1-1 0,-1 1 0,1-1 0,0 1 0,0-1 0,0 0 0,0 0 0,1 0 0,-1 0 0,1-1 0,-1 0 0,1 1 0,0-1 0,0 0 0,0-1 0,0 1 1,1-1-1,-1 0 0,3 1-31,7 0 86,0 0 0,-1-1 0,1 0 0,0-1 0,0 0-1,0-1 1,-1-1 0,1 0 0,0-1 0,-1 0 0,0-1 0,0-1 0,0 0 0,5-4-86,-11 6 56,0-1-1,-1 0 1,0 0-1,1-1 1,-2 0-1,1 0 0,0 0 1,-1 0-1,0-1 1,-1 0-1,1 0 1,-1-1-1,0 1 1,0-1-1,-1 0 0,0 0 1,0 0-1,-1 0 1,0-1-1,0 1 1,-1-1-1,0 1 1,0-1-1,-1 1 0,0-1 1,0-7-56,-1 7-135,0 0 1,0 0-1,-1-1 1,0 1-1,0 1 0,-1-1 1,0 0-1,0 0 1,-1 1-1,0 0 1,0 0-1,0 0 1,-2-1 134,-7-6-9600</inkml:trace>
  <inkml:trace contextRef="#ctx0" brushRef="#br0" timeOffset="1">895 362 10880,'0'0'128,"18"12"128,11 7 640,4-7 128,6-6-128,-5-7 128,-2-11-128,-2-8 127,-3-7-383,-6-9 128,-6-9-512,-10 9 0,-13-1-128,-31 6 0,-24 1-4351,-30 6 127,-2-2-2560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13952,'8'14'0,"1"0"0,0 0 0,1-1 0,1 0 0,0-1 0,0 0 0,1-1 0,1 0 0,0-1 0,0 0 0,1-1 0,0-1 0,1 0 0,0-1 0,0 0 0,5 0 0,-1-2 31,0-1 1,1 0-1,0-2 0,0 0 1,0-1-1,0-1 1,0-1-1,0-1 1,-1 0-1,13-4-31,-3-1 101,-2-1-1,1-1 1,-1-1-1,0-1 0,-1-2 1,19-12-101,-36 19 94,0 1 0,-1-1 0,0-1-1,0 1 1,0-1 0,-1-1 0,0 1 0,5-8-94,-10 10 37,1 1 0,0-1 0,-1 0 0,0 0 0,0 0 0,-1 0 0,1 0 0,-1 0 0,0 0 1,0-1-1,-1 1 0,0 0 0,0-1 0,0 1 0,0 0 0,-2-6-37,-1-4 33,-1 1 0,-1 0 0,0 0 0,-1 0 1,0 0-1,-1 1 0,-1 0 0,-3-3-33,-10-15 81,-2 2-1,-16-16-80,24 29 67,0 1 0,-1 0 0,-9-5-67,18 14-108,0 1 0,-1 1 1,0 0-1,0 0 1,0 0-1,0 1 1,-1 0-1,1 1 1,-3-1 107,9 3-284,1-1 1,-1 1 0,1-1 0,-1 1-1,0 0 1,1 0 0,-1 0 0,1 0-1,-1 0 1,1 0 0,-1 0 0,0 0-1,1 1 1,-1-1 0,1 1 0,-1-1-1,1 1 1,-1 0 0,1-1-1,0 1 1,-1 0 0,1 0 0,0 0-1,0 0 1,-1 0 0,1 0 0,0 0-1,0 0 1,0 1 0,0-1 0,0 0-1,1 1 1,-1-1 0,0 1 0,1-1-1,-1 2 284,-13 22-2474</inkml:trace>
  <inkml:trace contextRef="#ctx0" brushRef="#br0" timeOffset="348.094">1160 526 13824,'0'12'7,"1"0"0,0-1 1,1 1-1,0 0 1,1-1-1,0 1 0,1-1 1,0 0-1,1 0 0,0-1 1,0 1-1,1-1 1,3 3-8,-4-6 8,1 0 1,-1-1 0,1 0 0,1 0 0,-1 0 0,1-1 0,0 0 0,0 0 0,1 0-1,-1-1 1,1 0 0,0-1 0,0 0 0,1 0 0,-1-1 0,0 0 0,1 0 0,3-1-9,4 1 83,-1-2 0,0 0 0,1-1 0,-1-1 0,1 0 0,-1-1 0,0-1 0,0 0 0,-1-1 0,1-1 0,-1 0 0,0 0 0,-1-2 0,5-3-83,-9 5 78,1 0-1,-1-1 0,-1 0 1,0-1-1,0 0 0,0 0 1,-1 0-1,0-1 0,0 0 1,-1-1-1,-1 0 0,0 1 1,0-2-1,0 1 0,-2 0 1,1-1-1,-1 0 0,-1 0 1,0 0-1,0-2-77,-2 7 23,1 0-1,-1-1 1,0 1 0,-1-1 0,1 1 0,-1 0-1,-1-1 1,1 1 0,-1 0 0,0 0-1,-1 0 1,1 0 0,-1 1 0,0-1 0,0 1-1,-1-1 1,0 1 0,0 0 0,0 0-1,-1 1 1,1-1 0,-1 1 0,0 0 0,-3-1-23,-4-2-121,0 0 0,0 1 0,0 1 0,-1 0 1,0 1-1,0 0 0,0 1 0,0 1 0,-1 0 1,-9 0 120,-19-1-2710,3 1-6228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10496,'4'7'10,"-1"0"0,2-1 0,-1 1 1,1-1-1,0 0 0,0 0 0,0 0 1,1-1-1,0 0 0,0 0 0,1 0 1,-1-1-1,1 0 0,0 0 0,0-1 1,0 0-1,0 0 0,1 0 0,-1-1 0,1-1 1,0 1-1,0-1 0,-1 0 0,1-1 1,5 0-11,8 0 43,0-2 0,0-1 0,0 0 0,0-2 0,-1 0 0,1-1 0,-1-1 0,6-4-43,-11 4 83,-1 0 0,0 0 0,0-2 1,-1 1-1,0-2 0,-1 0 0,0 0 0,-1-1 0,0-1 0,0 0 0,4-7-83,-12 15 30,-1 0 1,1 1-1,-1-1 0,0 0 0,0-1 0,0 1 0,-1 0 0,0-1 0,1 1 1,-2 0-1,1-1 0,0 0 0,-1 1 0,0-1 0,0 1 0,0-1 0,-1 1 0,1-1 1,-1 1-1,0-1 0,0 1 0,-1-1 0,1 1 0,-1 0 0,0 0 0,0 0 1,-3-3-31,1 2 25,0 0 1,0 0 0,-1 0-1,0 1 1,0 0 0,0 0-1,0 0 1,0 1 0,-1 0-1,0 0 1,0 0 0,0 1-1,0 0 1,0 0 0,0 0 0,0 1-1,-1 0 1,1 0 0,-5 0-26,0 1-126,-1 0 0,0 0 0,1 1 1,-1 1-1,1 0 0,-1 0 1,-9 5 125,14-5-720,0 1 0,0 0 0,1 0 0,-1 1 0,1-1 0,0 1 0,0 1 0,1-1 0,-1 1 0,1 0 0,0 1 0,0-1 0,0 2 720,-19 26-640</inkml:trace>
  <inkml:trace contextRef="#ctx0" brushRef="#br0" timeOffset="358.482">845 255 11392,'-1'4'149,"0"15"-93,1-1 0,0 0 0,2 0 0,0 0 0,0 0 0,2 0-1,1 0-55,-4-13 11,0-1 0,0 0 0,1 0-1,-1 0 1,1 0 0,0 0 0,1 0 0,-1 0-1,1-1 1,-1 1 0,1-1 0,0 0-1,0 0 1,1 0 0,-1 0 0,0-1-1,1 1 1,0-1 0,0 0 0,0 0-1,-1 0 1,2 0 0,-1-1 0,0 1 0,0-1-1,0 0 1,1-1 0,-1 1 0,1-1-1,-1 0 1,0 0 0,1 0 0,-1 0-11,5-2 68,0 0 0,-1 0 0,1-1 0,-1 0 0,1 0 0,-1-1 0,0 0 0,0 0-1,-1-1 1,0 0 0,1 0 0,-2-1 0,1 0 0,-1 0 0,1-1 0,-2 0 0,3-3-68,3-4 115,-1 0-1,-1-1 0,-1 0 0,0 0 0,-1 0 1,0-1-1,-2-1 0,3-8-114,-6 16 102,0 1 1,-1 0 0,0-1-1,0 1 1,-1 0-1,0-1 1,0 1-1,-1-1 1,0 1-1,0-1 1,-1 1-1,-3-7-102,4 11-116,-1 0-1,0 0 1,0 1-1,-1-1 1,1 0-1,-1 1 1,1 0-1,-1-1 1,0 1-1,-1 0 1,0 0 116,0 0-785,0 0 1,0 1-1,-1-1 0,1 1 1,-1 0-1,1 1 0,-1-1 1,0 1-1,0 0 0,1 0 0,-3 0 785,-10-2-2730</inkml:trace>
  <inkml:trace contextRef="#ctx0" brushRef="#br0" timeOffset="740.443">1465 505 11136,'0'0'128,"14"13"128,8 15 128,13-19 0,8-5 256,0-17 128,-1-16 128,-8-10 0,-4-12-512,-13 1 128,-10 0-257,-19 5 1,-18 0-256,-1 13 0,-1-2-12287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3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2990 329 8576,'2'11'426,"3"23"139,3 0 1,0-1-1,2 1 0,2-2 0,3 5-565,-9-25 217,0-1 0,0 0 0,1-1 0,1 1 0,0-1 0,0 0 1,6 4-218,-8-8 109,0-1 0,1-1 0,-1 1 0,1-1 0,-1 0 0,1-1 0,1 1 0,-1-1 0,0-1 0,1 0 0,-1 0 0,8 1-109,1-1 96,-1-1 1,0-1-1,0 0 1,0-2 0,0 1-1,0-2 1,0 0-1,0-1 1,-1 0 0,1-1-1,-1 0 1,3-3-97,-8 4 106,0-1 0,-1 0 1,1 0-1,-1-1 0,0 0 0,0 0 1,-1-1-1,0 0 0,0 0 1,0-1-1,-1 0 0,0 0 0,-1 0 1,0-1-1,0 0 0,-1 0 1,0 0-1,0-1 0,-1 0-106,0-4 41,-1 1 0,0-1 0,-1 0 0,0 1 0,-2-1 0,1 0 0,-2 0 0,1 1 0,-2-1-1,0 1 1,-1-1 0,0 1 0,-1 0 0,0 1 0,-1-1 0,0 1 0,-1 0 0,-1 1 0,0-1 0,0 1 0,-1 1 0,-1 0 0,0 0 0,0 1 0,0 0-1,-1 1 1,-1 0 0,1 1 0,-1 0 0,-1 1 0,1 0 0,-1 1 0,0 0 0,0 1 0,0 0 0,-1 2 0,0-1-41,5 2-27,1 0 0,-1 1 0,0 0 1,0 0-1,0 1 0,1 0 0,-1 0 0,0 1 1,1 0-1,-1 1 0,1 0 0,-7 3 27,-31 22-2644,6-1-8619</inkml:trace>
  <inkml:trace contextRef="#ctx0" brushRef="#br0" timeOffset="338.835">4111 98 13568,'0'0'128,"4"27"0,4 15 0,-4 17 0,2 22 0,-9-1 128,-4 3-128,5-3 128,2 1-384,2-16 0,2-6-6144,14-16 0,-1-1 6784</inkml:trace>
  <inkml:trace contextRef="#ctx0" brushRef="#br0" timeOffset="733.901">4760 68 12672,'0'0'512,"0"8"0,3 2-256,-2 22 0,2 20 0,-1 13 0,-2 12 0,-5-2 0,-4 4-128,2-4 128,-4-6-1408,7-10 0,-1-2-8064</inkml:trace>
  <inkml:trace contextRef="#ctx0" brushRef="#br0" timeOffset="734.901">5665 0 10880,'0'0'1664,"-13"127"0,-6 81-384,-4 13-1,-7 32-1023,9-60 128,0-31-128,12-38 128,6-40-1408,9-25 129,-1-4-10497</inkml:trace>
  <inkml:trace contextRef="#ctx0" brushRef="#br0" timeOffset="1127.858">8113 609 15872,'4'33'0,"2"19"0,3 21 0,6 19 0,-4-11 128,-2 0-256,-2-15 0,1-1-11264</inkml:trace>
  <inkml:trace contextRef="#ctx0" brushRef="#br0" timeOffset="1493.96">9225 443 16000,'-6'35'0,"-2"19"0,4 20 0,-1 20 128,1 33 128,1 31-384,12-27 0,12-14-3840,15-35 0,1-2-768</inkml:trace>
  <inkml:trace contextRef="#ctx0" brushRef="#br0" timeOffset="1865.579">10257 628 14592,'-4'15'11,"1"-1"-1,1 1 1,0 0 0,1 0 0,0 0 0,1 0 0,1 0 0,0 0 0,1 0 0,1 0 0,0 0 0,3 4-11,-3-11 5,0 0 0,0 1 0,1-1 0,0 0-1,1-1 1,0 1 0,0-1 0,0 0 0,1 0 0,0-1 0,0 1 0,1-1 0,0-1 0,0 1 0,0-1 0,1 0 0,0-1-1,0 0 1,0 0 0,0-1 0,3 1-5,-1-1-6,1-1 0,-1-1-1,1 1 1,-1-2 0,1 1 0,-1-1 0,1-1-1,-1 0 1,1 0 0,-1-1 0,0-1-1,2 0 7,2-2 71,0 0 0,0 0 1,-1-1-1,0-1 0,0 0 0,-1-1 0,0-1 0,0 0 0,0 0-71,-4 2 80,-1-1 0,1 1 0,-1-1 0,-1-1 0,1 1 0,-1-1 0,-1 0 0,0-1 0,0 1 0,-1-1 0,0 0 0,0-2-80,-2 5 52,-1 0 0,1-1 1,-1 1-1,-1-1 0,0 0 0,0 1 0,0-1 0,-1 0 0,0 1 0,0-1 0,-1 1 0,0 0 0,-1-1 1,1 1-1,-1 0 0,-1 0 0,-2-4-52,-4-4 13,0 0 0,-2 0 1,0 1-1,0 0 0,-1 1 1,-1 1-1,0 0 0,-8-4-13,-42-24-2709,24 19-7189</inkml:trace>
  <inkml:trace contextRef="#ctx0" brushRef="#br0" timeOffset="2282.836">11210 917 17279,'0'0'0,"7"26"0,4 14 0,17-6 0,17 0 0,3-14 128,7-11 0,-3-15 128,-1-20 128,-16-14 128,-11-19-256,-24 5 0,-17-7-256,-17 16 128,-16 9-128,-11 32 128,0-1-14335</inkml:trace>
  <inkml:trace contextRef="#ctx0" brushRef="#br0" timeOffset="5376.721">913 496 15104,'109'-36'0,"19"-13"0,-6 7 0,-5-2 0,-31 25 0,1-4-10880</inkml:trace>
  <inkml:trace contextRef="#ctx0" brushRef="#br0" timeOffset="5919.242">1 1762 13184,'41'-6'217,"1"-2"1,-1-2 0,0-1 0,26-12-218,-3 1 238,142-36 397,3 8 1,131-11-636,437-24 1182,315 46-666,3 59-188,-769-12-276,1210 60 211,-411-13-121,-908-46-142,686 16 0,245-9 0,256-7 0,-560-54 0,754-18 0,-1463 62 136,454 2-2767,-366 3-8057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8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2734 70 17279,'38'66'0,"-19"-16"0,4 10 128,-2 2 0,-2 2-128,-1 4 128,-1 0-768,1-11 1,-2-3-11009</inkml:trace>
  <inkml:trace contextRef="#ctx0" brushRef="#br0" timeOffset="351.639">3422 244 6400,'3'15'0,"0"-1"0,0-1 0,2 1 0,0-1 0,0 1 0,1-1 0,1-1 0,4 8 0,-9-17 0,1 1 0,-1 0 0,1-1 0,0 1 0,0-1 0,0 0 0,0 0 0,1 0 0,-1-1 0,1 1 0,-1-1 0,1 0 0,0 0 0,0 0 0,0 0 0,0-1 0,1 0 0,-1 0 0,0 0 0,0 0 0,1 0 0,-1-1 0,1 0 0,-1 0 0,0 0 0,1-1 0,-1 1 0,0-1 0,3-1 0,4-2 26,-1 0-1,0-1 1,0 0 0,-1 0 0,0-1-1,0-1 1,0 0 0,0 0 0,-1 0-1,6-8-25,1-1 154,-1-1-1,-1-1 0,0 0 1,-1-1-1,-1 0-153,-9 14 153,1 0 0,-1 0 1,0 0-1,0-1 0,-1 1 0,1-1 1,-1 1-1,0-1 0,-1 1 1,0-1-1,0-5-153,0 9 45,0-1 0,-1 0 1,1 0-1,-1 1 0,0-1 1,0 0-1,0 1 0,0-1 1,0 1-1,-1-1 0,1 1 0,-1-1 1,0 1-1,1 0 0,-1 0 1,0 0-1,0 0 0,-1 0 1,1 0-1,0 1 0,-1-1 0,1 1 1,-1 0-1,-1-1-45,-5-2-53,-1 1-1,0 0 1,0 1 0,0 0-1,0 1 1,0 0 0,-1 1-1,1 0 1,0 0 0,-1 1-1,1 0 1,0 1 0,0 0-1,-4 2 54,-20 5-6378</inkml:trace>
  <inkml:trace contextRef="#ctx0" brushRef="#br0" timeOffset="732.873">4229 359 11520,'13'3'37,"0"0"1,0-1 0,0-1-1,1 0 1,-1-1 0,0 0-1,0-1 1,0 0-1,0-1 1,0-1 0,0 0-1,0-1 1,-1 0 0,1-1-1,-1 0 1,0-1 0,10-7-38,-3 1 163,0-1 0,-1-1-1,0-1 1,-1 0 0,-1-1 0,-1-1 0,1-1-163,-12 13 32,-1 0 0,1 0 0,-1-1 0,0 1 0,0-1 0,0 1 0,-1-1 0,0 0 0,0 0 0,0 0 0,-1 0 1,0 0-1,0-1 0,0 1 0,-1 0 0,0 0 0,0-1 0,-1 1 0,0 0 0,0 0 0,0 0 0,-1-1 0,0 1 0,0 1 0,0-1 0,-1 0 0,-2-4-32,3 8 10,0-1 1,1 1-1,-1 0 1,0 0-1,0-1 1,0 1-1,0 1 1,0-1-1,-1 0 0,1 0 1,0 1-1,-1 0 1,1-1-1,-1 1 1,0 0-1,1 0 1,-1 0-1,0 1 1,0-1-1,0 1 1,1-1-1,-1 1 0,0 0 1,0 0-1,0 0 1,0 1-1,0-1 1,1 0-1,-1 1 1,0 0-1,0 0 1,1 0-1,-1 0 1,0 0-1,1 1-10,-8 3-520,0 0-1,0 1 1,0 0-1,1 0 1,0 1 0,0 1-1,1 0 1,-4 5 520,-11 11-6656</inkml:trace>
  <inkml:trace contextRef="#ctx0" brushRef="#br0" timeOffset="1135.087">4937 330 6912,'0'0'0,"35"11"0,23 7 1792,4-14 128,10-4-768,-9-4 0,-4-7-256,-13-11 0,-8-13-512,-22 4 0,-16-3-128,-19 3 128,-23 4-256,-2 6 0,-7 12-1,5 9 1,-1 0-12159</inkml:trace>
  <inkml:trace contextRef="#ctx0" brushRef="#br0" timeOffset="3307.237">7582 967 10624,'53'11'256,"-14"-8"128,7-6 0,5-11 0,6-13 0,-8-5 128,-1-5 128,-17-7 0,-8-7-384,-22-6 0,-13-11 0,-12 14 128,-16 9-384,7 16 0,-2 2-11136</inkml:trace>
  <inkml:trace contextRef="#ctx0" brushRef="#br0" timeOffset="3648.718">8556 696 15104,'0'0'0,"0"81"0,0-17 0,0 9 128,7 4 128,2 5-256,9-24 0,-1 4-11136</inkml:trace>
  <inkml:trace contextRef="#ctx0" brushRef="#br0" timeOffset="4056.607">9342 716 12672,'0'0'0,"-2"13"128,-1 10-128,0-7 128,-1 2 0,-4-2 128,1 0-128,2-5 128,1-4-768,7 2 0,-2 2-8448</inkml:trace>
  <inkml:trace contextRef="#ctx0" brushRef="#br0" timeOffset="4057.607">9657 899 10368,'2'3'149,"1"4"-28,0-1 0,0 0 0,1 0 0,0 0-1,0-1 1,1 1 0,-1-1 0,1 0 0,1 0 0,-1-1 0,0 0 0,1 0 0,0 0-1,0 0 1,0-1 0,0 0 0,1 0 0,-1-1 0,1 0 0,0 0 0,0 0-1,0-1 1,-1 0 0,2 0-121,1-1 164,1-1-1,-1 0 0,0 0 1,1-1-1,-1 0 1,0 0-1,0-1 0,0 0 1,-1-1-1,1 0 0,-1 0 1,0-1-1,0 0 1,0 0-1,-1-1 0,3-3-163,11-9 322,-2-1 0,0 0 0,-1-2 0,-1 0 0,1-4-322,-15 20 53,1 0 0,-1 0 0,-1 0-1,1 0 1,-1 0 0,0 0 0,0-1 0,0 1-1,-1-1 1,0 0-53,-1 5 14,0-1-1,0 1 0,0-1 1,0 0-1,0 1 1,0-1-1,-1 1 0,1-1 1,0 1-1,-1-1 1,1 1-1,-1-1 0,0 1 1,0-1-1,1 1 1,-1 0-1,0-1 0,0 1 1,0 0-1,0 0 1,-1 0-1,1 0 0,0 0 1,0 0-1,-1 0 1,1 0-1,0 0 0,-1 0 1,1 1-1,-1-1 1,1 1-1,-1-1 1,1 1-1,-1 0 0,0-1 1,1 1-1,-2 0-13,-18-3 37,1 2 0,-1 0-1,1 1 1,-1 1 0,-15 3-37,-57 10-2863,92-14 2812,-61 12-10893</inkml:trace>
  <inkml:trace contextRef="#ctx0" brushRef="#br0" timeOffset="4417.868">9116 1112 17151,'0'0'0,"0"0"128,86-14 0,-39-4 128,2-12-128,-10-3 0,-7-11 0,-10 8 128,-11 0-128,-10 9 128,-10 7-128,-6 8 128,-9 12-768,-1 3 128,1-1-12671</inkml:trace>
  <inkml:trace contextRef="#ctx0" brushRef="#br0" timeOffset="5425.076">7857 457 11520,'0'0'128,"0"0"42,0 0 193,-6 4 149,-21 20-48,0 2 0,2 0 0,1 2 0,1 1 0,2 0 0,1 2 0,1 0 0,-9 21-464,20-34 80,0 1 0,0 0 0,2 1 0,1-1 0,0 1 0,1 0 0,1 0 0,0 17-80,3-34 47,0 0-1,1 0 1,-1 0 0,0 0 0,1 0-1,0 0 1,-1 0 0,1 0 0,0 0 0,1 0-1,-1-1 1,0 1 0,1 0 0,0-1-1,-1 1 1,1-1 0,0 0 0,0 1-1,0-1 1,1 0 0,1 1-47,4 2-670,0 0 0,0-1 0,1 0 0,-1-1 0,1 0-1,3 1 671,20 7-7500,-2 2 4450</inkml:trace>
  <inkml:trace contextRef="#ctx0" brushRef="#br0" timeOffset="5887.485">9361 773 16128,'0'0'0,"0"0"0,0 0 128,-52 29 0,11 1 127,-7 6-127,10 0 0,4 5 0,10-1 0,4 1-256,10 4 128,1-3-12287</inkml:trace>
  <inkml:trace contextRef="#ctx0" brushRef="#br0" timeOffset="6509.634">1024 389 18047,'0'0'0,"0"56"0,-3-29 0,1 0-13055</inkml:trace>
  <inkml:trace contextRef="#ctx0" brushRef="#br0" timeOffset="6927.31">768 61 18815,'35'-2'0,"19"-7"0,14 2 0,19 1 0,8 3 128,16 6 0,21 3 128,18 6-384,-37 6 0,1-3-13695</inkml:trace>
  <inkml:trace contextRef="#ctx0" brushRef="#br0" timeOffset="7394.916">0 1158 18815,'189'-21'706,"99"3"-706,190 15 143,-139 2 32,89-7-61,258-2 63,3 28 44,570 112 187,-527-44-282,265 3 151,189 20 43,78 9-136,3-82 144,-645-50-312,618-6 117,-944 20-332,-101 0-4786,-109 0-6470</inkml:trace>
  <inkml:trace contextRef="#ctx0" brushRef="#br0" timeOffset="7794.826">10041 3009 13952,'0'0'128,"58"18"256,-16-20 128,5-11 512,11-8 127,12-12-767,-12-6 128,-1-8-128,-19 2 0,-17-5-128,-30 0 128,-26 2-256,-22 16 128,-21 14-384,-41 8 0,-29 10-3199,9 4-1,1-2-5120</inkml:trace>
  <inkml:trace contextRef="#ctx0" brushRef="#br0" timeOffset="8128.476">9411 2652 11776,'-9'9'142,"1"1"1,1 0 0,-1 0-1,2 0 1,-1 1 0,2 0-1,-1 1 1,1-1 0,-1 6-143,4-10 104,1 0 0,0-1 0,0 1 0,0 0 0,1-1 0,0 1 0,0 0 0,1 0 0,0-1 0,0 1 0,0 0 0,1-1 1,0 1-1,0-1 0,1 0 0,0 0 0,0 0 0,1 2-104,-1-2 61,0-2 0,1 1 1,0 0-1,-1-1 0,1 1 1,1-1-1,-1 0 0,1 0 0,-1-1 1,1 1-1,0-1 0,0 0 1,1-1-1,-1 1 0,1-1 0,0 0-61,2 0 73,1 0-1,-1-1 0,0 0 0,1 0 1,0-1-1,-1 0 0,1 0 0,-1-1 1,1 0-1,3-2-72,13-3 113,-1-2 1,-1-1-1,0 0 0,0-2 0,0-1 1,-2 0-1,3-4-113,-6 5 110,0-1 1,-2-1-1,0-1 1,0-1-1,4-5-110,-16 16 27,0 0-1,-1 0 0,1-1 0,-1 0 1,0 1-1,0-1 0,-1 0 1,1 0-1,-1 0 0,0-1 0,-1 1 1,1 0-1,-1-1 0,0 1 1,0-1-1,-1 1 0,0-1 0,0 0 1,0 1-1,0-1 0,-1 1 0,0-2-26,-1 4 19,1-1-1,-1 0 1,1 1-1,-1-1 1,-1 1-1,1 0 1,0-1-1,-1 1 1,1 0-1,-1 0 0,0 1 1,0-1-1,0 1 1,-3-2-19,-2-2 25,-1 2 0,1-1 0,-1 1 0,0 0 0,-8-2-25,-18-2 26,-1 2 0,1 1-1,-1 1 1,0 3-1,-15 1-25,40-1 0,-168 2-8746,-79 13 8746,121-1-6229</inkml:trace>
  <inkml:trace contextRef="#ctx0" brushRef="#br0" timeOffset="8526.218">8497 2218 17791,'0'0'128,"-6"37"128,6 15 0,0 20-128,3-4 128,0 2 0,-3-4 0,0 2 128,-3-13 128,0-10-640,-1-1 128,-5-8-4735,-2-7 127,2 1-1920</inkml:trace>
  <inkml:trace contextRef="#ctx0" brushRef="#br0" timeOffset="8961.547">7573 2258 17023,'-4'10'-106,"-5"11"129,-10 21-47,2 1 0,2 1 1,2 0-1,-1 14 24,12-44 15,0 1-1,1-1 1,0 1-1,1 0 1,1-1-1,0 1 1,2 5-15,-1-12 37,0 1 0,1-1 0,-1 0 0,2 0 0,-1 0 0,1-1 0,0 1 0,1-1 0,0 0 1,0 0-1,0-1 0,1 1 0,0-1-37,1 0 74,0-1 0,1 0 1,0 0-1,0-1 0,0 0 1,0 0-1,1-1 0,-1 0 1,1 0-1,0-1 0,0 0 1,0-1-1,0 0 1,0 0-1,0-1 0,0 0 1,0-1-1,0 0 0,6-1-74,9-2 170,0-1 0,-1-1 0,0-1 0,0-1 0,-1-1 0,16-9-170,-25 11 94,0-1 0,0 0 0,-1-1 1,0 0-1,0-1 0,-1-1 0,0 0 0,-1 0 1,0-1-1,-1 0 0,1-3-94,-4 5 57,0-1-1,-1 1 1,0-1-1,0 0 1,-2-1-1,1 1 0,-1-1 1,-1 1-1,0-1 1,-1 0-1,0 0 1,0 0-1,-2-8-56,0 14 3,0-1-1,0 1 1,-1-1-1,0 1 1,0 0-1,-1 0 1,1 0-1,-1 0 0,-1 0 1,1 0-1,-1 1 1,0 0-1,0-1 1,-1 2-1,1-1 1,-1 0-1,0 1 0,0 0 1,-1 0-1,1 1 1,-1-1-1,0 1 1,0 0-1,0 1 1,-1-1-3,-20-7-380,-1 1 0,0 2 0,-1 1 0,1 1 0,-2 1 380,21 2-188,-133-13-3567,-3 2-6719</inkml:trace>
  <inkml:trace contextRef="#ctx0" brushRef="#br0" timeOffset="9394.636">5143 2009 11648,'-13'16'169,"2"1"0,0 0 1,0 1-1,2 0 0,-2 4-169,7-13 135,0 0-1,1 0 0,0 1 1,1-1-1,0 1 1,0-1-1,1 1 1,1-1-1,-1 1 0,1 0 1,2 9-135,-1-15 99,0 0 0,0 0 0,0 0 0,1 0 0,-1 0 0,1 0 0,0 0 0,0-1 0,1 1 0,-1-1 0,1 1 0,-1-1 0,1 0 0,0 0 0,0 0 0,1-1 0,-1 1 0,1-1 0,-1 0 0,1 1 0,0-2 0,0 1 0,-1 0 0,1-1-1,1 0 1,-1 0 0,0 0 0,0 0 0,0 0 0,0-1 0,3 0-99,5 0 148,1 0-1,-1 0 1,1-1 0,-1-1-1,1 0 1,-1-1-1,0 0 1,0-1-1,0-1 1,3-1-148,0-1 154,0-1 0,-1-1 0,1-1 0,-2 0 0,1-1 0,-1 0 0,-1-1 0,7-9-154,-15 16 42,0 0 0,0 0 0,-1-1 1,1 1-1,-1-1 0,-1 0 0,1 0 0,-1 0 1,0 0-1,0-1 0,-1-1-42,0 4-21,-1 0 1,0 0-1,0 0 0,0 0 0,-1 0 0,1 0 1,-1 0-1,0 0 0,0 0 0,0 0 0,-1 1 1,1-1-1,-1 1 0,0-1 0,0 1 0,0-1 1,-1 1-1,1 0 0,-1-1 21,-8-6-953,0 1 0,0 0 0,-1 0 1,0 1-1,0 0 0,-14-5 953,-28-16-9237</inkml:trace>
  <inkml:trace contextRef="#ctx0" brushRef="#br0" timeOffset="9395.636">4002 2181 14720,'0'0'0,"23"40"128,7-8 0,9 9 512,12-22 0,11-11 127,4-22 129,8-22-256,-5-8 0,0-14-256,-20-3 0,-14-2 0,-28-5 0,-25-2-512,-18 15 128,-25 13-1408,-31 3 128,2 2-11391</inkml:trace>
  <inkml:trace contextRef="#ctx0" brushRef="#br0" timeOffset="9773.99">3295 1911 10880,'-8'13'384,"5"-9"-322,-15 27 1433,-14 30-1495,28-51 130,0 0 0,0 0 1,1 0-1,0 1 1,0-1-1,1 1 0,1 0 1,0-1-1,0 12-130,1-19 55,1 1 0,-1-1-1,1 1 1,0-1 0,0 0-1,0 1 1,0-1 0,1 0-1,-1 0 1,1 1 0,0-1-1,0-1 1,0 1 0,0 0-1,0 0 1,1-1 0,-1 1-1,3 0-54,-1 0 86,1 0 0,-1 0 1,1-1-1,0 0 0,0 0 0,0 0 0,0 0 0,1-1 0,-1 0 0,0 0 0,4 0-86,5-1 170,1 0-1,-1 0 0,1-1 0,-1-1 1,1-1-1,-1 0 0,0 0 0,8-4-169,-4-1 227,0 1-1,0-2 1,-1 0-1,13-10-226,-22 13 101,0 0 1,0 0-1,-1-1 1,1 0-1,-2 0 1,1-1-1,-1 0 1,0 0-1,0 0 0,-1-1-101,-4 6 24,1 1 0,-1-1 0,0 1 0,0-1 0,0 0 0,0 1 0,0-1 0,-1 0 0,0 1 0,1-1 0,-1 0 0,0 0 0,0 0 0,0 1 0,0-1 0,-1 0 0,1 0 0,-1 1 0,0-1-1,0 0 1,0-1-24,-1 1 20,0 0-1,-1 0 1,1 0-1,-1 1 1,1-1-1,-1 0 1,0 1-1,0 0 1,0 0-1,0 0 0,0 0 1,0 0-1,-1 1 1,-1-2-20,-10-2-193,0 1-1,0 0 1,-1 1 0,0 0 0,1 1-1,-13 1 194,-30 0-3050,1 1-7595</inkml:trace>
  <inkml:trace contextRef="#ctx0" brushRef="#br0" timeOffset="10177.901">2734 1806 10752,'-2'3'405,"-13"17"196,-9 10 243,2 2-1,1 1 1,-13 26-844,30-49 71,-1 0 0,1 0 1,1 0-1,-1 1 1,2-1-1,0 1 0,0 0 1,1 0-1,0-1 1,1 1-1,0 0 0,0 0 1,1 0-1,1 0 1,2 8-72,-2-13 72,1 1 0,-1-1 1,1 0-1,0 0 0,1 0 1,0 0-1,0 0 0,0-1 1,0 1-1,1-1 0,0 0 1,0-1-1,1 1 0,-1-1 1,1 0-1,0-1 0,0 1 1,0-1-1,0 0 0,5 1-72,-3-1 147,1 0 0,-1-1-1,1 0 1,0-1 0,0 0 0,0 0-1,0-1 1,0 0 0,0 0 0,0-1-1,0 0 1,-1-1 0,1 0 0,0 0-1,6-4-146,-1 0 160,-1-1-1,0-1 1,0 0 0,-1 0-1,0-2 1,0 1-1,-1-2 1,0 1-1,-1-1 1,8-12-160,-12 16 64,0-1 0,-1 1 1,-1-1-1,1 0 0,-1 0 0,-1 0 0,1-1 1,-1 1-1,-1-1 0,0 0 0,0 0 1,-1 0-1,0 0 0,0 0 0,-1 0 1,0 0-1,-1 0 0,1 0 0,-2 0-64,1 5-8,0 1 0,0 0 0,0-1-1,0 1 1,-1 0 0,1 0 0,-1 0 0,0 0-1,0 0 1,0 0 0,0 0 0,-1 1-1,1-1 1,-1 1 0,1 0 0,-1 0 0,0 0-1,0 0 1,0 0 0,0 0 0,0 1 0,0 0-1,-3-2 9,-5 1-597,0 0-1,1 0 0,-1 1 0,0 0 1,0 1-1,0 0 0,-1 1 598,-45 1-11818</inkml:trace>
  <inkml:trace contextRef="#ctx0" brushRef="#br0" timeOffset="10576.962">866 2307 8448,'12'33'128,"6"25"-128,-6 2 128,-3 8-128,-3-2 128,-1-3-6400</inkml:trace>
  <inkml:trace contextRef="#ctx0" brushRef="#br0" timeOffset="11022.614">1338 1806 20863,'-44'46'0,"-32"39"0,-25 1 128,-24 18-128,7 5 128,-3 12 0,3-7 0,2 7 0,-1-25 0,-2-7-128,26-20 0,15-15-640,27-26 128,24-25-5759,28-53-1,2-3 2304</inkml:trace>
  <inkml:trace contextRef="#ctx0" brushRef="#br0" timeOffset="11426.969">433 1640 17151,'0'0'128,"12"27"128,6 17 256,14 16 0,13 17-256,41 54 0,34 36 128,-4 5 0,4 16 0,11-3 0,8 5-384,9-18 0,5-10-3200,35-11 129,1 1-6529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0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459 353 20607,'-15'21'-9,"1"2"0,2 0 0,0 0 0,1 1 0,1 1 0,2 0-1,0 0 1,2 1 0,0-1 0,2 1 0,1 1 0,1-1 0,1 0-1,3 23 10,1-10-14,2 1 0,2-1 0,1 0-1,2-1 1,2 0 0,1 0 0,2-1 0,2-1-1,10 14 15,-16-30 0,1-1 0,1 0 0,1-1 0,1 0 0,0-1 0,1-1 0,1-1 0,2 1 0,-11-9 0,1 0 0,0-1 0,1-1 0,0 1 0,-1-1 0,2-1 0,-1 0 0,0-1 0,1 0 0,0 0 0,-1-1 0,1 0 0,0-1 0,0-1 0,0 1 0,0-2 0,9-1 0,-2-1 9,-1-1-1,0 0 1,-1-2-1,1 0 0,-1-1 1,0 0-1,-1-2 1,0 0-1,0 0 1,-1-1-1,0-1 0,0-1 1,-2 0-1,1 0 1,-2-1-1,1-1 1,-2 0-1,0 0 0,5-10-8,-4 3 18,0-1-1,-1-1 0,-1 1 0,-1-1 1,-1-1-1,-1 0 0,-1 0 0,-1 0 0,-1 0 1,-1 0-1,-2-1 0,0 1 0,-3-20-17,-1 17 70,-1 1 0,-1-1 0,-2 1 0,0 0-1,-2 1 1,0 0 0,-2 1 0,-1 0-1,-1 0 1,-5-5-70,8 13 62,-1 1-1,-1 0 0,0 1 1,-1 0-1,-1 1 1,0 0-1,-1 1 0,0 1 1,-1 1-1,0 0 1,0 1-1,-1 1 0,0 1 1,-6-1-62,15 5 1,-1 1 1,1 1 0,-1 0 0,0 0-1,1 1 1,-1 0 0,0 0-1,1 1 1,-1 1 0,0 0 0,1 0-1,0 1 1,-1 0 0,1 0-1,0 1 1,1 0 0,-1 1 0,-2 2-2,4-3-253,0 0 1,1 1-1,0 0 0,0 1 1,0-1-1,1 1 1,0 0-1,0 0 1,0 1-1,1 0 1,0-1-1,0 1 0,1 1 1,0-1-1,0 0 1,0 1-1,1 0 1,0-1-1,1 1 1,0 0-1,0 0 0,1 2 253,5 39-3903,2 2-4353</inkml:trace>
  <inkml:trace contextRef="#ctx0" brushRef="#br0" timeOffset="404.191">1818 181 17535,'7'2'0,"4"2"128,-11 26 0,-8 15 0,8 20 0,2 21 0,4 7 0,3 11 0,1 0 0,-1 4-128,9 7 128,5 7-128,-14-32 128,-9-22-128,0-27 0,-5-28-1408,2 1 1,2-2-9857</inkml:trace>
  <inkml:trace contextRef="#ctx0" brushRef="#br0" timeOffset="3944.964">2605 345 13696,'0'0'149,"0"0"64,0 0-63,-8 8-44,-3 6-66,0 1-1,1 0 1,1 0 0,0 1-1,1 0 1,0 1 0,-3 13-40,1 4 83,1 0 0,2 1 0,2 0 0,1 0 0,2 0 1,1 13-84,1-27 105,2-1 1,0 1 0,0-1 0,2 1 0,1-1 0,0 0 0,2 0 0,0-1 0,1 0 0,1 0 0,5 7-106,-9-19 55,0-1 0,0 1 0,1-1 0,-1 0 0,1 0 0,0-1 1,1 0-1,0 0 0,-1-1 0,1 1 0,1-2 0,-1 1 1,1-1-1,-1 0 0,1 0 0,0-1 0,2 0-55,-3 0 40,-1-1 0,1-1-1,-1 1 1,1-1 0,0 0-1,-1-1 1,1 0 0,-1 0-1,1 0 1,-1-1-1,1 0 1,-1 0 0,0 0-1,0-1 1,0 0 0,0 0-1,-1-1 1,1 1 0,-1-1-1,0-1 1,3-1-40,9-11 73,-2-1 0,1-1 0,-2 0 1,-1-1-1,0 0 0,-2-1 0,0 0 0,-1-1 0,-1 0 0,-1-1 0,1-10-73,-4 17 30,-2 0 0,0-1-1,-1 1 1,-1-1 0,0 0 0,-1 1-1,-1-1 1,0 0 0,-2 1 0,0 0-1,0-1 1,-2 1 0,0 0 0,-1 1-1,0-1 1,-7-9-30,1 5 2,-1 1-1,-1 0 1,-1 1 0,0 1-1,-1 0 1,-1 2 0,-1-1-1,0 2 1,-1 1-1,-1 0 1,0 1 0,0 1-1,-18-6-1,34 15-83,0 0 0,0 0-1,-1 1 1,1 0 0,0 0-1,-1 0 1,1 0-1,-1 0 1,0 1 0,1 0-1,-1 0 1,1 0 0,-1 1-1,1 0 1,-1 0 0,1 0-1,0 0 1,-1 0-1,-3 3 84,3-1-355,0 1-1,0 0 0,0 0 1,0 1-1,1-1 0,-1 1 1,1 0-1,0 0 0,1 0 1,0 1-1,-1-1 0,2 1 1,-2 1 355,-18 39-8512</inkml:trace>
  <inkml:trace contextRef="#ctx0" brushRef="#br0" timeOffset="4325.782">3765 332 16384,'-1'1'-1,"-1"-1"1,0 1-1,1 0 1,-1 0-1,0-1 1,1 1 0,-1-1-1,0 1 1,0-1-1,1 0 1,-1 0 0,0 0-1,0 0 1,1-1 2,0 0-1,0 0 0,0 0 0,0 0 1,1 0-1,-1 0 0,0 0 1,1 0-1,-1 0 0,1-1 1,-1 1-1,1 0 0,0 0 1,-1-1-1,1 1 0,0-1-1,-1-1 6,1 2-1,-1 0 1,1 0-1,0 0 0,-1 0 1,1 0-1,0 0 0,-1 0 1,1 0-1,-1 0 1,0 0-1,1 1 0,-1-1 1,0 0-1,1 0 0,-1 1 1,0-1-1,0 0 0,0 1 1,1-1-1,-1 1 1,0-1-1,0 1 0,0 0 1,0-1-1,0 1 0,0 0 1,0-1-1,0 1 1,-1 0-6,0 0 11,-1 1 1,0-1 0,0 0 0,1 1 0,-1 0-1,0 0 1,1 0 0,-1 0 0,1 0 0,-1 0 0,-1 2-12,-10 6 63,1 1 1,0 0 0,-9 11-64,19-18 13,-19 19 29,1 1-1,1 0 0,1 2 1,1 0-1,2 1 0,0 1 0,2 1 1,1 0-1,-4 15-41,9-22 30,1 1 1,0 0-1,2 1 1,1-1-1,1 1 1,1 0-1,1 0 1,1 0-1,0 0 1,2 0-1,1-1 1,1 1-1,1 2-30,-2-15 24,0-1 0,1 1-1,0-1 1,0 0 0,1 0-1,0-1 1,0 0-1,1 1 1,0-2 0,1 1-1,-1-1 1,2 0 0,-1 0-1,1-1 1,0 0-1,0 0 1,3 1-24,-3-3 17,-1-1 1,1 0-1,0 0 1,0-1-1,0 0 1,0 0-1,0-1 1,1 0-1,-1 0 1,0-1-1,1 0 0,-1 0 1,0-1-1,0 0 1,0-1-1,1 0 1,-1 0-1,-1 0 1,1-1-1,0-1 0,0 0-17,12-6 33,-1-2-1,0 0 0,0-1 1,-2-1-1,0 0 0,0-2 1,-1 0-1,-1 0 0,-1-2 1,0 0-1,3-8-32,5-8 57,-3-1 0,-1-1 0,-1-1 0,-2-1-1,9-37-56,-18 52 28,-1 1-1,-1-1 0,-1 0 0,-1 0 1,-1 1-1,-1-1 0,0 0 0,-2 0 1,-1 0-1,-1 0 0,-1 1 1,-1-1-1,-1 2 0,-1-1 0,-1 1 1,0 0-1,-2 0 0,-3-2-27,2 3 30,-1 2-1,0-1 1,-2 2-1,0 0 1,-1 1-1,-1 0 0,-6-3-29,11 9-251,0 2 0,-1 0-1,-1 0 1,1 1-1,-1 1 1,0 0-1,-1 1 1,1 0-1,-1 1 1,0 1-1,-6 0 252,-58-7-11754</inkml:trace>
  <inkml:trace contextRef="#ctx0" brushRef="#br0" timeOffset="6052.288">587 2175 18943,'0'0'150,"0"0"106,1 6 106,34 168 524,-8 2 0,-2 69-886,-5-43 234,-12-131-240,34 409-799,-41-460 126,1 19-1185,6-11-2185,2-1-5273</inkml:trace>
  <inkml:trace contextRef="#ctx0" brushRef="#br0" timeOffset="13632.941">1 1906 8576,'0'0'-363,"5"-3"107,6-1 228,1-1-1,-1 1 1,1 1-1,-1 0 1,1 1 0,12-2 28,82-3-103,-83 7 99,1286-81 2436,-1172 67-2198,1166-90 428,-1014 96-607,60-3 658,42-19-713,-288 14-438,0-4 1,60-22 437,-122 30-7445</inkml:trace>
  <inkml:trace contextRef="#ctx0" brushRef="#br0" timeOffset="18090.454">1769 2426 16639,'2'10'0,"4"7"0,-6-17 0,-3-4 0,3 4 128,0 0 0,3 37 128,-2 29-128,2 11 0,-1 15 0,1 19 0,1 13-128,2 24 128,2 19-128,-7-53 128,2-25-512,-1-29 128,1 2-12159</inkml:trace>
  <inkml:trace contextRef="#ctx0" brushRef="#br0" timeOffset="18495.289">2715 2455 17023,'-26'27'5,"2"1"-1,1 1 0,1 1 1,2 1-1,-4 9-4,0 11 152,2 1-1,3 1 1,1 1 0,3 1-1,3 0 1,2 0 0,2 2-1,3-1 1,2 10-152,2-43 50,2 0-1,0 0 1,2 0-1,0 0 0,2 3-49,-2-14 35,1 0-1,0 0 0,1 0 0,0 0 0,0-1 0,2 1 0,-1-2 1,1 1-1,7 6-34,-10-12 11,0-1 0,0 0 0,1 0 0,0 0 1,0-1-1,0 0 0,0 0 0,0 0 0,1 0 1,-1-1-1,1 0 0,0 0 0,0-1 0,0 1 0,-1-1 1,1 0-1,0-1 0,0 0 0,0 0 0,1 0 1,-1-1-1,-1 1 0,1-1 0,0-1 0,0 1 0,3-2-11,17-6 40,0-1 0,-1-1 0,0-1 0,-1-1 0,3-3-40,-25 15 0,24-15 13,0-1 0,-1-2-1,-1 0 1,-1-2 0,0 0-1,-2-2 1,-1 0 0,15-22-13,-24 30 9,-1-1 0,-1 0-1,0-1 1,-1 1 0,-1-2 0,0 1 0,-1-1 0,-2 0 0,1 0 0,-2-1 0,0 1-1,-2-1 1,0 1 0,-1-1 0,-1-9-9,-5-8 28,0 1-1,-3 0 0,-1 1 1,-1 0-1,-2 1 1,-5-8-28,-4-4-31,-2 1 1,-2 2-1,-1 0 1,-5-1 30,25 33-383,-1 1-1,0 1 1,0-1 0,-3 0 383,-38-24-10072,26 22 5784</inkml:trace>
  <inkml:trace contextRef="#ctx0" brushRef="#br0" timeOffset="18897.225">3962 2187 17279,'-13'8'50,"0"2"0,0-1-1,1 2 1,0 0-1,1 0 1,0 1-1,-6 10-49,-12 19 443,-20 36-443,12-7 442,3 2 1,3 1 0,3 2-1,-17 75-442,34-110 126,2 1 0,2 0 0,2 0 0,1 5-126,3-29 37,1-1 1,1 1 0,0 0-1,2-1 1,-1 1 0,2-1-1,0 0 1,2 0-1,-1-1 1,2 1 0,1 2-38,-4-12 28,0 1 0,0-1 0,1 0 1,0 0-1,0-1 0,0 1 0,0-1 1,1 0-1,0-1 0,0 1 0,1-1 1,-1 0-1,1-1 0,0 0 0,0 0 1,0 0-1,0-1 0,6 2-28,-4-3 25,0 1-1,0-1 0,0 0 1,0-1-1,0 0 1,0-1-1,0 0 0,0 0 1,0-1-1,0 0 1,-1 0-1,1-1 1,0 0-1,-1-1 0,2-1-24,7-4 33,0-2 0,-1 0-1,0 0 1,-1-2 0,0 0 0,-1 0-1,-1-1 1,0-1 0,0-1-1,-2 1 1,0-2 0,-1 0 0,-1 0-1,0 0 1,0-5-33,3-10 20,-2-1 1,-2-1-1,-1 0 1,-1 0-1,-2 0 1,-1 0-1,-2-1 1,-1 1-1,-2-1 1,-1 1-1,-5-17-20,1 15 5,-2 0 0,-1 1 1,-1 0-1,-2 1 0,-2 0 0,-1 1 1,-2 0-1,0 2 0,-3 0 0,-17-20-5,27 37-525,-1 1 0,0 1 0,-1 0-1,-1 1 1,1 0 0,-8-3 525,1 2-4483,-1 1 0,-17-6 4483,-7-2-5802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2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19455,'7'4'0,"-1"1"0,1 0 0,-1 1 0,-1 0 0,1 0 0,-1 0 0,4 6 0,28 31 0,93 59 38,-87-72-15,-2 3-1,0 2 1,-3 1-1,20 24-22,-54-55 5,0-1 0,0 1-1,-1 0 1,0 0-1,1 0 1,-2 1-1,1-1 1,-1 1 0,0 0-1,0-1 1,0 1-1,-1 0 1,0 0-1,0 0 1,0 0 0,-1 0-1,0 0 1,0 0-1,-1 1 1,1-1-1,-1 0 1,-1 0 0,1-1-1,-1 1 1,0 0-1,0 0 1,-1-1-1,-2 5-4,-7 10 35,0-2-1,-1 1 0,-1-2 0,-1 0 0,-1 0 1,0-2-1,-7 5-34,-39 31 373,-28 14-373,59-43 49,-292 187 761,170-113-7209,130-82-3265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0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9600,'10'15'-1,"15"18"-20,-30-24-85,2 10 119,0-1 0,1 1 1,0 0-1,2 0 0,0 0 1,2 10-14,0 8 48,6 89 400,5 0 0,22 87-448,-31-194-303,0 1 0,2-1 0,0 0 0,1-1 0,4 8 303,2 3-5909</inkml:trace>
  <inkml:trace contextRef="#ctx0" brushRef="#br0" timeOffset="373.449">213 285 2944,'0'14'500,"1"1"-1,1 0 1,0-1 0,0 1 0,2-1 0,0 0-1,4 9-499,0 6 211,-1 1 0,-1-1-1,1 24-210,11 54 243,-11-78-174,2-2 0,1 1-1,1-1 1,2 0 0,0-1 0,2-1-1,1 0 1,1-1 0,4 3-69,-18-22 62,0-2 0,0 1 0,1 0 0,0 0 0,-1-1 0,1 0 0,1 0-1,-1 0 1,0 0 0,1-1 0,-1 0 0,1 0 0,-1 0 0,1 0 0,0-1 0,0 1 0,0-1 0,0-1 0,0 1 0,0-1 0,5 0-62,-9 0 45,1 0 1,-1-1-1,0 1 0,1-1 1,-1 1-1,1-1 0,-1 0 1,0 0-1,1 1 0,-1-1 1,0 0-1,0 0 0,0 0 1,0 0-1,0-1 1,0 1-1,0 0 0,0 0 1,0-1-1,0 1 0,-1 0 1,1-1-1,0 1 0,-1-1 1,1 1-46,8-41 327,-8 35-273,3-24 50,-1 0 0,-2 0 0,-1 0 0,-1 0 0,-2 1 0,-1-1 0,-1 1 0,-10-30-104,1 17 140,-1 1 1,-3 0 0,-1 1 0,-3 1 0,-20-29-141,-18-22-1472,44 68-5888</inkml:trace>
  <inkml:trace contextRef="#ctx0" brushRef="#br0" timeOffset="990.448">503 440 6400,'10'-9'0,"0"0"0,0 1 0,1 0 0,0 0 0,1 1 0,0 1 0,0 0 0,0 0 0,31-16 0,-40 20-12,25-16-209,1 3 0,0 0 0,1 1 0,27-7 221,-56 21-17,0 0 1,1 0-1,-1 0 0,1 0 1,-1 0-1,1 1 1,-1-1-1,1 0 0,-1 1 1,0-1-1,1 0 1,-1 1-1,0 0 1,1-1-1,-1 1 0,0 0 1,0 0-1,0 0 1,1 0-1,-1 0 0,0 0 1,0 0-1,-1 0 1,1 0-1,0 0 0,0 1 1,0-1-1,-1 0 1,1 0-1,-1 1 0,1-1 1,-1 1-1,1-1 1,-1 1 16,4 9 206,-1 0 0,0 1 0,2 10-206,-4-15 31,4 33 157,-1-1 0,-2 1 0,-2 7-188,-2-21 162,3 1-1,0 0 1,1-1-1,2 1 1,1-1-1,1 0 1,1 0-1,1 2-161,4-7 531,-4-36-252,-1-3-470,9-19 127,-7 21 36,-2 0 1,0 0-1,-1-1 1,-1 0 0,0 0-1,-2-1 1,3-17 27,5 68 0,-5-12-106,0-2 0,1 1 0,1-1 0,10 18 106,-12-24-472,7 14-4008</inkml:trace>
  <inkml:trace contextRef="#ctx0" brushRef="#br0" timeOffset="1392.875">974 83 10880,'15'24'-25,"-1"2"1,-2-1 0,0 2 0,-2-1 0,3 16 23,-4-14-5,28 93 6,14 100 0,9 29 0,-52-224 20,-5-18-2,0 0 1,-1-1-1,0 1 1,0 0-1,-1 0 1,0 1-1,0 5-18,-2-15 23,-1 0-1,1 1 1,0-1 0,0 0-1,0 0 1,0 0 0,0 0-1,0 0 1,0 0 0,0 0-1,0 0 1,0 0 0,0 0-1,0-1 1,1 1 0,-1 0-23,-10-24 55,2 0-1,0 0 1,2-1 0,0 0 0,2-1 0,1 1 0,0-19-55,3 41-134,1 0 0,0 0 0,0 0 0,0 0 0,0 1 1,1-1-1,0 0 0,0 0 0,0 0 0,0 0 0,0 1 0,1-1 1,-1 1-1,1-1 0,0 1 0,0 0 0,0-1 0,1 1 1,-1 0-1,1 0 0,0 1 0,0-1 0,0 0 0,0 1 1,0 0-1,0 0 0,1 0 0,-1 0 0,1 0 0,-1 1 0,3-1 134,12-4-872,-1 1-1,1 1 0,0 1 0,0 0 0,0 2 0,2 0 873,16-1-213</inkml:trace>
  <inkml:trace contextRef="#ctx0" brushRef="#br0" timeOffset="1771.845">1264 347 6528,'15'17'29,"-6"-15"-73,-8-4 25,0 0 1,0 0 0,0 1 0,0-1-1,0 0 1,-1 0 0,1 0-1,0 0 1,-1 0 0,0 0-1,1 0 1,-1-1 18,0-2-43,1 1 1,0-1-1,1 0 0,-1 1 1,1-1-1,1-2 43,1 1-26,0 0-1,0 1 1,0-1-1,1 1 1,0 0 0,0 1-1,0-1 1,5-3 26,-7 6-29,0 1 0,0-1 0,-1 1 0,1-1 0,0 1 0,0 0 0,0 0 1,0 1-1,1-1 0,-1 1 0,0-1 0,0 1 0,0 0 0,0 0 0,0 0 0,1 1 1,-1-1-1,0 1 0,0 0 0,2 0 29,-3 1-13,0-1 1,0 0-1,0 0 1,0 1-1,0-1 1,-1 1-1,1 0 1,-1-1-1,1 1 1,-1 0-1,0 0 1,1 0-1,-1 0 1,0 0-1,0 0 1,-1 0-1,1 1 0,0-1 1,-1 0-1,1 2 13,1 5-1,-1 0 0,1 1-1,-2-1 1,1 6 1,-4 15-38,0 0 0,-2 0 0,-2 0 0,0-1 0,-2 0 0,-10 20 38,6-14-7,2 0 0,1 0 0,2 1 0,0 12 7,8-47 0,-1 0 0,1-1 0,0 1 0,0 0 0,0 0 0,0-1 0,0 1 0,0 0 0,0 0 0,0 0 0,0-1 0,1 1 0,-1 0 0,0 0 0,0-1 0,1 1 0,-1 0 0,0-1 0,1 1 0,-1 0 0,1-1 0,-1 1 0,1 0 0,-1-1 0,1 1 0,-1-1 0,1 1 0,0-1 0,-1 1 0,1-1 0,0 0 0,-1 1 0,1-1 0,0 0 0,0 1 0,-1-1 0,1 0 0,0 0 0,0 0 0,0 0 0,-1 0 0,1 0 0,0 0 0,0 0 0,0 0 0,6-1 0,0 0 0,-1 0 0,1-1 0,0 0 0,2-1 0,5-2 0,106-19-512,-77 17-2048</inkml:trace>
  <inkml:trace contextRef="#ctx0" brushRef="#br0" timeOffset="2118.265">1627 1 13824,'14'13'0,"7"8"-256,-10-6 128,-7-2-128,-3 22 128,3 14 0,14 7 128,11 9 0,7 14 0,-2 0-9216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3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427 212 15616,'-29'-43'453,"-20"-21"-453,39 51 78,-1 1 1,0 1-1,-1 0 1,0 1-1,-1 0 1,0 1-1,-3-1-78,11 7 26,1 0-1,-1 1 0,0 0 1,1 0-1,-1 1 1,0-1-1,0 1 1,0 0-1,0 1 1,-1-1-1,1 1 0,0 0 1,0 0-1,0 0 1,0 1-1,0 0 1,0 0-1,-1 0-25,0 2 53,-1-1 1,0 1-1,1 1 0,0-1 0,0 1 1,0 0-1,0 1 0,1-1 0,0 1 1,0 0-1,0 0 0,-1 2-53,-3 5 65,0 1 0,0 1 1,1 0-1,1 0 0,0 0 0,1 1 0,0 0 0,1 0 0,1 0 0,1 1 0,-1 5-65,3-8 27,0 0 0,1 0 0,0 0-1,1 0 1,0 0 0,2 0 0,-1 0 0,1-1-1,1 1 1,0-1 0,4 8-27,-4-13 10,-1 0 0,1 0 1,1 0-1,-1-1 0,1 1 1,0-1-1,1 0 0,-1-1 1,1 1-1,0-1 0,1 0 1,-1-1-1,1 1 0,0-1 1,0-1-1,0 1 0,1-1 1,-1-1-1,4 2-10,-1-2-2,1 0-1,-1 0 1,1-1 0,0-1-1,0 0 1,0 0 0,-1-1-1,1 0 1,0-1 0,-1 0-1,1-1 1,-1 0 0,0 0-1,0-1 1,0-1 0,0 0-1,4-3 3,-1 0 97,0-1 0,0-1 0,-1 0-1,-1-1 1,1 0 0,-2 0-1,0-1 1,0-1 0,-1 0-1,-1 0 1,6-11-97,-13 23 37,0 0 1,-1 0-1,1-1 0,0 1 1,0 0-1,-1-1 0,1 1 1,-1 0-1,1-1 0,-1 1 1,0-1-1,1 1 0,-1-1 1,0 1-1,0-1 0,0 1 1,0-1-1,0 1 0,0-1 1,-1 1-1,1-1 0,0 1 1,-1 0-1,0-1-37,1 2 11,0 0 1,-1 0-1,1-1 0,0 1 0,-1 0 1,1 0-1,0 0 0,-1 0 0,1 0 1,-1 0-1,1 0 0,0 0 0,-1 0 1,1 0-1,-1 0 0,1 0 0,0 0 1,-1 0-1,1 0 0,0 0 0,-1 1 1,1-1-1,0 0 0,-1 0 1,1 0-1,0 1 0,-1-1 0,1 0 1,0 0-1,-1 1 0,1-1 0,0 0 1,0 0-1,-1 1 0,1-1 0,0 1-11,-6 7 70,1 1-1,0 0 1,0 1-1,1 0 1,0-1-1,1 1 1,-1 3-70,0-1 25,-17 57-71,2 0-1,4 1 1,2 1 0,-2 59 46,13-70-3534,2 18 3534,3-22-8184,6 26 8184,4 9-5504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1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89 222 17663,'-17'-9'-18,"11"5"-6,-1 1 0,1-1 0,-1 1 0,1 1 0,-1-1 0,0 1 0,0 0 0,0 1 0,-4-1 24,177-4-27,32-12 27,84-4 5,617-30 360,593-16 444,-1344 68-847,90-2 23,-77-10-3388,-97 6-6858</inkml:trace>
  <inkml:trace contextRef="#ctx0" brushRef="#br0" timeOffset="372.634">2204 151 17791,'7'8'0,"7"-2"0,-16 10 0,-8 8 0,5 26 0,1 18 0,-2 3 0,1 7 128,-2 6 128,-1-1-128,4-8 0,1-5-128,1-16 128,2-9-512,0-15 0,0-7-4991,0-28 127,0 1 1664</inkml:trace>
  <inkml:trace contextRef="#ctx0" brushRef="#br0" timeOffset="792.007">1918 633 17023,'27'95'1754,"13"83"-1754,-6-19 913,-33-152-847,1 0-1,1 0 1,-1-1 0,1 1-1,0 0 1,0-1 0,4 5-66,-6-9 10,0-1 0,0 1 0,0-1 0,1 0 0,-1 0 0,0 1 0,1-1 0,-1 0 0,1 0 0,-1 0 0,1-1 0,-1 1 0,1 0 0,0 0 0,-1-1 0,1 1 0,0-1 0,0 0 0,-1 1 0,1-1 0,0 0 0,0 0-1,-1 0 1,1 0 0,0 0 0,0-1 0,-1 1 0,1-1 0,0 1 0,0-1 0,-1 1 0,1-1 0,0 0-10,15-9 56,1-1 0,-1-1 0,-1 0 0,0-1 0,-1-1 0,0-1 0,0-1-56,37-34 99,-25 26-130,42-36-199,1 3 0,57-34 230,29-1-7850,-98 56-43</inkml:trace>
  <inkml:trace contextRef="#ctx0" brushRef="#br0" timeOffset="36483.212">4150 2119 14336,'15'0'0,"7"0"-128,5 3 0,2-1-256,6 2 0,4 4-2304,1-7 0,-1 2-2176</inkml:trace>
  <inkml:trace contextRef="#ctx0" brushRef="#br0" timeOffset="36812.253">4296 2601 19967,'4'6'0,"7"6"0,1 6 0,0 6 0,15 8 0,7 7 0,-5 11 0,1 10 0,0 6 0,-1 6 0,-2 2 0,-2 3 0,-8-6 0,-7-7-512,-2-11 128,-7-12-4351,2-13 127,0 2-1152</inkml:trace>
  <inkml:trace contextRef="#ctx0" brushRef="#br0" timeOffset="37212.662">4613 2660 19711,'28'-17'0,"22"-3"0,11-7 128,13-7-128,4 5 0,9 4 0,-8 2 128,-3 8-384,-14-2 128,-14 8-2816,-11 3 129,0-3-6401</inkml:trace>
  <inkml:trace contextRef="#ctx0" brushRef="#br0" timeOffset="37213.662">4829 3179 19199,'0'14'89,"1"0"0,0 0 0,1 0 0,0-1 0,1 1 0,1 0 0,0-1 0,1 0-1,5 10-88,-8-19 35,0 1-1,1-1 0,0 0 0,0 0 0,0 0 1,0 0-1,0-1 0,1 1 0,0-1 0,-1 0 1,1 0-1,0 0 0,1-1 0,-1 1 0,0-1 1,1 0-1,-1 0 0,1-1 0,0 1 1,0-1-1,-1 0 0,1-1 0,0 1 0,0-1 1,0 0-1,0 0 0,0 0 0,0-1 0,3 0-34,1-1 53,1-1 0,-1 0 0,-1-1 0,1 1 0,0-2 0,-1 1 0,0-1 0,0-1 0,0 1 0,-1-1 0,0-1 0,0 1 0,0-1 0,-1 0 0,0-1 0,0 0 0,-1 0 0,2-4-53,5-8 65,-1-1 0,-1 0-1,-1-1 1,-1 0 0,-1 0 0,-1-1 0,0-3-65,-1-5 52,-1 0 0,-2 0 1,-1-1-1,-2 1 0,-1-1 0,-5-29-52,-10-27 93,-23-67-93,-27-59 53,-10 4 0,-52-91-53,116 272 3,-25-54-58,5-1 1,2-4 54,26 72-181,1-1 0,1 0 1,0 0-1,1-4 181,2 16-379,-1-1-1,1 1 0,1-1 1,-1 0-1,1 1 1,0-1-1,0 1 0,1 0 1,0-1-1,0 1 0,0 0 1,0 0-1,1 0 1,0 0 378,3-3-1005,1 1 0,0 0 0,0 0 0,1 1 0,0 0-1,5-3 1007,50-36-6122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3:59:5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1053 18559,'-22'-15'-4,"2"0"-24,-1 1 0,0 1 0,-1 1 0,-4-1 28,18 10-8,1 0-1,-1 1 1,0 0-1,0 0 1,0 1 0,0 0-1,-1 0 1,1 1-1,0 0 1,0 0-1,0 1 1,0 0-1,0 0 1,-7 3 8,-8 4-3,1 0 0,0 2 1,0 0-1,0 2 0,2 0 1,0 2-1,0 0 0,-4 5 3,20-16 0,1 0 0,-1-1 0,1 1 0,0 1 0,0-1 0,0 0 0,0 1 0,1 0 0,0 0 0,-1-1 0,1 1 0,0 1 0,1-1 0,-1 0 0,1 0 0,0 1 0,0-1 0,0 0 0,1 1 0,-1-1 0,1 1 0,0-1 0,0 1 0,1-1 0,0 1 0,-1-1 0,1 0 0,1 1 0,-1-1 0,1 0 0,-1 0 0,1 0 0,0 0 0,1 0 0,-1 0 0,1 0 0,0-1 0,-1 0 0,5 4 0,32 29 0,1-2 0,2-1 0,2-2 0,38 20 0,-22-14 0,-23-13 2,123 84 36,-133-88-16,0 1 0,-2 2 0,-1 1 0,13 15-22,-34-35 13,0 0 0,0 1 0,0-1 0,-1 1 0,1-1 1,-1 1-1,0 0 0,0 0 0,-1 0 0,1 1 0,-1-1 0,0 0 0,-1 0 0,1 1 0,-1-1 0,0 0 0,-1 2-13,0 0 19,0 1 0,-1-1 0,0 0 0,0 0 0,-1 1 0,0-2 0,0 1 0,-1 0 0,1 0 0,-1-1 0,-4 4-19,2-2 42,-1 0 0,0 0 1,0-1-1,-1 0 1,0 0-1,0 0 1,-1-1-1,0-1 1,0 1-1,0-1 1,-1-1-1,1 0 1,-1 0-1,0-1 0,0 0 1,0-1-1,-6 1-42,6-3 28,0 0 0,-1-1-1,1 0 1,0-1-1,0 0 1,0 0-1,0-1 1,0 0-1,0-1 1,1 0 0,0-1-1,-1 0 1,2 0-1,-1-1 1,-7-5-28,10 5-233,0 1 0,0-1 0,0 0 0,1 0 0,0 0 0,0-1 0,0 0 0,1 0 0,0 0 1,0-1-1,1 1 0,0-1 0,1 0 0,-1 0 0,1 0 0,1 0 0,0 0 0,0 0 0,0 0 0,1-1 233,2-11-2294,0 0 1,2 0-1,0 1 0,5-13 2294,-3 11-1171,14-51-877</inkml:trace>
  <inkml:trace contextRef="#ctx0" brushRef="#br0" timeOffset="355.119">971 1053 17663,'-3'2'17,"1"-1"0,-1 1 0,1 0 0,0 0 0,0 0 0,-1 0 0,1 1 0,1-1 0,-1 1 0,0-1 0,-1 3-17,2-1 43,0 0 1,0 1-1,0-1 0,1 0 1,0 0-1,0 1 0,0-1 1,0 4-44,-5 261 1018,0-171-567,4 2 0,10 84-451,-8-178 44,0-1 1,0 1-1,0-1 1,0 1-1,1-1 1,0 0-1,0 0 1,1 2-45,-2-6 13,0 1 0,0-1 0,0 0 1,0 0-1,0 0 0,0 0 1,0 0-1,0 0 0,0 0 0,1 0 1,-1 0-1,0 0 0,1-1 1,-1 1-1,0-1 0,1 1 1,-1-1-1,1 1 0,-1-1 0,1 0 1,-1 1-1,1-1 0,-1 0 1,1 0-1,-1 0 0,1-1 1,-1 1-1,1 0 0,-1 0 0,1-1 1,0 0-14,5-1 16,-1-1 1,1 0-1,-1 0 1,1 0-1,-1-1 1,0 0-1,-1 0 0,1-1 1,-1 0-1,0 0 1,0 0-1,0 0 1,3-6-17,8-12 73,-1 0-1,10-24-72,-18 35 3,34-73-138,6-24 135,34-71-121,-81 181 121,0-1-1,0 0 0,0 1 0,0-1 1,0 1-1,1-1 0,-1 0 1,0 1-1,0-1 0,0 0 0,0 1 1,1-1-1,-1 0 0,0 1 1,0-1-1,1 0 0,-1 1 0,0-1 1,0 0-1,1 0 0,-1 1 1,0-1-1,1 0 0,-1 0 0,0 1 1,1-1-1,-1 0 0,0 0 1,1 0-1,-1 0 0,1 0 0,-1 0 1,0 0-1,1 0 0,-1 0 1,1 0-1,-1 0 0,0 0 0,1 0 1,-1 0-1,1 0 0,-1 0 1,0 0-1,1 0 0,-1 0 0,0-1 1,1 1-1,-1 0 0,0 0 1,1 0-1,-1-1 0,0 1 0,1 0 1,-1 0-1,0-1 0,0 1 0,1 0 1,-1-1-1,0 1 0,0 0 1,0-1-1,1 1 0,-1 0 0,0-1 1,0 1-1,0-1 0,0 1 1,0 0-1,0-1 1,12 43-71,-9-30 63,4 15-116,2 0 0,7 16 124,16 19-3378,-12-30-8355</inkml:trace>
  <inkml:trace contextRef="#ctx0" brushRef="#br0" timeOffset="702.378">1324 985 19839,'8'17'0,"2"7"0,2-26 0,5-14 0,13 5 0,12 2-128,1 0 128,7-3-128,-4 3 128,-2 3-256,-6 2 0,-7 1-3071,-5-2 127,-2 1-4992</inkml:trace>
  <inkml:trace contextRef="#ctx0" brushRef="#br0" timeOffset="1159.157">1335 1 17151,'6'14'26,"1"0"0,-2 1 0,1 0-1,-2 0 1,0 0 0,-1 1-1,-1 0 1,0 0-26,3 14 50,80 641 559,-36-247-322,-42-367-177,17 118 932,17 45-1042,-38-218 803,-1-11-477,2-16-89,4-21-202,2 1 1,2 0-1,1 1 1,3 0-1,1 1 1,9-12-36,15-26 43,4 3-1,41-55-42,-77 121-23,1-1-1,0 1 1,0 1-1,1-1 0,0 2 1,1 0-1,2-1 24,-11 8-6,0 1 1,-1 1-1,1-1 0,0 0 1,0 1-1,0-1 1,0 1-1,1 0 0,-1 0 1,0 0-1,0 1 0,1-1 1,-1 1-1,0-1 0,1 1 1,-1 0-1,0 1 1,1-1-1,-1 1 0,0-1 1,0 1-1,1 0 0,-1 0 1,0 0-1,0 0 0,0 1 1,0-1-1,0 1 1,0 0-1,-1 0 0,1 0 1,-1 0-1,1 1 0,-1-1 1,1 1 5,3 5-2,0 0 0,0 1 0,-1 0 1,0 0-1,0 0 0,-1 0 0,0 1 0,-1-1 1,0 1-1,-1 0 0,0 0 0,0 0 1,-1 0-1,0 1 0,-1 3 2,0 9 1,-2-1 0,0 0 0,-1 0 0,-1-1-1,-1 1 1,-6 14-1,-3 2 27,-2 0 0,-2-1-1,-1-2 1,-14 20-27,29-49 0,-1 0 1,0 0-1,0 0 1,0-1-1,0 0 0,-3 2 0,8-7-74,-1 1 0,0 0 0,0 0 0,0 0 0,1-1 0,-1 1 0,0 0 0,0-1 0,0 1 0,0-1 0,0 1 0,0-1 0,0 0 0,0 1 0,0-1 0,0 0 0,0 0 0,0 1 0,0-1 0,-1 0 0,1 0 0,0 0 0,0 0 0,0-1 0,0 1 0,0 0 0,0 0 0,0-1 0,0 1 0,0 0 0,0-1 0,0 1 0,0-1 0,0 0 0,0 1 0,0-1 0,0 0 0,0 1 0,1-1 0,-1 0 0,0 0 0,1 0 0,-1 0 0,0 0 0,1 0 74,-2-4-1352,1 0-1,-1 0 1,1-1-1,0 1 1,1-1-1,-1 1 1,1-1-1,0 1 1,1-1-1,0-4 1353,2-26-917</inkml:trace>
  <inkml:trace contextRef="#ctx0" brushRef="#br0" timeOffset="1894.888">2308 871 20607,'6'4'0,"5"1"0,8-8 0,11-6 0,6 0 0,11-5 0,3 5 0,7 3-256,-9-1 128,1 1-1792,-3-2 128,-3 2-9727</inkml:trace>
  <inkml:trace contextRef="#ctx0" brushRef="#br0" timeOffset="11854.964">2484 520 10368,'24'33'128,"-24"-33"-113,0 0 1,0 1 0,0-1 0,0 0-1,0 0 1,1 1 0,-1-1-1,0 0 1,0 0 0,0 1 0,0-1-1,1 0 1,-1 0 0,0 0 0,0 0-1,1 1 1,-1-1 0,0 0-1,0 0 1,1 0 0,-1 0 0,0 0-1,0 0 1,1 0 0,-1 0-1,0 0 1,0 0 0,1 0 0,-1 0-1,0 0 1,1 0 0,-1 0 0,0 0-1,0 0 1,1 0 0,-1 0-1,0 0 1,0 0 0,1 0 0,-1 0-1,0-1-15,4 2 535,2 15-306,22 99 751,-5 2 0,5 91-980,3 242 706,-29-411-668,2 36 330,-6 74-368,3-145-2546,2-13 47,4-21-1313,-7 27 3453,8-31-2585</inkml:trace>
  <inkml:trace contextRef="#ctx0" brushRef="#br0" timeOffset="12217.683">2789 803 13056,'11'14'59,"-1"0"0,-1 1 0,0 0 0,-1 0 0,-1 1 1,2 7-60,9 28 621,3 21-621,-8-22 176,29 116 2127,13 124-2303,-55-288 57,3 18 335,-3-20-380,-1 0 0,1 0 0,0 0 0,0 0 0,0-1 0,0 1 0,0 0 0,-1 0 0,1 0 0,0 0 0,0 0 0,0 0 0,0 0 0,0 0 0,-1 0 0,1 0 0,0 0 0,0 0 0,0 0 0,0 0 0,-1 0 0,1 0 0,0 0 0,0 0 0,0 0 0,0 0 0,-1 0 0,1 0 0,0 0 0,0 0 0,0 0 0,0 1 0,0-1 0,-1 0 0,1 0 0,0 0 0,0 0 0,0 0 0,0 0 0,0 0 0,0 1 0,0-1 1,0 0-1,-1 0 0,1 0 0,0 0 0,0 0 0,0 1 0,0-1 0,0 0 0,0 0 0,0 0 0,0 0 0,0 1 0,0-1-12,-3-6 30,-1 1 1,1-1 0,0 0-1,1 0 1,0 0-1,0 0 1,0-1 0,1 1-1,-1-1 1,1-4-31,-4-75 63,5 72-27,-1-34-9,6-49-27,-3 80-1,1-1 0,0 0 0,2 0 1,0 1-1,1 0 0,0 0 0,3-2 1,4-7-12,1 2-1,1 0 0,1 1 0,1 1 0,17-18 13,-24 30-14,-1 1-1,2 0 0,-1 0 0,1 1 1,0 1-1,1 0 0,-1 0 0,1 1 1,1 1-1,-1 0 0,1 1 0,0 0 0,4 0 15,-2 1-509,0 1 0,1 1 0,11 1 509,-12 0-1667,0 2 1,0 0-1,12 3 1667,17 5-7168</inkml:trace>
  <inkml:trace contextRef="#ctx0" brushRef="#br0" timeOffset="12652.58">3861 1033 13696,'-3'-3'81,"1"0"0,-1 0 0,1-1 0,0 1 0,0-1 0,0 0 0,1 1 0,-1-4-81,-9-15 269,4 12-186,-1 0 1,0 1 0,0 0-1,-1 1 1,0 0-1,-1 0 1,1 1-1,-2 0 1,1 0-1,-1 1 1,0 1 0,0 0-1,0 0 1,-1 2-1,0-1-83,5 2 41,1 0 1,-2 0-1,1 1 0,0 0 0,0 0 0,0 1 0,0-1 1,-1 2-1,1-1 0,0 1 0,0 0 0,0 1 0,0-1 1,0 1-1,0 1 0,1-1 0,-1 1 0,1 1 0,-1-1 1,1 1-1,0 0 0,0 0 0,1 1 0,-1 0 0,-4 5-41,2 1 0,-1 1 0,1 1 0,1-1 0,0 1 0,1 1 0,1-1 0,0 1 0,0 0 0,2 0 0,0 0 0,0 1 0,1-1 0,1-1 0,0 0 0,0 0 0,1 0 0,1 0 0,0 0 0,1 0 0,0 0 0,1 0 0,1-1 0,0 1 0,0-1 0,1 0 0,4 6 0,-7-15 3,0 0 0,-1 0-1,1 0 1,0-1-1,0 1 1,1-1 0,-1 1-1,0-1 1,1 0-1,-1 0 1,1 0 0,0 0-1,0-1 1,0 1-1,0-1 1,0 1 0,0-1-1,0 0 1,0 0-1,0 0 1,1-1 0,-1 1-1,0-1 1,0 0-1,1 0 1,-1 0 0,0 0-1,1-1 1,-1 1-1,0-1 1,0 0-1,0 0 1,1 0 0,-1 0-1,0-1 1,0 1-1,1-1-2,6-4 18,1-1 0,-1 1 0,-1-2 0,1 1-1,-1-1 1,0-1 0,-1 1 0,0-1-1,6-10-17,4-8 45,-2 0 0,-1-1-1,-1-1 1,-1 0 0,-2-1-1,-1 0 1,-2-1-1,0 0 1,-2 0 0,-2-1-1,1-18-44,-5 40 0,0 1 0,0 0 0,-1 0 0,0-1 0,-3-7 0,25 201-107,-14-109 36,3-1 0,3 0 0,13 35 71,-25-105-223,0 0-1,0 0 1,1 0 0,0 0-1,-1 0 1,1-1 0,0 1-1,1 0 1,-1-1-1,0 0 1,1 0 0,0 0-1,0 0 1,0 0 0,0 0-1,0-1 1,3 2 223,24 18-9045</inkml:trace>
  <inkml:trace contextRef="#ctx0" brushRef="#br0" timeOffset="12998.667">4382 678 17151,'-1'-4'25,"1"0"-1,-1 0 0,-1 0 0,1 0 0,-1 0 0,1 1 0,-1-1 0,0 0 0,0 1 0,-1-1 0,1 1 1,-1 0-1,0 0 0,0 0 0,0 0 0,0 0 0,0 1 0,0-1 0,-1 1 0,1 0 0,-1 0 0,0 0 0,0 1 1,1-1-1,-1 1 0,0 0 0,0 0 0,0 0 0,-1 1 0,1-1 0,-3 1-24,0 1 3,-1 1 0,1-1 1,0 2-1,0-1 0,0 1 0,0 0 0,0 0 1,1 1-1,-1 0 0,1 0 0,0 1 0,0-1 0,-1 3-3,-2 2 7,1 0-1,1 0 0,0 0 0,0 1 0,1 0 0,0 1 1,0 0-1,0 3-6,-1 3 6,0 2 0,2-1-1,0 0 1,1 1 0,1 0 0,1 0 0,1 0 0,0 0 0,1 1-1,3 11-5,-1-17 0,0 0-1,2 0 1,-1 0-1,2-1 1,0 0-1,0 0 1,2 0-1,-1 0 1,1-1-1,6 6 1,-10-13-4,1-1 1,-1 1-1,1-1 0,0 0 0,1 0 1,-1-1-1,0 1 0,1-1 0,0 0 1,0 0-1,0 0 0,0-1 0,0 0 1,1 0-1,-1 0 0,1-1 0,-1 1 1,1-1-1,0-1 0,-1 1 0,1-1 1,0 0-1,-1 0 0,1-1 0,0 0 1,-1 0-1,4-1 4,8-3-530,-1 0 1,0-1-1,5-4 530,1-1-2407,-1-2 0,0 0-1,12-11 2408,19-16-5290</inkml:trace>
  <inkml:trace contextRef="#ctx0" brushRef="#br0" timeOffset="13357.039">4529 641 17279,'10'23'102,"-7"-15"119,-2-29-60,-1 16-154,0 3-1,0 0 0,1 0-1,-1 0 1,1 0 0,-1 0-1,1 0 1,0 1 0,0-1-1,0 0 1,0 0 0,0 1-1,0-1 1,0 1 0,0-1 0,1 1-1,-1-1 1,0 1 0,2-1-6,33-22 60,-24 17-52,37-22 38,2 1 0,0 4 0,2 1 1,0 3-1,2 2 0,18-2-46,-58 16 240,-9 3-627,0 0 0,0-1 0,0 1 0,-1-1 0,1-1 0,3-1 387,-8 3-250,0 1 1,0-1-1,-1 0 1,1 1-1,0-1 1,0 0-1,0 0 1,-1 0-1,1 0 1,-1 0-1,1 1 1,0-1-1,-1 0 0,0 0 1,1-1-1,-1 1 1,0 0-1,1 0 1,-1 0-1,0 0 1,0 0-1,0 0 1,0 0-1,0 0 1,0 0-1,0 0 1,0-1-1,0 1 1,-1 0-1,1 0 1,0 0-1,-1 0 0,1 0 1,-1 0-1,0-1 250,-9-20-3946</inkml:trace>
  <inkml:trace contextRef="#ctx0" brushRef="#br0" timeOffset="13716.755">4648 71 12800,'3'13'209,"-1"-1"0,-1 0 1,0 1-1,-1-1 0,0 1 1,0-1-1,-2 1 1,-1 9-210,-2 26 671,0 51 280,5 1-1,10 72-950,-3-116 204,1-1 1,4 0-1,1 0 0,3-1 1,15 31-205,-26-72 59,1 0 0,0-1 0,1 1 0,0-2 1,1 1-1,0-1 0,1 0 0,7 7-59,-11-14 32,0 0 1,0 0-1,1 0 0,-1-1 1,1 1-1,0-1 0,0-1 1,0 1-1,0-1 1,0 0-1,1 0 0,-1-1 1,1 0-1,-1 0 0,1 0 1,-1-1-1,1 0 0,0-1 1,1 1-33,3-2-26,1 0-1,-1-1 1,1 0 0,-1-1 0,0 0 0,0-1 0,-1 0-1,11-6 27,11-10-1609,0-2 0,1-3 1609,-15 12-1329,35-28-8207</inkml:trace>
  <inkml:trace contextRef="#ctx0" brushRef="#br0" timeOffset="15353.198">4471 2625 12416,'23'-5'554,"-23"4"-542,0 1 0,1 0 0,-1 0-1,0-1 1,1 1 0,-1 0 0,0 0-1,0-1 1,1 1 0,-1 0 0,0-1 0,0 1-1,0 0 1,1-1 0,-1 1 0,0-1-1,0 1 1,0 0 0,0-1 0,0 1-1,0 0 1,0-1 0,0 1 0,0-1 0,0 1-1,0 0 1,0-1 0,0 1 0,0-1-1,0 1 1,0 0 0,0-1 0,0 1-1,-1-1 1,1 1 0,0 0 0,0-1 0,0 1-1,-1 0 1,1-1 0,0 1 0,-1 0-1,1 0 1,0-1 0,0 1 0,-1 0-1,1 0 1,0 0 0,-1-1 0,1 1 0,-1 0-1,1 0 1,0 0 0,-1 0 0,1 0-1,0-1 1,-1 1 0,1 0-12,-1 0 9,0 0 1,1 0-1,-1 0 0,0 0 1,0 0-1,1 0 0,-1 0 1,0 0-1,1 0 0,-1 0 1,0 1-1,1-1 0,-1 0 1,1 0-1,-1 1 0,0-1 1,1 0-1,-1 1 0,1-1 1,-1 0-1,0 1 0,1-1 1,0 1-1,-1-1 0,1 1 1,-1-1-1,1 1 0,-1 0 1,1-1-1,0 1 1,-1-1-1,1 1 0,0 0 1,0-1-1,0 1 0,-1 0 1,1-1-1,0 1 0,0 0-9,-11 33 340,1 9-60,1 0 0,3 0 1,1 1-1,2 30-280,3-49 78,0 1 1,3-1-1,0 0 1,1 0 0,1 0-1,2-1 1,0 0-1,10 22-78,-12-37 46,0 1 0,0-1 0,0 0-1,1-1 1,1 1 0,-1-1 0,2 0 0,-1-1 0,1 0-1,0 0 1,0 0 0,1-1 0,6 3-46,-9-6-70,1 0 0,-1 0 0,0-1 0,1 0 0,-1 0 0,1-1 0,0 0 0,0 0 0,-1-1 0,1 1 0,0-2 0,0 1 0,-1-1 0,1 0 0,0 0 0,0 0 0,-1-1 0,1 0 0,-1-1 0,0 0 0,4-1 70,12-9-2923,0-1 0,-2 0 1,9-8 2922,18-15-3264</inkml:trace>
  <inkml:trace contextRef="#ctx0" brushRef="#br0" timeOffset="15698.725">4961 2702 14720,'-5'13'144,"0"1"0,0-1 0,-1 0 0,-1 0 1,0-1-1,-1 0 0,0 0 0,-5 5-144,0 0 256,1 1-1,1 0 0,-3 8-255,8-15 59,1 2-1,1-1 0,0 0 1,1 1-1,0 0 0,1 0 0,1 0 1,0 0-1,0 0-58,1-9 19,0 1-1,0-1 1,0 0-1,1 1 1,0-1 0,0 0-1,0 0 1,0 1-1,0-1 1,1 0 0,0 0-1,0-1 1,0 1-1,0 0 1,1-1 0,-1 1-1,1-1 1,0 0-1,0 0 1,0 0 0,1 0-1,-1 0 1,1-1-1,-1 1 1,1-1 0,0 0-1,0 0 1,1 0-19,3 0 37,-1 0 1,1 0-1,0 0 0,0-1 1,0-1-1,0 1 1,1-1-1,-1-1 0,0 0 1,0 0-1,0 0 1,0-1-1,-1 0 0,1 0 1,0-1-1,-1 0 1,1-1-1,-1 1 0,0-1 1,0-1-38,1-1 45,0 1 0,-1-1 0,1 0 0,-1-1 0,-1 0 0,1 0 0,-1 0 1,-1-1-1,1 0 0,-1 0 0,0 0 0,-1-1 0,0 1 0,-1-1 0,0 0 0,0 0 0,1-5-45,-3 7 14,0 1 0,-1 0 0,1-1 0,-1 1 0,0-1 0,-1 1 0,0 0 0,0-1 0,0 1 0,-1 0 0,0-1 0,0 1 0,0 0 0,-1 1 0,0-1 0,0 0 0,0 1 0,-1-1 0,-2-2-14,0 2-19,0 0 0,0 0 0,0 0 0,-1 1 0,0 0 0,0 0 0,-1 1 0,1 0 0,-1 0 0,0 0 0,0 1 0,0 1 0,-1-1 0,0 1 19,-28-5-2581,3 2-8789</inkml:trace>
  <inkml:trace contextRef="#ctx0" brushRef="#br0" timeOffset="16153.243">5258 2596 16256,'0'1'10,"-1"-1"0,0 0 1,1 1-1,-1-1 0,1 0 1,-1 1-1,1-1 1,-1 1-1,1-1 0,0 1 1,-1-1-1,1 1 0,-1-1 1,1 1-1,0-1 1,-1 1-1,1 0 0,0-1 1,0 1-1,0-1 1,-1 1-1,1 0 0,0-1 1,0 1-1,0 0 0,0 0-10,11 11 558,1 0-212,-2-1-247,-1 1-1,0 0 1,-1 1 0,0 0-1,-1 0 1,0 0 0,-1 1-1,-1 0 1,0 1 0,-1-1-1,1 10-98,3 24 275,-3-1-1,0 48-274,-2-20 414,-1-64-235,2-11-65,8-22-24,9-39-4,-8 8-9,-3 0 0,5-49-77,-9 48 62,3 0-1,14-49-61,-22 101 0,0-2 0,0 0 0,0 0 0,1 0 0,-1 0 0,1 0 0,0 1 0,1-1 0,-1 0 0,-1 4 0,0-1 0,-1 0 0,1 1 0,0-1 0,0 1 0,0-1 0,0 1 0,0-1 0,-1 1 0,1 0 0,0-1 0,0 1 0,0 0 0,0 0 0,0 0 0,0 0 0,0 0 0,0 0 0,0 0 0,0 0 0,0 0 0,0 0 0,0 1 0,0-1 0,0 0 0,0 1 0,0-1 0,0 0 0,0 1 0,-1-1 0,1 1 0,0 0 0,0-1 0,0 1 0,0 0 0,3 2-2,-1 1-1,1-1 0,0 1 1,-1 0-1,0 0 1,0 1-1,0-1 0,0 1 1,-1-1-1,1 1 0,-1 0 1,-1 0-1,1 0 0,-1 0 1,1 0-1,-1 0 0,-1 0 1,1 0-1,-1 0 1,0 1-1,0 0 3,-1 22-23,0 0 0,-2 0-1,-4 15 24,4-23-3,-3 17 3,2-20 0,1 1 0,1 0 0,0 0 0,2 0 0,1 10 0,-2-27 0,1-1 0,0 1 0,0-1 0,0 1 0,0-1 0,0 1 0,0-1 0,1 1 0,-1-1 0,0 1 0,0-1 0,0 1 0,0-1 0,1 1 0,-1-1 0,0 1 0,0-1 0,1 1 0,-1-1 0,0 0 0,1 1 0,-1-1 0,0 1 0,1-1 0,-1 0 0,1 1 0,-1-1 0,0 0 0,1 0 0,-1 1 0,1-1 0,-1 0 0,1 0 0,-1 0 0,1 0 0,-1 0 0,1 0 0,-1 1 0,1-1 0,-1 0 0,1 0 0,0 0 0,-1-1 0,1 1 0,-1 0 0,1 0 0,-1 0 0,1 0 0,-1 0 0,1-1 0,-1 1 0,0 0 0,1 0 0,-1-1 0,1 1 0,-1 0 0,1-1 0,-1 1 0,0 0 0,1-1 0,-1 1 0,0-1 0,0 1 0,1-1 0,-1 1 0,29-33 0,-26 29 0,19-27 0,-1-2 0,-2 0 0,-1-1 0,9-28 0,-11 25 0,1 2 0,1 0 0,2 1 0,18-22 0,-37 54 0,1-1 0,0 1 0,0 0 0,0-1 0,0 1 0,1 0 0,-1 0 0,1 1 0,-1-1 0,1 0 0,-1 1 0,1 0 0,0-1 0,0 1 0,0 0 0,0 0 0,0 1 0,2-1 0,-2 1 0,0 0 0,0 1 0,-1-1 0,1 1 0,0 0 0,0 0 0,0 0 0,-1 0 0,1 0 0,-1 1 0,1-1 0,-1 1 0,1-1 0,-1 1 0,0 0 0,0 0 0,0 0 0,0 1 0,0-1 0,10 14-119,0 0 0,-1 1 0,-1 0 0,-1 0 0,0 1-1,-1 1 1,3 11 119,4 8-1000,-14-35 372,0 0 1,0 0-1,1 0 1,-1 0 0,1-1-1,-1 1 1,1 0-1,0-1 1,0 0-1,1 1 1,-1-1 0,0 0-1,1 0 1,-1 0-1,1 0 1,0-1-1,0 1 628,23 12-3882</inkml:trace>
  <inkml:trace contextRef="#ctx0" brushRef="#br0" timeOffset="16603.108">6300 2259 15872,'-74'876'2282,"36"-350"-1621,38-471-533,4-37-40,-4-18-87,0 0 0,0 0 0,0 0 1,0 0-1,0 0 0,1 0 0,-1 0 0,0 1 1,0-1-1,0 0 0,0 0 0,1 0 1,-1 0-1,0 0 0,0 0 0,0 0 1,0 0-1,1 0 0,-1 0 0,0 0 1,0 0-1,0 0 0,0 0 0,1-1 1,-1 1-1,0 0 0,0 0 0,0 0 1,0 0-1,1 0 0,-1 0 0,0 0 1,0 0-1,0-1 0,0 1 0,0 0 1,0 0-1,1 0 0,-1 0 0,0 0 1,0-1-1,0 1 0,0 0 0,0 0 1,0 0-2,15-31 88,-13 25-64,11-33 35,-3 0 0,-1 0 0,-1-1 0,-3 0 0,0-22-59,8-50 68,52-256 41,-18 115-69,-41 222-40,1-13-5,12-40 5,-15 71 4,0 0-1,1 1 0,1-1 1,0 1-1,1 1 0,0-1 0,0 1 1,6-6-4,-11 14 3,0 0 1,1 1-1,-1-1 1,1 0-1,0 1 1,-1 0 0,1 0-1,0 0 1,0 0-1,0 0 1,1 1-1,-1-1 1,0 1-1,1 0 1,-1 0-1,1 0 1,-1 0 0,1 0-1,-1 1 1,1 0-1,0 0 1,-1 0-1,1 0 1,-1 0-1,1 1 1,-1 0-1,1 0 1,-1 0 0,4 1-4,-3 0 4,0 0 1,0 1 0,-1 0 0,1-1 0,-1 1-1,1 1 1,-1-1 0,0 0 0,0 1 0,0 0-1,-1-1 1,1 1 0,-1 0 0,0 0 0,0 1-1,-1-1 1,1 0 0,-1 1 0,0-1 0,0 1-1,0-1 1,0 1 0,-1 1-5,0 9 18,0 0 0,-1 0-1,-1 0 1,0-1 0,-1 1 0,0-1-1,-1 1 1,-1-1 0,-1-1-1,0 1 1,0-1 0,-1 0 0,-1 0-1,-8 10-17,0-1 8,-1-2-1,-1 0 0,-1-1 0,0-1 0,-2-1 1,0 0-1,-18 10-7,31-22-24,-1 1-120,0 0 0,-1-1 1,0 0-1,0 0 0,-10 3 144,19-8-93,-1 1 1,0-1-1,1 0 1,-1 1-1,1-1 1,-1 0-1,1 0 1,-1 0-1,0 0 1,1 0-1,-1 0 1,1-1-1,-1 1 0,0 0 1,1-1-1,-1 1 1,1-1-1,-1 0 1,1 1-1,0-1 1,-1 0-1,1 0 1,0 0-1,-1 0 1,1 0-1,0 0 0,0 0 1,0-1-1,0 1 1,0 0-1,0-1 1,0 1-1,1 0 1,-1-1-1,0 1 1,1-1-1,-1 1 1,1-1-1,0 0 1,-1 1-1,1-1 0,0 0 94,-1-3-347,0-1 0,1 0 0,0 0 0,0 0 0,0 0 1,1 0-1,0 1 0,0-1 0,0 0 0,2-3 346,25-60-2020,-15 40 587,14-37-4071</inkml:trace>
  <inkml:trace contextRef="#ctx0" brushRef="#br0" timeOffset="18568.154">6952 1729 15488,'12'28'163,"0"1"0,-2 0 0,-2 1 0,0 0 1,-2 0-1,-1 0 0,-2 1 0,-1 0 0,-1-1 0,-2 15-163,-4 22 424,-3-1 0,-3 0 0,-3 0 0,-5 10-424,-26 69 390,-41 85-390,49-135-283,34-88-27,1 1-1113,3-11-194,7-12 893,13-18 284,2 0-1,1 1 1,23-21 440,6-9 254,-33 40 222,1 2 1,0 1-1,2 0 1,0 2 0,1 1-1,1 0 1,6-1-477,7-5 412,-1-2 0,17-16-412,-50 38 21,9-9 77,1 0 0,-2-1-1,1-1 1,-2 0 0,7-9-98,-15 19 16,-1-1 0,0 0 0,0 0 0,0 0-1,0 0 1,-1 0 0,1 0 0,-1-1 0,0 1 0,-1 0-1,1-1 1,-1 1 0,1-1 0,-1 1 0,-1-1 0,1 1-1,-1-1 1,1 1 0,-1 0 0,-1-1 0,1 1 0,-1 0-1,-1-3-15,2 4 3,0 0 0,0 1 0,0 0 0,-1-1 0,1 1-1,-1 0 1,0 0 0,1-1 0,-1 1 0,0 1 0,0-1-1,0 0 1,-1 0 0,1 1 0,0-1 0,-1 1-1,1 0 1,0 0 0,-1 0 0,0 0 0,1 0 0,-1 0-1,0 1 1,1-1 0,-1 1 0,0 0 0,1 0 0,-1 0-1,0 0 1,0 0 0,1 0 0,-1 1 0,0 0-1,-1 0-2,-2 1 3,-1 0-1,0 1 1,1 0-1,0 1 1,0-1-1,0 1 1,0 0-1,0 1 1,1-1-1,0 1 0,0 0 1,0 0-1,0 1-2,-9 15 47,1 0 0,1 1-1,0 0 1,2 1 0,1 0-1,0 1 1,2-1 0,1 2-1,0-1 1,2 1 0,1 0-1,1 0 1,1-1 0,2 2-1,0-2 1,1 3-47,-1-20 32,0 1-1,1 0 0,0-1 1,0 1-1,1-1 1,-1 0-1,2 1 1,-1-1-1,1-1 1,0 1-1,0 0-31,-1-4 18,-1 0 1,1 0-1,0 0 0,-1-1 1,1 1-1,0-1 0,1 0 1,-1 0-1,0 0 0,1 0 1,-1-1-1,1 1 1,-1-1-1,1 0 0,0 0 1,-1 0-1,1 0 0,0-1 1,0 1-1,0-1 0,0 0 1,-1 0-1,2-1-18,10-1 29,0-2-1,0 0 1,0 0-1,0-1 1,-1-1 0,0 0-1,0-2 1,-1 1 0,0-1-1,0-2-28,21-14-88,-1-1 0,-2-2-1,5-7 89,-18 16-161,0-2 0,-2 0-1,0-1 1,-1-1 0,-1 0 0,9-19 161,-17 28-54,0 0 0,-1 0 1,0 0-1,-1-1 1,-1 1-1,0-1 1,-1 0-1,0 0 1,-1 0-1,-1 0 1,0 0-1,-1 0 0,-1-3 54,2 15-6,0-1-1,-1 1 0,0 0 0,1-1 0,-1 1 0,0-1 0,0 1 0,0 0 0,0 0 0,-1 0 0,1-1 1,-1 1-1,1 0 0,-1 1 0,0-1 7,1 1-2,0 0 0,0 1 0,0-1 1,0 0-1,0 1 0,0-1 0,-1 1 0,1-1 0,0 1 0,0 0 1,-1 0-1,1-1 0,0 1 0,-1 0 0,1 0 0,0 0 1,-1 0-1,1 1 0,0-1 0,-1 0 2,-2 2 11,0-1 0,0 1-1,0 0 1,1 0 0,-1 0 0,1 1-1,-1-1 1,1 1 0,0 0 0,0 0 0,0 0-1,1 0 1,-1 0 0,1 1 0,-2 2-11,-9 19 188,2 0 1,1 0-1,1 1 0,1 0 1,1 1-1,2-1 1,-1 9-189,0 3 278,-3 0 1,-1 0-1,-4 6-278,14-45 4,0 1 0,0 0 0,0 0-1,0 0 1,0 0 0,0 0 0,0 0-1,0 0 1,1 0 0,-1 0 0,0 0-1,0 0 1,0 0 0,0 0 0,0 0-1,0 0 1,0 1 0,0-1 0,0 0-1,0 0 1,1 0 0,-1 0 0,0 0-1,0 0 1,0 0 0,0 0 0,0 0-1,0 0 1,0 0 0,0 0 0,0 0-1,0 0 1,0 1 0,0-1 0,0 0 0,0 0-1,0 0 1,1 0 0,-1 0 0,0 0-1,0 0 1,0 0 0,0 0 0,0 1-1,0-1 1,0 0 0,0 0 0,0 0-1,0 0 1,0 0 0,-1 0 0,1 0-1,0 0 1,0 0 0,0 1 0,0-1-1,0 0 1,0 0 0,0 0-4,13-10 68,17-20 5,17-30 83,34-57-156,-46 64-2,2 2-1,3 1 1,2 0 2,-41 50 0,34-32 0,-17 24 0,-17 8 0,-1 0 0,0 0 0,1 0 0,-1 0 0,1 0 0,-1 0 0,1 0 0,-1 1 0,0-1 0,1 0 0,-1 0 0,0 1 0,1-1 0,-1 0 0,0 0 0,1 1 0,-1-1 0,0 0 0,0 1 0,1-1 0,-1 1 0,0-1 0,0 0 0,1 1 0,-1-1 0,0 1 0,0-1 0,0 0 0,0 1 0,0-1 0,0 1 0,0-1 0,0 1 0,0-1 0,0 0 0,0 1 0,0-1 0,0 1 0,0 11 0,-1 0 0,0 0 0,-1 0 0,0 0 0,-1 0 0,-1 0 0,-3 9 0,-40 87 0,34-81 0,-23 48 1,-25 55-108,58-121 100,0 0 0,0 1 1,1-1-1,-1 5 7,3-11 0,-1-1 1,1 1-1,0-1 0,0 0 0,0 1 1,0-1-1,0 1 0,0-1 1,1 1-1,-1-1 0,1 0 0,0 1 1,0-1-1,0 0 0,0 1 0,0-1 1,0 0-1,1 0 0,0 1 0,-2-3 1,1 1-1,-1-1 0,1 0 0,-1 1 0,1-1 0,0 0 1,-1 1-1,1-1 0,-1 0 0,1 0 0,0 0 0,-1 0 1,1 1-1,0-1 0,-1 0 0,1 0 0,0 0 0,-1 0 1,1 0-1,0-1 0,-1 1 0,1 0 0,-1 0 0,1 0 1,0-1-1,-1 1 0,1 0 0,-1 0 0,1-1 0,0 1 1,-1-1-1,19-14-23,-18 14 19,40-42-82,-2-3 0,16-24 86,21-26-63,-56 73 52,-9 8-16,1 1-1,1 1 0,0 0 1,1 0-1,8-4 28,-22 16-3,1 1 1,-1-1-1,1 1 0,-1-1 0,1 1 1,-1 0-1,1-1 0,-1 1 0,1 0 1,-1-1-1,1 1 0,-1 0 0,1 0 1,0 0-1,-1-1 0,1 1 0,-1 0 1,1 0-1,0 0 0,-1 0 0,1 0 1,0 0-1,-1 0 0,1 0 0,-1 0 1,1 0-1,0 1 0,-1-1 0,1 0 1,-1 0-1,1 0 0,-1 1 0,1-1 1,-1 0-1,1 1 0,-1-1 0,1 1 1,-1-1-1,1 1 3,0 1-6,0 0 0,-1 0 0,1 0 0,0 0 0,-1 1 0,0-1 0,0 0 0,1 0 0,-1 1 0,0-1 0,-1 0 0,1 1 6,-12 65-77,-3-18-4,10-35 44,0 1 0,1-1-1,0 1 1,1 0 0,1 0 0,0 0 0,2 13 37,0-28-1,0-1 0,0 1 1,0 0-1,0 0 0,0 0 0,0-1 1,0 1-1,1 0 0,-1 0 1,0 0-1,1-1 0,-1 1 0,1 0 1,-1-1-1,1 1 0,-1 0 1,1-1-1,-1 1 0,1-1 0,-1 1 1,1-1-1,0 1 0,-1-1 1,1 1-1,0-1 0,-1 0 1,1 1-1,1-1 1,0 1-1,0-1 1,0 0-1,0 0 1,0 0-1,0 0 1,0-1-1,0 1 0,0 0 1,0-1-1,0 1 1,0-1-1,0 0 1,11-5 2,0 0-1,0-1 1,8-7-2,-12 8 0,27-16-12,-1-2-1,-1-2 0,-2-1 0,0-1 0,9-14 13,-28 28-5,0-1 0,-1-1-1,-1 0 1,0 0 0,-1-2-1,0 1 1,-2-1 0,0 0-1,-1-1 1,-1 0 0,-1 0-1,2-11 6,-4 2-18,0 0-1,-2-7 19,0 27-8,-2-1 1,1 1-1,-1 0 0,0 0 1,-1-1-1,0 1 0,0 0 0,-1 1 1,-2-6 7,5 11-1,-1 1 0,0-1 0,0 0 0,0 1 1,0-1-1,0 1 0,-1 0 0,1-1 0,0 1 1,-1 0-1,1 0 0,-1 0 0,1 0 0,-1 0 0,1 0 1,-1 0-1,0 0 0,0 1 0,1-1 0,-1 1 0,0-1 1,0 1-1,-1-1 1,0 2-1,-1-1 1,1 0-1,0 1 1,-1-1-1,1 1 1,0 0-1,0 0 1,-1 1-1,1-1 1,0 0-1,0 1 1,-1 1 0,-5 3 3,0 1 1,0-1-1,1 2 1,0-1 0,0 1-1,1 1 1,-3 4-4,1 1 10,1 1 0,1 0 0,0 0 0,2 0 0,-1 1 0,2-1 0,0 1 0,1 0 0,0 1 0,2-1 0,-1 1 0,2-1 0,1 10-10,0-9 19,1 0 0,0 1 1,1-1-1,1 0 1,1 0-1,0-1 0,1 0 1,1 1-1,0-2 1,1 1-1,1-1 0,8 10-19,-14-21 9,0-1-1,0 1 1,0-1-1,1 1 1,0-1-1,-1 0 1,1-1-1,1 1 1,-1 0-1,0-1 1,0 0-1,1 0 1,-1-1-1,1 1 1,0-1-1,3 1-8,-1-1 20,0-1 0,0 0-1,-1 0 1,1-1 0,0 1-1,0-1 1,0-1-1,-1 0 1,1 1 0,-1-2-1,2 0-19,7-4 32,0 0 0,-1-2 0,0 0 0,0 0 0,0-1 0,-2-1 0,1 0 0,-1-1 0,3-4-32,-3 2-22,-1 0-1,0 0 1,-1-1-1,0-1 0,-2 0 1,1 0-1,-2 0 1,0-1-1,-1 0 0,-1-1 1,-1 1-1,0-1 1,-1 0-1,-1 0 1,-1 0-1,0 0 0,-2-10 23,-6-63 0,-27 173 0,20-41 91,1 1 0,2 1-1,2 0 1,2 3-91,7-46 2,0 1 1,0-1-1,0 0 0,-1 1 1,1-1-1,0 0 0,0 0 1,0 1-1,0-1 0,0 0 0,0 1 1,0-1-1,0 0 0,0 1 1,1-1-1,-1 0 0,0 1 1,0-1-1,0 0 0,0 0 1,0 1-1,0-1 0,1 0 1,-1 0-1,0 1 0,0-1 1,0 0-1,1 0 0,-1 1 0,0-1 1,0 0-1,1 0 0,-1 0 1,0 1-1,0-1 0,1 0 1,-1 0-1,0 0 0,1 0 1,-1 0-1,0 0 0,1 0 1,-1 0-3,17-6 54,17-20 48,-14 4-53,-1-2 1,-1 0-1,9-18-49,-5 9 1,18-22-1,-39 54 3,-1 0-1,1 0 1,0 0-1,0 0 1,-1 0-1,1 0 1,0 0-1,0 0 1,0 0-1,0 0 1,0 0-1,0 1 1,0-1-1,0 0 1,0 1-1,1-1 1,-1 1-1,0 0 1,0-1-1,0 1 1,1 0-1,-1-1 1,0 1-1,0 0 1,1 0-1,-1 0 1,0 0-1,1 1 1,-1-1-1,0 0 1,0 0-1,0 1 1,1-1-1,-1 1 1,0-1-1,0 1 1,0-1-1,0 1 1,0 0-1,0-1 1,0 1-1,0 0 1,0 0-1,0 0 1,0 0-1,0 0 1,-1 0-1,1 0 1,0 0-1,-1 0 1,1 0-1,0 1-2,4 7 30,0 1-1,-1 0 1,0 0-1,-1 0 1,3 9-30,0 13 72,-2 1 1,-1 0 0,-1 0-1,-1-1 1,-3 1-1,0 2-72,-2 57-243,5-90 108,-1 0 1,-1 1-1,1-1 0,0 0 1,0 0-1,-1 0 1,0 0-1,1 0 1,-1 0-1,0 0 1,0 0-1,-1 2 135,2-4-60,0 0 0,-1 1 0,1-1 1,-1 0-1,1 1 0,-1-1 0,0 0 0,1 0 0,-1 1 0,1-1 0,-1 0 1,1 0-1,-1 0 0,0 0 0,1 0 0,-1 0 0,1 0 0,-1 0 0,0 0 0,1 0 1,-1 0-1,1 0 0,-1 0 0,0-1 0,1 1 0,-1 0 0,1 0 0,-1-1 1,1 1-1,-1 0 0,1-1 0,-1 1 0,1 0 0,-1-1 0,1 1 0,-1-1 1,1 1-1,0-1 0,-1 1 0,1-1 0,0 1 0,-1-1 0,1 1 0,0-1 0,0 0 60,-3-3-73,0 0-1,1 0 1,0 0-1,0-1 1,0 1-1,0-1 0,1 0 1,-1 1-1,1-1 1,0 0-1,1 0 0,-1 1 1,1-1-1,0-2 74,1-9 18,0 1-1,0-1 1,2 1-1,0-1-17,1-5 232,2 1-1,0 0 0,1 0 1,1 0-1,1 1 0,1 1 1,1-1-1,0 1 0,1 1 0,1 0 1,0 1-1,2 1 0,0 0 1,0 0-1,1 2 0,1 0 0,0 1 1,1 0-1,10-3-231,35-13 202,-35 17-153,0-2 0,-1 0 1,0-2-1,-1-1 0,22-18-49,-44 30-166,0 0 1,-1 0-1,0-1 0,0 1 0,0-1 0,0 0 1,-1 1-1,1-1 0,-1-1 0,0 1 1,-1 0-1,0 0 0,1-1 0,-2 1 1,1-1-1,-1 1 0,1-1 0,-1 1 1,-1-1-1,1 1 0,-1 0 0,-1-4 166,-3-16-271,-1 0-1,-2 0 0,0 1 0,-4-7 272,8 22-2,-8-22-33,-22-55 53,31 79 8,-1 0-1,0 0 1,0 0 0,-1 0-1,0 1 1,0-1-1,0 1 1,-1 1-1,-2-3-25,7 7 7,0 1 0,1-1-1,-1 0 1,0 1-1,0-1 1,0 1 0,0-1-1,0 1 1,0-1-1,0 1 1,0 0-1,0-1 1,0 1 0,-1 0-1,1 0 1,0 0-1,0 0 1,0 0 0,0 0-1,0 0 1,0 0-1,0 0 1,0 1-1,-1-1 1,1 0 0,0 1-1,0-1 1,0 1-7,-1 0 18,0 1 1,1 0 0,-1-1-1,0 1 1,0 0-1,1 0 1,0 0 0,-1 0-1,1 0 1,0 1 0,0-1-1,-1 2-18,-3 10 122,1 0 0,1 1 0,0-1 0,0 4-122,-7 69 1499,3 54-1499,2-36 1040,3-80-941,1-1 1,2 1-1,0-1 0,2 0 0,0 1 1,3 5-100,-4-23 29,0 0 1,0 0-1,0-1 0,1 1 1,0-1-1,0 1 1,1-1-1,0 0 0,0 0 1,0 0-1,1-1 1,0 0-1,0 0 0,0 0 1,0 0-1,1-1 1,0 0-1,0 0 0,0 0 1,1-1-1,-1 0 1,1 0-1,-1-1 0,3 1-29,8 1 18,1-1-1,0-1 0,0-1 0,0 0 0,-1-1 1,1-1-1,0-1 0,0 0 0,-1-1 0,1-1 1,10-4-18,19-9-1507,0-1 0,-1-2 1,29-19 1506,-69 36-216,232-133-3216,317-209 2707,-533 331 725,0-2 0,-1 0 0,-1-1 0,12-14 0,-31 29 0,1 0 0,0 0 0,-1 0 0,0 0 0,1 0 0,-1-1 0,0 1 0,0 0 0,0 0 0,0-1 0,-1 1 0,1-1 0,-1 1 0,1 0 0,-1-1 0,0 1 0,0-1 0,0 0 0</inkml:trace>
  <inkml:trace contextRef="#ctx0" brushRef="#br0" timeOffset="14187.587">1491 3086 12928,'39'-119'202,"-29"81"-110,2 1 0,2 0 0,1 1 0,2 0-1,2-1-91,-13 28 25,0-1 0,1 2-1,0-1 1,0 1-1,1 0 1,0 0-1,0 1 1,0 0-1,1 0 1,0 1-1,1 1 1,0-1-1,-1 1 1,2 1-1,-1 0 1,0 1-1,1-1 1,0 2-1,-1 0 1,2 0-25,-4 1 37,1 0 0,-1 1 1,0 0-1,1 1 1,-1-1-1,1 2 0,-1-1 1,0 1-1,0 0 0,0 1 1,0 0-1,0 0 1,-1 1-1,1 0 0,-1 0 1,0 1-1,0 0 1,0 0-1,-1 1 0,0-1 1,0 1-1,0 1 0,-1-1 1,2 3-38,5 9 114,0 1 1,-2 0-1,0 0 1,-1 1-1,0 0 1,-2 1-1,-1-1 1,3 17-115,-3-4 50,-1 1 0,-2-1 0,-2 1 0,-1 0 1,-1 0-1,-2-1 0,-1 1 0,-2-1 0,-1 0 0,-2 0 0,-1-1 0,-2 0 1,-1-1-1,-1 0 0,-1-1 0,-2 0 0,-1-2 0,-2 0 0,0-1 0,-23 22-50,16-22 54,0-1-1,-2-2 0,-12 7-53,30-22 11,-2-2 0,1 1-1,-1-2 1,0 1 0,0-2-1,-1 0 1,1 0 0,-1-1-1,-12 1-10,23-5 0,1 1 0,0-1 0,0 0 0,0 0 0,-1 0 0,1 0 0,0 0 0,0 0 0,-1-1 0,1 1 0,0-1 0,0 0 0,-1 0 0,2 1 0,1 0 0,-1-1 0,1 1 0,0-1 0,-1 1 0,1 0 0,-1-1 0,1 1 0,0-1 0,0 1 0,-1-1 0,1 1 0,0-1 0,0 1 0,-1-1 0,1 1 0,0-1 0,0 0 0,0 1 0,0-1 0,0 1 0,0-1 0,0 1 0,0-1 0,0 1 0,0-1 0,0 0 0,0 1 0,0-1 0,1 0 0,0-2 0,1-1 0,0 0 0,0 1 0,1-1 0,-1 1 0,1 0 0,-1 0 0,1 0 0,0 0 0,0 0 0,1 1 0,1-2 0,16-9 0,0 1 0,1 1 0,0 1 0,1 2 0,16-6 0,16-5 0,75-29-26,38-6 26,-123 42-153,1 2 1,0 2-1,0 2 1,1 3-1,37 1 153,2 1-5760,-44 0-874</inkml:trace>
  <inkml:trace contextRef="#ctx0" brushRef="#br0" timeOffset="14587.715">2386 2557 12928,'0'0'0,"-3"-4"256,-1-1 0,-1 1 128,-1 2 128,5-1-384,-2 12 0,1 8-128,4 7 128,2 6-256,4 12 0,-1-1-10240</inkml:trace>
  <inkml:trace contextRef="#ctx0" brushRef="#br0" timeOffset="14958.046">2986 2885 17279,'-15'2'25,"12"-1"-5,0 0 0,0-1 0,-1 1 0,1-1 0,0 0 0,0 0 0,-1 0 0,1-1 0,0 1 0,0-1 0,-1 0 0,1 0 0,0 0 0,0 0 0,0 0 0,0-1-1,0 1 1,-1-2-20,0 1 14,0 0-1,0 1 0,0-1 0,1 1 0,-1 0 1,-1 0-1,1 0 0,0 0 0,0 1 0,0-1 1,0 1-1,-1 0 0,1 1 0,0-1 0,-2 1-13,-66 16 178,59-13-170,6-2-10,-2 0-12,1 0 0,0 1 0,0 0 0,0 1 0,-1 0 14,8-3-2,0-1 1,0 1 0,0-1-1,0 1 1,0-1-1,0 1 1,0 0-1,0 0 1,0 0 0,0-1-1,0 1 1,1 0-1,-1 0 1,0 0-1,1 0 1,-1 0 0,1 1-1,-1-1 1,1 0-1,-1 0 1,1 0 0,0 0-1,-1 0 1,1 1-1,0-1 1,0 0-1,0 0 1,0 0 0,0 1-1,0-1 1,0 0-1,1 0 1,-1 0 0,0 1-1,1-1 1,-1 0-1,0 0 1,1 0-1,0 0 2,3 6-6,1 0-1,0-1 1,0 0-1,1 0 0,0 0 1,0 0-1,7 3 7,53 36-70,-38-27 58,204 124 375,-228-140-329,-1 1 0,1-1 0,-1 1-1,1 0 1,-1 0 0,0 0 0,0 1 0,0-1-1,-1 1 1,1-1 0,-1 1 0,0 0 0,1 1-34,-3-3 16,1 0-1,-1 0 1,1 0 0,-1 0 0,0 0 0,0 0 0,0 0 0,0 0 0,0 0 0,0 0 0,-1 0 0,1 0 0,-1 0 0,1 0 0,-1 0-1,0-1 1,1 1 0,-1 0 0,0 0 0,0-1 0,0 1 0,-1 0 0,1-1 0,0 1 0,-1-1 0,1 0 0,-1 1 0,1-1-1,-1 0 1,0 1-16,-6 3 35,0 0 0,-1-1 0,0 0 0,1 0-1,-1-1 1,-1 0 0,1 0 0,0-1-1,-1 0 1,1-1 0,-1 0 0,1-1 0,-1 0-1,1 0 1,-1-1 0,-5-1-35,-5-1-22,1 0 1,-1-2-1,1 0 0,0-2 1,1 0-1,0 0 1,-11-8 21,26 14-270,0-1 0,0 0 0,0 0 0,0 0 0,1 0 1,-1 0-1,0-1 0,1 1 0,0-1 0,0 0 0,0 1 0,0-1 1,0 0-1,0 0 0,1 0 0,-1-1 0,1 1 0,0 0 0,0 0 1,0-1 269,-9-30-9216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0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14976,'-3'28'108,"1"-1"1,1 0-1,3 19-108,-2 49 293,-9 6-13,-4 92-96,13-158-44,1 1 0,2 0 0,2-1 0,4 15-140,-6-37 212,-3-23 34,-2-8-149,2-21-48,2 1 0,2 0 0,1 0 0,2 0 0,1 1 0,2 0 0,2 0 0,2 1 0,0 1 0,7-8-49,-14 30 0,0 0 0,1 1 0,0 0 0,1 1 0,1-1 0,0 1 0,-4 5 0,0 1 0,0-1 0,1 1 0,0 0 0,0 1 0,0 0 0,0 0 0,1 0 0,0 1 0,-1 0 0,4 0 0,-8 2 2,0 1-1,-1-1 0,1 1 1,0-1-1,-1 1 0,1 0 1,0 0-1,0 0 0,-1 0 1,1 1-1,0-1 0,0 1 1,-1 0-1,1-1 0,0 1 1,-1 0-1,1 1 0,-1-1 1,0 0-1,1 1 0,0 0-1,0 1 6,0 0 0,0 1-1,0-1 1,0 1 0,-1-1-1,0 1 1,1 0 0,-1 0-1,-1 0 1,1 0 0,0 1-1,-1 1-5,3 9 23,-1 0 0,-1 0 0,0 1 0,-1-1 0,-1 0 0,-1 1-1,0 5-22,-23 117 411,10-66-182,21-94-205,1 0-1,1 1 0,0 0 1,2 1-1,1 0 0,0 0 0,1 1 1,1 1-1,1 0 0,1 1 0,2-1-23,-12 13 0,12-11-1,0 0 0,1 1-1,1 2 1,10-6 1,-25 16 1,1 0 0,0 1-1,0-1 1,0 1 0,0 1-1,0-1 1,0 1 0,7-1-1,-10 2 1,0 0 0,1 1 1,-1-1-1,0 0 0,1 1 0,-1 0 0,0 0 1,0 0-1,0 0 0,0 0 0,0 0 1,0 1-1,0 0 0,0-1 0,-1 1 1,1 0-1,0 1-1,0 0 18,0 1 1,0-1-1,-1 0 1,1 1-1,-1 0 0,0 0 1,0 0-1,-1-1 1,1 2-1,-1-1 1,1 0-1,-1 0 0,-1 0 1,1 3-19,3 65 302,-4-60-265,-7 122 122,2-63-33,4 33-126,2-79-1368,1 0 0,2 0 1,4 15 1367,0-15-4694,2-3-1876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19327,'10'6'0,"4"8"128,-8 8 128,-9 10 128,10 16 128,5 15-384,0 6 128,3 8-128,-4 0 0,-2 3-128,-3-6 128,-6-2-1024,1-15 128,2-3-13439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288 575 17279,'-10'-2'32,"-1"0"-1,0 1 0,0 0 0,0 0 0,0 1 0,-10 2-31,14-1 29,0 1 0,1-1 0,-1 1 0,1 1 0,0-1-1,0 1 1,0 1 0,0-1 0,0 1 0,1 0 0,0 0 0,-1 0-29,-5 8 110,-1-1 0,1 2 0,1-1 1,0 2-1,1-1 0,0 1 0,1 0 1,1 1-1,0 0 0,1 0 0,1 1 0,0 0 1,1 0-1,1 0 0,0 0 0,2 0 1,-1 1-1,2 13-110,1-26 28,-1 0 0,1 0 0,1 0 0,-1 0 0,0 0 1,1 0-1,0 0 0,0 0 0,0 0 0,0-1 0,0 1 0,1-1 1,0 0-1,0 1 0,0-1 0,0-1 0,0 1 0,0 0 0,1-1 0,0 1 1,-1-1-1,1 0 0,0 0 0,0-1 0,3 2-28,-1-1 44,1 0 0,-1 0 0,1-1 0,-1 1 0,1-1 0,-1-1 0,1 1 0,-1-1 0,1-1 0,0 1 1,-1-1-1,1 0 0,-1 0 0,1-1 0,-1 0 0,5-2-44,-2 0 22,0-1 0,0-1 0,-1 0 0,0 0 0,0-1 0,0 0 0,-1 0 0,0 0 0,0-1 0,-1 0 0,0-1 0,0 0 0,-1 1 0,0-2 0,0 1 0,-1-1 0,1-6-23,0 1 4,-1 0 0,-1 0 0,-1 0 0,0-1 0,0 1 0,-2-1 0,0 1-1,-1-1 1,-1 1 0,0-1 0,-2-6-3,2 14-93,0 1-1,-1 0 1,1 0-1,-1-1 1,-1 2-1,1-1 1,-1 0-1,-1 1 1,1 0-1,-1 0 1,-5-5 93,3 4-1168,0 0 0,-1 1-1,0 0 1,0 1 0,-7-4 1168,-17-9-9621</inkml:trace>
  <inkml:trace contextRef="#ctx0" brushRef="#br0" timeOffset="331.21">947 587 18687,'-60'-4'278,"48"2"-169,0 1 1,-1 0-1,1 1 0,0 0 0,0 1 1,0 1-1,-1 0 0,-1 0-109,-8 5 75,-1 1 0,1 1-1,0 1 1,1 1 0,0 0-1,-4 5-74,13-8 29,1 0 1,0 1-1,1 0 0,0 0 0,0 1 0,1 1 0,0 0 0,1 0 0,0 0 0,1 1 0,-3 7-29,8-16 6,1 0-1,-1 1 0,1-1 0,0 1 0,0-1 0,0 1 1,1-1-1,-1 1 0,1 0 0,0-1 0,0 1 0,0 0 1,1-1-1,-1 1 0,1-1 0,0 1 0,0-1 0,0 1 1,0-1-1,1 1 0,-1-1 0,1 0 0,0 0 0,0 0 1,0 0-1,0 0 0,1 0 0,-1-1 0,1 1 0,0-1 1,-1 0-1,3 1-5,2 2 15,0 0 0,1-1 0,-1 0 0,1 0 1,0-1-1,0 0 0,0-1 0,1 0 0,-1 0 0,1 0 1,-1-1-1,1-1 0,5 0-15,0 0-37,0-1 0,0-1 1,0 0-1,0-1 0,0-1 0,-1 0 0,1 0 0,-1-2 1,0 1-1,-1-2 0,5-3 37,2-2-1051,-2-1-1,1-1 1,-2 0-1,0-1 1,-1-1-1,0-1 1,-1 0 1051,22-29-8469</inkml:trace>
  <inkml:trace contextRef="#ctx0" brushRef="#br0" timeOffset="668.761">1007 0 18431,'-6'36'0,"-2"28"256,-4 12 128,-3 21 0,-1 23 128,-7 20-384,16-22 128,5-10-256,4-40 128,4-31-640,-2-2 128,4-15-5375,-1-7-1,1 1 1536</inkml:trace>
  <inkml:trace contextRef="#ctx0" brushRef="#br0" timeOffset="2612.989">1115 548 15104,'46'0'384,"-46"0"-370,0 0 1,1 0 0,-1 0 0,1 1-1,-1-1 1,1 0 0,-1 0 0,0 0-1,1 0 1,-1 1 0,1-1 0,-1 0 0,0 0-1,1 0 1,-1 1 0,0-1 0,1 0-1,-1 1 1,0-1 0,0 0 0,1 1 0,-1-1-1,0 0 1,0 1 0,0-1 0,1 1-1,-1-1 1,0 0 0,0 1 0,0-1-1,0 1 1,0-1 0,0 1 0,0-1 0,0 0-1,0 1 1,0-1 0,0 1-15,-3 21 429,2-14-246,-10 53 843,5-40-825,2 1 0,0 0 0,2 0-1,0 0 1,2 0 0,0 0 0,4 20-201,-4-37 29,1-1 0,1 1 0,-1-1 1,1 1-1,0-1 0,0 1 0,0-1 1,0 0-1,1 0 0,0 0 0,0 0 0,0-1 1,0 1-1,0-1 0,1 0 0,0 0 0,0 0 1,-1 0-1,1-1 0,1 1 0,-1-1 1,1 0-30,-1 0 14,1-1 1,-1 0 0,0 0-1,1-1 1,-1 1 0,1-1 0,-1 0-1,1 0 1,-1 0 0,0-1-1,1 0 1,-1 0 0,1 0 0,-1 0-1,0 0 1,0-1 0,0 0-1,0 0 1,0 0 0,0 0 0,-1-1-1,1 0 1,2-1-15,3-5 3,0 0 1,0 0-1,-1-1 0,0 0 1,-1 0-1,0-1 0,0 0 1,-1 0-4,12-28-90,11-30 90,8-19-172,-30 74 113,-4 7 23,0 0 0,0 0 0,1 0 0,0 0 0,0 1 0,0 0 0,1 0-1,0 0 1,2-2 36,-7 36 22,-12 11 116,9-30-83,0-1 1,0 1-1,1 0 0,0 0 0,1 0 0,-1 7-55,2-4 8,0-1 1,0 1-1,1-1 0,1 0 1,0 1-1,0-1 0,1 0 0,1 0 1,0 0-1,0 0 0,1-1 1,0 0-1,1 0 0,0 0 1,1 0-1,0-1 0,0 0 0,5 3-8,-6-4-265,5 3-1328,-2-7-2564,-2-1-5059</inkml:trace>
  <inkml:trace contextRef="#ctx0" brushRef="#br0" timeOffset="2940.183">1665 115 18687,'0'22'0,"3"13"128,6 10 0,3 11 256,-1 10 128,-4 6 0,-2 7 0,-5 5-256,4-6 0,4 2-256,-1-20 128,1-15-768,-1-9 0,-2-10-9087,2-15-641,1 2 13312</inkml:trace>
  <inkml:trace contextRef="#ctx0" brushRef="#br0" timeOffset="3287.566">1967 628 19583,'0'0'3,"0"0"-1,0 0 0,0 0 0,0 0 0,0 0 1,0 1-1,0-1 0,0 0 0,0 0 0,1 0 1,-1 0-1,0 0 0,0 0 0,0 0 1,0 0-1,0 0 0,0 0 0,0 0 0,0 1 1,0-1-1,0 0 0,0 0 0,-1 0 0,1 0 1,0 0-1,0 0 0,0 0 0,0 0 0,0 0 1,0 0-1,0 0 0,0 0 0,0 1 1,0-1-1,0 0-2,18 5 173,30 5 110,-35-10-259,1 0 1,0-1 0,-1 0-1,1-1 1,-1 0 0,1-1-1,-1-1 1,6-2-25,-15 4 6,1 1 1,-1-1-1,0 0 0,1 0 1,-1-1-1,0 1 1,-1-1-1,1 0 0,0 0 1,-1 0-1,1-1 0,-1 1 1,0-1-1,0 0 0,-1 0 1,1 0-1,-1 0 1,0 0-1,0 0 0,0-1 1,0 1-1,-1-1 0,0 1 1,0-1-1,0 0 0,0 0-6,-2 2-1,1 0 0,0 0-1,-1 0 1,0 0-1,1 1 1,-1-1 0,0 0-1,0 0 1,-1 1 0,1-1-1,-1 1 1,1-1-1,-1 1 1,0 0 0,0 0-1,0-1 1,0 1-1,0 0 1,0 1 0,-1-1-1,1 0 1,0 1 0,-1-1-1,0 1 1,1 0-1,-1 0 1,-2-1 1,-4-2-10,-1 1 0,1 0 0,-1 1 0,1 0 1,-1 0-1,0 1 0,-8 0 10,12 1-3,0 1 0,-1-1 0,1 1 0,-1 0 0,1 1 0,0-1 0,0 1 0,0 1 0,0-1 0,0 1 0,1 0 0,-1 0 0,1 0 0,-5 5 3,3-2 7,1 0-1,0 0 1,0 1-1,0 0 0,1 0 1,0 1-1,0-1 1,1 1-1,0 0 1,0 2-7,-2 6 87,1 1 0,0 0 1,1 0-1,1 0 0,1 0 1,0 1-1,1-1 0,1 1 0,1-1 1,2 14-88,-3-24 63,2 0 1,-1 0-1,1 0 1,0-1 0,0 1-1,1 0 1,0-1-1,0 0 1,1 1 0,-1-1-1,2 0 1,-1-1-1,0 1 1,1-1 0,0 0-1,0 0 1,1 0-1,-1-1 1,1 0 0,0 0-1,0 0 1,1-1-1,-1 0 1,1 0 0,-1-1-1,1 0 1,1 0-64,5 2-80,0-2 1,0 1 0,0-2 0,1 0 0,-1 0-1,8-2 80,-2 0-1083,0-2-1,0 0 0,0 0 0,6-4 1084,33-11-5269,1-3-2645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39 289 20607,'-13'32'0,"14"-32"0,-1 1 0,1-1 0,0 0 0,-1 1 0,1-1 0,0 0 0,0 1 0,-1-1 0,1 0 0,0 0 0,0 1 0,-1-1 0,1 0 0,0 0 0,0 0 0,-1 0 0,1 0 0,0 0 0,0 0 0,-1-1 0,1 1 0,0 0 0,0 0 0,-1 0 0,1-1 0,30-3 0,-30 4 0,9-3 6,0 0 0,0-1 0,0 0 0,0 0-1,0-1 1,-1-1 0,0 0 0,0 0 0,-1 0 0,0-1-1,0 0 1,0-1 0,-1 0 0,0 0 0,0-1-1,-1 0 1,0 0 0,-1 0 0,0-1 0,-1 1 0,1-1-1,1-8-5,-6 16 1,1 0-1,-1 0 0,1 1 1,-1-1-1,0 0 0,0 0 1,1 0-1,-1 1 0,-1-1 1,1 0-1,0 0 0,0 0 1,-1 1-1,1-1 0,-1 0 0,1 0 1,-1 1-1,0-1 0,0 0 1,0 1-1,0-1 0,0 1 1,0-1-1,0 1 0,0-1 0,-2 1 2,0-1 0,1 0 0,-1 1 0,0-1 0,0 1-1,0 0 1,0 0 0,0 0 0,0 0 0,0 0 0,0 1 0,0 0-1,-3-1-1,-5 1 12,0 0 0,0 1 0,1 0 0,-1 1 0,1 0 0,-1 1 0,1 0 0,-6 2-12,7-1 40,-3 1 16,0 1 1,0 0-1,-9 7-56,19-12 9,-1 1 1,1 0-1,-1 0 0,1 0 0,0 0 0,0 1 1,0-1-1,0 0 0,0 1 0,0 0 1,1-1-1,-1 1 0,1 0 0,0 0 0,0 0 1,0 0-1,0 0 0,1 0 0,-1 0-9,1 11 52,1 1 0,0 0-1,1-1 1,1 1 0,0-1-1,1 0 1,0 0 0,2 0-1,-1-1 1,1 0-1,1 0 1,1 0 0,0-1-1,0 0 1,1 0 0,1-1-1,0-1 1,0 1 0,2-1-52,-7-6 4,0-1 1,0 0-1,0-1 1,1 1 0,-1-1-1,1 0 1,0-1-1,-1 1 1,1-1-1,0 0 1,0 0 0,0-1-1,0 0 1,0 0-1,0 0 1,0-1-1,-1 0 1,1 0 0,0 0-1,0-1 1,-1 0-1,1 0 1,1-1-5,9-4-607,0 0 0,-1-1 0,6-5 607,42-29-5891,-34 22 719,8-4-182</inkml:trace>
  <inkml:trace contextRef="#ctx0" brushRef="#br0" timeOffset="356.037">510 0 18303,'15'53'752,"-3"0"0,-3 0 0,-2 1 0,0 32-752,0-6 470,-7-79-447,0 0 0,0 0 1,0 0-1,0 0 0,0 0 0,0 0 1,0 0-1,1 0 0,-1 0 1,0 0-1,0 0 0,1 0 0,-1 0 1,1 0-1,-1-1 0,1 1 1,-1 0-1,1 0 0,0 0 1,-1-1-1,1 1 0,0 0 0,-1-1 1,1 1-1,0 0 0,0-1 1,0 1-1,0-1-23,0 0 18,0 0 1,0 0-1,1 0 0,-1-1 1,0 1-1,0 0 1,1-1-1,-1 1 0,0-1 1,0 0-1,0 1 1,0-1-1,0 0 0,0 1 1,0-1-1,0 0 1,0 0-1,0 0-18,6-7 34,0 1-1,-1-1 1,0 0 0,-1 0 0,2-3-34,2-7 39,-2 0 1,0-1 0,4-17-40,-8 23-51,1 0-1,0 0 1,1 0 0,0 0 0,1 1 0,1 0 0,0 0-1,0 1 1,3-2 51,-2 4-730,0 0 0,1 1 0,1 0 0,0 1-1,0-1 1,10-4 730,4-1-7185,0 2 0,18-6 7185,2 0-640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1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318 636 14208,'-3'-3'73,"0"0"1,1-1-1,-1 1 1,1-1-1,0 1 1,0-1-1,0 0 1,0 0-1,1 0 1,0 0-1,-1 0 1,2 0 0,-1-3-74,-7-18 324,1 7 24,-2 1 0,0 0 1,-1 0-1,0 1 1,-2 0-1,-4-4-348,15 18 18,0 1 0,0 0 0,-1-1 0,1 1 0,-1 0 0,1 0 0,-1 0 0,1 0 0,-1 0 0,1 0 0,-1 0 0,0 0 0,0 1 0,1-1 0,-1 1 0,0-1 0,0 1 0,0 0 0,0 0 0,1-1 0,-1 1 0,-1 1-18,-1-1 27,0 1-1,1 0 0,-1 0 0,0 0 1,1 1-1,-1-1 0,0 1 1,1 0-1,0 0 0,-4 3-26,-2 2 49,1 1 0,-1 0 0,1 0 0,0 1 1,1 0-1,0 0 0,-1 3-49,-3 9 87,1 1 1,1 0-1,1 1 1,1 0-1,1 0 1,1 0-1,1 1 0,2-1 1,0 1-1,1 3-87,1-24 5,0 0 1,0 0-1,0 0 0,0 0 0,1 0 0,-1 0 0,1 0 0,0 0 0,0-1 0,0 1 0,0 0 0,0-1 0,1 1 0,-1-1 0,1 1 0,0-1 0,0 1 0,0-1 0,1 1-5,0 0 11,1-1 0,-1 0-1,1 0 1,0 0 0,-1 0-1,1 0 1,0-1 0,0 1-1,1-1 1,-1 0 0,0-1-1,3 1-10,8 0 23,-1-1 0,1 0 0,0-1 0,0-1 0,0 0 0,-1-1-1,7-2-22,-11 1 0,1 1 0,-1-2 0,0 1 0,-1-1 0,1-1 0,-1 0 0,0 0 0,0-1 0,-1 0 0,0 0 0,0-1 0,-1 0 0,0-1 0,0 1 0,-1-1 0,0 0 0,-1-1 0,0 0 0,1-3 0,0 0 0,-1-1 0,0 0 0,-1 0 0,-1 0 0,0 0 0,-1-1 0,-1 1 0,0-1 0,-1 1 0,-1-1 0,0 1 0,0-1 0,-2 1 0,-1-6 0,4 19 0,0 0 0,-1-1 0,1 1 0,-1-1 0,1 1 0,-1 0 0,1-1 0,-1 1 0,0 0 0,0-1 0,1 1 0,-1 0 0,0 0 0,0 0 0,0 0 0,0 0 0,0 1 0,1 0 0,-1 0 0,1-1 0,-1 1 0,1 0 0,0 0 0,-1 0 0,1 0 0,-1 0 0,1 0 0,-1 1 0,1-1 0,-1 0 0,1 0 0,-1 0 0,1 0 0,0 0 0,-1 1 0,1-1 0,-1 0 0,1 0 0,0 1 0,-1-1 0,1 0 0,0 0 0,-1 1 0,1-1 0,0 1 0,0-1 0,-1 1 0,-2 4 0,-1 0 0,1 0 0,0 0 0,1 1 0,-1-1 0,1 3 0,-7 17 48,2 1-1,0-1 0,2 1 0,1 0 0,1 1 0,1 16-47,2-29 19,0 0 1,1 0-1,0 0 0,1 0 0,1 0 1,0 0-1,1 0 0,1-1 1,0 0-1,0 0 0,2 0 0,-1-1 1,3 3-20,-6-10-195,1-1 0,0 0-1,-1 0 1,1 0 0,1 0 0,0 0 195,0-1-804,0 0 1,-1 0-1,1-1 0,0 1 0,1-1 0,-1 0 0,0-1 0,1 0 1,1 1 803,28 4-7360</inkml:trace>
  <inkml:trace contextRef="#ctx0" brushRef="#br0" timeOffset="336.277">1006 595 14208,'-11'0'374,"0"-2"0,1 1 1,-1-1-1,1-1 1,-9-3-375,9 3 392,-1 0 0,1 0 0,-1 1 0,1 1 0,-1-1-1,-4 2-391,2 0 162,-1 2 0,0 0 0,1 0 0,0 2 0,-1-1 0,1 2 0,0 0-1,1 0 1,-6 4-162,9-4 46,0 0-1,1 0 1,0 1-1,0 0 1,0 0-1,1 1 1,0 0-1,0 0 1,1 1-1,0-1 0,0 2 1,1-1-1,-2 4-45,4-4 18,-1 0-1,1 1 0,1 0 0,-1 0 1,1 0-1,1 0 0,0 0 0,0 0 0,1 0 1,0 1-1,0-1 0,1 0 0,1 1-17,-1-5 7,0 0 0,0 0-1,0-1 1,1 1 0,0-1-1,0 1 1,0-1 0,1 1-1,0-1 1,-1 0 0,1 0-1,1 0 1,-1-1 0,0 1-1,1-1 1,0 0 0,0 0-1,0 0 1,0 0 0,0-1-1,1 0 1,-1 1 0,1-2-1,3 2-6,5 1-246,0-2 0,0 0 0,1 0 0,-1-1 0,1 0-1,0-2 1,-1 1 0,1-2 0,-1 0 0,0 0 0,1-1 0,-1-1-1,6-3 247,0 1-736,-1-2 1,0-1-1,-1 0 0,0-1 0,0-1 0,-1 0 0,0-1 0,13-14 736,12-15-7680</inkml:trace>
  <inkml:trace contextRef="#ctx0" brushRef="#br0" timeOffset="659.481">1065 1 17023,'0'16'0,"0"13"128,-3-13 0,-5-2 128,-1 19 0,-3 11 0,1 14 128,2 15 0,2 8 0,-1 5-256,8-3 128,2 6-256,4-11 128,3-1-1920,-2-16 129,1 0-9729</inkml:trace>
  <inkml:trace contextRef="#ctx0" brushRef="#br0" timeOffset="1023.521">1606 559 17407,'-1'1'12,"1"0"-1,-1-1 0,0 1 0,1-1 0,-1 1 0,1-1 0,-1 1 1,0-1-1,1 0 0,-1 1 0,0-1 0,0 0 0,1 1 0,-1-1 1,0 0-1,0 0 0,1 0 0,-1 1 0,0-1 0,0 0 0,0 0 0,1 0 1,-1 0-1,0-1 0,0 1 0,0 0 0,1 0 0,-1 0 0,0-1 1,0 1-1,1 0 0,-1-1-11,-28-15 610,16 8-425,5 4-85,0-1-1,0 2 1,0-1-1,0 1 0,-1 1 1,1-1-1,-1 2 0,0-1 1,1 1-1,-8 0-99,12 1 33,-1 0-1,0 1 0,0 0 1,0 0-1,0 0 1,0 0-1,1 1 1,-1 0-1,1 0 1,-1 0-1,1 0 0,0 1 1,0-1-1,0 1 1,0 0-1,0 1 1,1-1-1,-1 1 1,1-1-1,-1 3-32,-12 14 85,1 2-1,0-1 1,2 2 0,1 0-1,0 1-84,8-15 16,0 1-1,1-1 1,0 1-1,0-1 1,1 1-1,1 0 1,-1 0-1,2 0 1,-1 0-1,1 0 1,1 0-1,0 0 1,0 0-1,2 6-15,-2-12 2,0-1 1,0 1-1,1 0 0,-1-1 1,1 0-1,0 1 0,0-1 0,0 0 1,0 0-1,1 0 0,-1 0 1,1 0-1,-1-1 0,1 1 1,0-1-1,0 0 0,1 0 1,-1 0-1,0 0 0,1 0 0,-1-1 1,1 1-1,-1-1 0,1 0 1,-1 0-1,1 0 0,0-1 1,0 1-1,-1-1 0,1 0 1,0 0-1,0-1 0,0 1 0,-1-1 1,1 1-1,0-1 0,1-1-2,12-2-253,0-1-1,-1-1 1,0-1-1,0 0 1,0-1-1,11-8 254,47-38-4708,-30 18-4998</inkml:trace>
  <inkml:trace contextRef="#ctx0" brushRef="#br0" timeOffset="1024.521">1586 49 20351,'-3'18'0,"-5"15"128,7 12 0,-2 8-128,3 10 128,3 6 0,2 7 0,-1 5 0,4-4 0,-1 0-128,2-14 0,2-7-3072,1-11 129,0 0-7297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4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21247,'9'18'0,"6"13"-128,15 1 128,9 4-256,3 3 128,8 2-128,-4 0 128,2-2-384,-9-6 128,-5-3-2943,-10-6-1,0 2-4992</inkml:trace>
  <inkml:trace contextRef="#ctx0" brushRef="#br0" timeOffset="355.795">0 415 19583,'5'2'-7,"-1"-1"0,1 1 0,-1-1 0,1 0 0,-1 0 0,1 0 0,0-1 0,0 1-1,-1-1 1,1 0 0,0-1 0,0 1 0,-1-1 0,1 0 0,4-1 7,214-42-406,-198 37-280,0 2-1,0 1 0,1 1 0,-1 2 0,19 0 687,-43 1-28,1 0 0,-1 0 1,0 1-1,1-1 0,-1 0 1,0 0-1,1 1 0,-1-1 0,0 1 1,0-1-1,1 1 0,-1 0 1,0-1-1,0 1 0,0 0 0,1 0 28,-2 0-17,0-1 0,1 1 0,-1-1 0,0 1 0,0-1 0,0 1 0,1-1 0,-1 1 0,0 0 0,0-1 0,0 1 0,0-1 0,0 1 0,0 0 0,0-1 0,0 1 0,0-1 0,0 1 0,-1-1 0,1 1 0,0 0 0,0-1 0,0 1 0,-1-1 1,1 1 16,-4 4-90,1 0 0,-1 1 1,0-2-1,-1 1 0,1 0 1,-2 0 89,0 1-23,-226 218 3094,229-221-3015,0-1-1,1 1 1,-1 0-1,1 0 1,0 1-1,0-1 1,0 1-1,0-1 1,1 1-1,-1-1 1,1 1 0,0 0-1,0-1 1,0 1-1,1 0-55,0-2 23,0 0-1,0-1 1,0 1-1,0 0 1,1-1-1,-1 1 1,1 0 0,-1-1-1,1 1 1,0-1-1,-1 1 1,1-1-1,0 1 1,0-1 0,0 1-1,0-1 1,0 0-1,1 0 1,-1 0-1,0 1 1,0-1 0,1 0-1,-1 0 1,1-1-1,-1 1 1,1 0-1,-1 0 1,1-1 0,0 1-1,-1-1 1,1 0-1,-1 1 1,1-1-1,0 0-22,19 4 58,-1-1 0,0-1 0,1-1 0,-1 0 0,1-2 0,0 0-58,-10 0 44,0-1 0,0 0 0,0 0 0,0-1 0,0 0 0,-1-1 0,1 0 0,-1 0 0,0-2 0,0 1 0,8-7-44,-16 11 5,0-1 0,0 1 0,-1 0 0,1-1 0,0 0-1,-1 1 1,1-1 0,-1 0 0,0 0 0,1 0 0,-1 0 0,0 0-1,0 0 1,0 0 0,0 0 0,-1 0 0,1-1 0,-1 1 0,1 0-1,-1 0 1,0-1 0,0 1 0,0 0 0,0-1 0,0 1-1,0 0 1,-1 0 0,1-1 0,-1 1 0,1 0 0,-1 0 0,0 0-1,-1-2-4,-2-3 12,-1-1 0,-1 1 0,1 0 0,-1 1 0,0-1 0,-1 1 0,0 0 0,-1 0-12,1 0-562,-1 1-1,0 0 0,-1 0 0,1 1 0,-1 0 0,0 0 0,0 1 1,0 0-1,-1 1 0,1 0 0,0 0 0,-1 1 0,-4 0 563,-8-1-8042</inkml:trace>
  <inkml:trace contextRef="#ctx0" brushRef="#br0" timeOffset="728.731">522 309 16639,'-17'33'256,"20"-34"-228,0 1 0,0 0 0,0 0 0,0 0 0,-1 1 0,1-1-1,0 1 1,0 0 0,0-1 0,0 1 0,0 1 0,-1-1 0,1 0 0,0 1-1,-1-1 1,1 1 0,-1 0 0,0-1 0,1 1 0,0 2-28,5 2 67,-1 2 1,0-1 0,0 1 0,-1 0-1,4 6-67,2 7 86,-1 0 0,-1 1 0,0 0-1,2 15-85,24 93 468,-33-119-383,-2-11-72,-1 0-1,1-1 0,0 1 0,0-1 1,0 1-1,-1-1 0,1 1 0,0-1 0,-1 1 1,1-1-1,0 0 0,-1 1 0,1-1 0,-1 0 1,1 1-1,-1-1 0,0 0 0,1 0 0,-1 0 1,0 1-1,1-1 0,-1-1-12,16-25 94,-11 16-109,1 1 0,0 0 0,0 1 0,1 0 0,1 0 0,-1 0 0,1 1 0,1 0 0,-1 0 0,2 1 0,6-4 15,-7 5-1383,1 1 1,0 0-1,0 1 0,10-3 1383,-3 2-8746</inkml:trace>
  <inkml:trace contextRef="#ctx0" brushRef="#br0" timeOffset="1062.57">266 743 18815,'3'60'-2,"2"1"0,4 5 2,4 45 26,-11-95 39,0 0 1,1 0-1,1 0 1,0 0-1,1-1 1,1 0 0,0 0-1,6 10-65,-8-19 35,-1 0-1,1 0 1,1 0-1,-1 0 1,1 0 0,0-1-1,0 0 1,0 0-1,1-1 1,0 1-1,0-1 1,0 0 0,0-1-1,1 0 1,0 0-1,-1 0 1,1 0 0,0-1-1,0-1 1,4 1-35,-1 0 4,1-2 0,0 0 1,0 0-1,0-1 0,0 0 1,-1-1-1,1-1 0,-1 1 1,1-1-1,-1-1 1,0 0-1,0-1 0,0 0 1,-1 0-1,1-1-4,7-6-140,0 0-1,-1-1 1,-1-1-1,0 0 1,0-1 0,-2-1-1,8-10 141,-16 19-118,0 0-1,-1 0 0,0-1 1,0 1-1,-1-1 1,0 0-1,0 0 0,-1 0 1,0 0-1,0 0 0,0-2 119,-2 4-111,0 0-1,0 0 1,0 1-1,-1-1 1,1 0 0,-1 1-1,-1-1 1,1 0-1,-1 1 1,0-1-1,0 1 1,0 0-1,-1 0 1,0 0-1,0 0 1,0 0 0,-3-1 111,1 0-509,-1 0 1,-1 0 0,1 1 0,-1 0 0,0 0 0,0 1 0,0 0 0,-1 0 0,0 1-1,1 0 1,-3 0 508,-40-17-6506</inkml:trace>
  <inkml:trace contextRef="#ctx0" brushRef="#br0" timeOffset="1409.065">355 1061 17407,'12'-2'0,"6"-5"0,21 2 128,15 4 128,9-8 0,14 0-256,9-5 0,7-9-1024,6 1 1,-1-4-10241</inkml:trace>
  <inkml:trace contextRef="#ctx0" brushRef="#br0" timeOffset="1410.065">1712 68 19327,'7'9'0,"2"8"0,6 1 0,5 0-128,10 5 0,9-1-1152,-4-2 128,2 1-3071,-5-6 127,-1 3-640</inkml:trace>
  <inkml:trace contextRef="#ctx0" brushRef="#br0" timeOffset="1780.906">1742 258 19199,'8'1'-37,"-1"0"-1,1-1 1,-1 0-1,1 0 1,0-1 0,-1 0-1,1 0 1,-1-1-1,1 0 1,-1 0-1,0-1 1,0 0-1,6-3 38,-1 1-75,0 0-1,1 1 1,0 0-1,1 1 76,-14 3-9,1-1-1,0 1 1,-1 0-1,1-1 1,0 1-1,0 0 1,-1 0 0,1 0-1,0 0 1,0 0-1,-1 0 1,1 0-1,0 0 1,0 0 0,-1 0-1,1 0 1,0 0-1,0 1 1,-1-1-1,1 0 1,0 1 0,0-1-1,-1 0 1,1 1-1,0-1 1,-1 1-1,1-1 1,-1 1-1,1-1 1,-1 1 0,1-1-1,-1 1 1,1 0-1,-1-1 1,1 1-1,-1 0 1,0-1 0,1 1-1,-1 0 1,0-1-1,0 1 1,0 0-1,1 0 1,-1-1 0,0 1-1,0 0 1,0 0-1,0 0 1,0-1-1,0 1 1,-1 0-1,1 0 1,0-1 0,0 1-1,0 0 1,-1 0-1,1-1 1,0 1-1,-1 0 10,-2 8-37,-1 0 1,0 0-1,-1-1 0,-3 6 37,6-9-21,-56 78-6,7-10 160,46-65-98,-1 1 18,0 0-1,1 1 0,0 0 1,1 0-1,-3 9-52,6-17 10,1 0 1,-1-1-1,1 1 0,0 0 0,-1 0 0,1 0 0,0 0 0,0 0 0,0 0 0,1 0 0,-1 0 0,0 0 1,1 0-1,-1 0 0,1 0 0,0-1 0,-1 1 0,1 0 0,0 0 0,0-1 0,0 1 0,0 0 0,1-1 1,-1 1-1,0-1 0,1 0 0,-1 1 0,1-1 0,-1 0 0,1 0 0,0 0 0,-1 0 0,1 0 0,1 0-10,5 2 42,0-1 0,-1 0-1,1-1 1,0 1-1,0-2 1,0 1-1,0-1 1,0 0 0,0-1-1,0 0 1,0 0-1,0-1 1,0 0-1,4-1-41,7-4 59,1 0-1,-1 0 1,0-2 0,-1-1-1,2-2-58,-14 9 2,-1 0 0,0-1 0,0 1 0,-1-1 0,1 0-1,-1-1 1,0 1 0,0-1 0,0 0 0,-1 0 0,1 0 0,-1 0 0,-1-1 0,2-3-2,-3 6-18,0 0 0,0 0 0,-1 0 0,0 0 0,1 0 1,-1 0-1,0 0 0,-1 0 0,1 0 0,0 0 0,-1 0 1,0 0-1,0 0 0,0 0 0,0 0 0,0 0 0,0 0 1,-1 1-1,1-1 0,-1 0 0,0 1 0,0 0 0,0-1 1,0 1-1,0 0 0,-1 0 0,1 0 0,0 0 0,-2 0 18,1 0-221,-1 0-1,0 0 0,0 0 0,0 1 0,0-1 1,0 1-1,0 0 0,0 0 0,-1 0 0,1 1 1,0-1-1,0 1 0,-1 0 0,-2 1 222,3-1-436,-38 0-9846</inkml:trace>
  <inkml:trace contextRef="#ctx0" brushRef="#br0" timeOffset="2152.236">1446 716 17151,'19'4'0,"15"2"128,8-3 0,9-1 0,15-2 0,15-5 0,5 4 0,10 1 0,-12 0 0,-6 0-128,-13 0 0,-14 1-1280,-12 2 1,0-1-9729</inkml:trace>
  <inkml:trace contextRef="#ctx0" brushRef="#br0" timeOffset="2153.236">1939 811 19327,'1'27'0,"4"13"0,2 6 0,4 9 0,1 0 0,0 6 0,0-5 128,-2-3-640,-2-13 0,-1 1-12799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3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123 262 14336,'-5'22'137,"1"-32"61,2-51 242,2 46-341,-1 5-59,1-28 230,0 38-267,0 0-1,0 0 1,0 0 0,1 0-1,-1 0 1,0 0-1,0 0 1,0 0-1,0 0 1,0 0 0,0 0-1,0 0 1,0 0-1,1 0 1,-1 0-1,0 0 1,0 0-1,0 0 1,0 0 0,0 0-1,0 0 1,0 0-1,0 0 1,0 0-1,1 0 1,-1 0 0,0 0-1,0 0 1,0 0-1,0 0 1,0 0-1,0 0 1,0 0 0,0 0-1,0-1 1,0 1-1,0 0 1,0 0-1,0 0 1,1 0-1,-1 0 1,0 0 0,0 0-1,0 0 1,0 0-1,0-1 1,0 1-1,0 0 1,0 0 0,0 0-1,0 0 1,0 0-1,0 0 1,0 0-1,0 0 1,0 0 0,0-1-1,0 1 1,0 0-1,0 0 1,-1 0-1,1 0 1,0 0-1,0 0 1,0 0 0,0 0-3,7 20 160,9 54 70,-4 1 0,-3 0 0,0 47-230,-9 225 355,-12-140-174,0 37-20,13-233-407,2-21-479,2-25-2101,1-26-1249,-2-4-1450</inkml:trace>
  <inkml:trace contextRef="#ctx0" brushRef="#br0" timeOffset="469.172">44 307 14208,'5'-17'82,"1"0"1,0 0 0,2 1-1,0 0 1,0 1 0,2 0-1,0 0 1,1 1 0,0 0-1,9-7-82,-6 6 96,1 1-1,0 1 0,1 1 1,1 0-1,0 1 1,0 0-1,1 2 0,0 0 1,2 1-96,-11 4 35,-1 2 1,1-1-1,-1 1 1,1 0-1,0 1 1,0 0-1,0 1 1,0 0 0,-1 0-1,1 0 1,0 1-1,0 1 1,0 0-1,-1 0 1,1 0-1,-1 1 1,1 1-1,-1-1 1,0 1-1,-1 0 1,1 1-1,3 3-35,-1 0 25,0 0 0,-1 1-1,0 0 1,-1 1 0,0 0-1,0 1 1,-1-1 0,-1 1 0,1 1-1,-2-1 1,0 1 0,0 0-1,-1 0 1,0 0 0,-1 5-25,1 5 10,-1 1 0,-1 0 0,-1 0-1,-1 0 1,-1-1 0,-1 1 0,-4 18-10,-3 3 13,-2-1-1,-1-1 0,-10 20-12,10-32-48,-1-1 0,-1-1 0,-2 0 0,0-1 0,-2 0 0,-1-1 0,-1-2 0,-3 2 48,18-21-12,0 0 0,0-1 0,-1 0-1,1 1 1,-1-2 0,0 1-1,0-1 1,0 0 0,-1 0-1,1-1 1,-1 0 0,1 0 0,-2 0 12,5-1-4,0-1 1,0 1 0,1-1 0,-1 0 0,0 1-1,0-2 1,0 1 0,0 0 0,1 0 0,-1-1-1,0 0 1,0 1 0,1-1 0,-1 0 0,0 0-1,1-1 1,-1 1 0,1 0 0,-1-1 0,1 0-1,0 1 1,0-1 0,-1 0 0,1 0 0,1 0-1,-1 0 1,0-1 0,0 1 0,1-1 0,-2-1 3,2 1 0,1 1 0,-1 0 0,1-1 0,-1 1 1,1 0-1,0-1 0,0 1 0,0 0 1,0-1-1,0 1 0,1-1 0,-1 1 1,1 0-1,-1 0 0,1-1 0,0 1 1,0 0-1,0 0 0,0 0 0,0 0 1,0 0-1,1 0 0,3-6-6,0 1 1,1 0 0,0 0 0,0 0-1,2 0 6,5-3-7,-1 0-1,2 2 1,-1 0 0,1 0-1,0 1 1,1 1 0,-1 0-1,1 1 1,1 0-1,-1 2 1,0 0 0,1 0-1,0 1 1,0 1 0,-1 1-1,17 1 8,-17 0 2,1 1 0,-1 0 0,0 0 0,0 2 0,0 0 0,0 1 0,0 0 0,-1 1 0,0 1-1,-1 0 1,1 1 0,-1 0 0,-1 1 0,1 0 0,-1 1 0,-1 1 0,6 6-2,-11-10 19,-1 1 1,0-1-1,0 1 0,-1 0 1,0 1-1,0-1 0,-1 0 1,0 1-1,0 0 0,-1 0 1,0 0-1,-1 0 0,0 0 1,0 0-1,-1 0 0,0 0 1,-1 0-1,0 1 0,0-1 1,-1 0-1,0 0 0,-1-1 1,0 1-1,0 0 1,-2 2-20,-4 7 45,0-1 0,-1 0 0,-1-1 0,-1 0 1,0 0-1,-1-1 0,-1-1 0,0 0 1,-1-1-1,0-1 0,-9 5-45,2-2 50,-2-1-1,0-1 1,0-1-1,-1-1 1,-1-1-1,0-2 1,0 0-1,-1-2 1,1-1-1,-1-1 1,-8 0-50,11-3-52,1-1 0,0-1 1,0-1-1,0 0 0,0-2 0,1-1 1,0-1-1,-1 0 0,2-2 0,-1-1 1,1 0-1,1-2 0,-13-8 52,-6-14-7829,24 20 2240</inkml:trace>
  <inkml:trace contextRef="#ctx0" brushRef="#br0" timeOffset="1085.812">1736 376 15616,'-1'1'0,"-1"0"0,1-1 0,0 1 0,-1-1 0,1 1 0,-1-1 0,1 1 0,0-1 0,-1 0 0,1 1 0,-1-1 0,1 0 0,-1 0 0,1 0 0,-2-1 0,3 1 0,-1-1 0,1 0 0,-1 1 0,1-1 0,-1 0 0,1 0 0,0 1 0,-1-1 0,1 0 0,0 0 0,0 0 0,0 0 0,0 1 0,0-1 0,0 0 0,0 0 0,0 0 0,0 0 0,0 0 0,-2-15 0,1 7 13,-2 1 1,1 0 0,-1 0-1,0 0 1,-1 1 0,0-1-1,0 1 1,-1 0 0,0 0-1,0 0 1,0 0 0,-1 1-1,0 0 1,0 0 0,-1 1-1,-3-2-13,-8-7 63,-2 1 0,0 1 0,0 1 0,-1 0 0,-7-1-63,16 7 29,0 1 1,-1 0-1,1 1 1,-1 0-1,0 1 1,0 0 0,0 1-1,0 1 1,0 0-1,0 1 1,0 0-1,0 1 1,0 0-1,0 1 1,1 0-1,-1 1 1,1 1-1,-6 3-29,4-1 23,0 1 0,1 1 0,0 0 0,1 0 0,0 1 0,0 1-1,1 0 1,0 1 0,1 0 0,1 0 0,0 1 0,0 1 0,1-1 0,1 1-1,-1 3-22,-4 16 43,1 0 0,2 0-1,1 1 1,1 0 0,2 0-1,2 1 1,1-1 0,1 1-1,3 8-42,-1-20 35,2 1-1,0-1 1,2 0-1,0 0 1,1-1-1,2 0 1,0 0-1,1 0 0,2-1 1,8 14-35,-8-19 39,-1-1 0,2 0 0,0 0 0,1-2 1,0 1-1,1-2 0,1 0 0,0 0 0,0-2 0,1 0 0,1 0 1,-1-2-1,9 3-39,0-1-16,1-2 1,0-1 0,0-1-1,0-1 1,0-2 0,1 0-1,0-2 1,-1-1-1,1-1 1,0-1 0,-1-1-1,0-2 1,7-2 15,-5-1-937,0 0 1,-1-2-1,0-1 0,16-10 937,36-20-9578</inkml:trace>
  <inkml:trace contextRef="#ctx0" brushRef="#br0" timeOffset="1639.568">2060 153 19711,'-6'34'0,"2"1"0,1-1 0,1 1 0,2-1 0,1 1 0,4 14 0,32 219 11,-24-200-38,3-1 1,23 58 26,-18-73-598,-18-47-84,-1-6 187,-2-13-61,-4-28 270,3 39 257,-66-395-740,23 161 792,44 234-20,-3-13 47,0-1 0,1 1 1,2-1-1,-1 0 1,2-7-51,-1 21 17,1-1 0,-1 1 0,1-1 0,0 1 0,0 0 0,0 0 0,0-1-1,0 1 1,1 0 0,-1 0 0,1 0 0,0 0 0,0 1 0,0-1 0,0 0 0,0 1 0,1-1 0,-1 1 0,1 0 0,0 0 0,0 0 0,0 0 0,0 1 0,0-1 0,0 1 0,0-1 0,0 1 0,0 0-1,1 0-16,12-1 24,0 0 0,-1 0 0,1 2-1,0 0 1,0 1 0,0 0 0,0 1-1,0 1 1,7 3-24,22 6 85,-1 2 0,31 15-85,-53-19 39,-1 1-1,0 1 1,-1 1-1,0 0 1,0 1-1,-2 2 0,0 0 1,-1 0-1,0 2 1,-2 0-1,5 8-38,-11-14 32,0 1 0,-1 0 1,-1 0-1,0 0 0,-1 1 0,-1 0 1,0 0-1,-1 1 0,0-1 0,-1 1 1,-1 0-1,0 0 0,-1 0 0,0 0 0,-2 0 1,0 0-1,0 0 0,-4 11-32,-4 5 46,-1-1-1,-2 0 1,-1 0-1,-2-2 1,0 0-1,-2 0 1,-1-2-1,-1 0 1,-2-1-1,0-1 1,-1-1-1,-2-1 1,0-1-1,-1-1 1,-2-1-46,19-13-35,-1 0 0,0-1 0,-1 0 0,1 0 1,-1-1-1,0-1 0,1 0 0,-2 0 0,1-1 1,0 0-1,-3 0 35,5-2-647,1 0 0,-1 0-1,1-1 1,-1 0 0,1 0 0,-6-2 647,3 0-2052,1-1-1,-1 1 1,1-1 0,1-1-1,-6-3 2053,-17-12-1365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1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406 422 11776,'15'-17'71,"0"1"0,1 0 0,0 1 0,1 1 0,1 1 0,1 0 0,0 1 1,0 1-1,9-3-71,-28 14 6,1 0 1,-1 0 0,1 0 0,0 0 0,-1 0 0,1 1-1,-1-1 1,1 0 0,0 0 0,-1 0 0,1 0 0,-1 1-1,1-1 1,-1 0 0,1 0 0,-1 1 0,1-1 0,-1 0-1,1 1 1,-1-1 0,0 1 0,1-1 0,-1 1 0,0-1-1,1 0 1,-1 1 0,0-1 0,1 1 0,-1 0 0,0-1-1,0 1 1,0-1 0,1 1 0,-1 0-7,5 21 45,-6-9-19,-1-1-1,-1 0 1,0-1 0,0 1-1,-1 0 1,-1-1 0,0 0-1,-7 11-25,-9 26 30,1 12-30,3 0 0,3 2 0,2 0 0,4 0 0,1 1 0,4-1 0,2 1 0,4 15 0,-3-70 0,1-1 0,0 1 0,0-1 0,0 0 0,0 1 0,2 2 0,-3-10 0,0 0 0,1 1 0,-1-1 0,0 0 0,0 1 0,0-1 0,0 0 0,0 0 0,0 1 0,1-1 0,-1 0 0,0 1 0,0-1 0,0 0 0,1 0 0,-1 0 0,0 1 0,0-1 0,1 0 0,-1 0 0,0 0 0,1 1 0,-1-1 0,0 0 0,0 0 0,1 0 0,-1 0 0,0 0 0,1 0 0,-1 0 0,0 0 0,1 0 0,-1 0 0,0 0 0,1 0 0,9-8-24,8-22-50,-17 28 65,19-41-201,7-24 210,-16 37-80,1 1-1,1 0 0,2 1 0,10-14 81,-24 40-40,-1 1 1,1-1 0,0 1-1,1-1 1,-1 1-1,0 0 1,0-1 0,1 1-1,-1 0 1,0 0 0,1 0-1,-1 0 1,1 0-1,-1 0 1,1 0 0,0 1-1,-1-1 1,1 0 0,0 1-1,0 0 1,-1-1-1,1 1 1,0 0 0,0 0-1,0 0 40,1 1-154,-1-1 0,1 1-1,-1 0 1,0 1-1,1-1 1,-1 0 0,0 1-1,0-1 1,0 1 0,0 0-1,0-1 1,0 1-1,0 0 1,-1 0 0,2 2 154,6 11-1201,0 0 1,0 0-1,-2 1 0,5 14 1201,-10-27-174,6 17-1405</inkml:trace>
  <inkml:trace contextRef="#ctx0" brushRef="#br0" timeOffset="353.384">727 200 12672,'59'115'85,"-4"2"0,-6 2 1,33 124-86,-82-242-4,1 0 1,-1 0 0,1 0 0,-1 0 0,0 1 0,1-1-1,-1 0 1,0 0 0,0 0 0,0 1 0,0-1-1,0 0 1,0 0 0,-1 1 0,1-1 0,0 0 0,0 0 3,-1-1-9,1 0 0,-1 1 0,1-1 0,0 0 0,-1 0 0,1 0 0,-1 0 0,1 0 0,0 0 0,-1 0 0,1 0 0,-1 0 0,1 0 0,-1 0 0,1-1 0,0 1 0,-1 0 0,1 0 0,0 0 0,-1 0 0,1-1 0,0 1 0,-1 0 0,1 0 0,0-1 0,-1 1 0,1 0 0,0 0 0,-1-1 0,1 1 9,-4-4-71,-1 0 1,1-1-1,0 1 1,0-1-1,1 0 1,-1 0 70,0-3-10,0 0 0,1 0 0,0 0 0,0-1 0,1 1 0,0-1 0,0 1 0,1-1 0,0 1 0,1-1 0,0 0 0,0 0 0,1-6 10,0 9-251,0 0 1,1 0-1,-1 0 1,1 0-1,0 0 1,1 1-1,-1-1 0,1 1 1,0-1-1,0 1 1,1 0-1,0 0 1,0 1-1,0-1 1,0 1-1,1 0 0,-1 0 1,1 0-1,0 1 1,1-1 250,23-12-3541,0-1 2218</inkml:trace>
  <inkml:trace contextRef="#ctx0" brushRef="#br0" timeOffset="761.773">1017 399 5120,'2'-4'-107,"21"-29"191,1 1 0,1 0 0,27-24-84,-36 42 257,-1 0-1,2 1 1,-1 0-1,2 1 1,0 2-1,0-1 1,1 2-1,11-4-256,-28 12 14,0 0-1,0 1 0,0-1 1,0 0-1,-1 1 0,1-1 1,0 1-1,0 0 1,0 0-1,0 0 0,0 0 1,0 0-1,0 0 1,0 0-1,0 1 0,0-1 1,0 1-1,0-1 1,0 1-1,-1 0 0,1-1 1,0 1-1,0 0 1,-1 0-1,1 1 0,-1-1 1,1 0-1,-1 0 1,1 1-1,-1-1 0,0 1 1,0-1-1,1 1 0,-1 0 1,0-1-1,0 1 1,-1 0-1,1 0 0,0 1-13,2 7 34,0 0 0,-1 1 0,0 0 0,0-1 0,-1 1-1,-1 10-33,0 5 40,-2 0-1,-1-1 0,-1 0 1,-1 1-1,-2-1 0,0-1 0,-1 1 1,-10 16-40,-20 41 1207,-42 63-1207,63-117 313,16-26-291,0 0 0,-1 0 0,1 1-1,1-1 1,-1 0 0,0 1 0,0-1 0,1 0 0,-1 1 0,1 0-22,0-2 7,0-1 0,0 1 0,0 0 0,0-1 0,0 1 0,0 0 0,1-1 0,-1 1 1,0 0-1,0-1 0,1 1 0,-1-1 0,0 1 0,1-1 0,-1 1 0,0 0 1,1-1-1,-1 0 0,1 1 0,-1-1 0,1 1 0,-1-1 0,1 1 0,0-1-7,2 1 18,1 0-1,-1 0 0,1 0 1,-1-1-1,1 1 0,0-1 1,-1 0-1,1 0 0,0 0 1,-1-1-1,1 1 0,1-1-17,8-2 28,0 0 0,-1-1-1,1 0 1,-1 0 0,0-2 0,0 0-1,0 0 1,-1-1 0,0 0-1,8-8-27,19-17-749,-2-1 0,11-14 749,14-14-4880,-26 29 2683</inkml:trace>
  <inkml:trace contextRef="#ctx0" brushRef="#br0" timeOffset="1181.689">1521 0 13824,'0'0'384,"-7"25"0,-3 17 256,7 8 128,6 9-512,11 1 127,4 3-127,1-8 0,-1 3-128,7-2 128,4-4-512,-3-3 128,2 2-12287</inkml:trace>
  <inkml:trace contextRef="#ctx0" brushRef="#br0" timeOffset="2673.219">0 251 13184,'0'0'0,"18"53"128,-5-17 0,4 6 0,-6 8 0,-1 5 0,1 17 128,-1 12-256,6 10 128,1 4 0,-1-3 0,-3-1-640,-3-17 128,2 0-9216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16767,'0'21'0,"1"8"0,2-13 128,-3-5-128,3 19 0,-1 17 0,1 11 128,0 18-128,-2 10 128,5 5 0,-1 4 0,-1 3-128,4-17 0,2-11-4991,-1-18-1,2 3 1152</inkml:trace>
  <inkml:trace contextRef="#ctx0" brushRef="#br0" timeOffset="360.574">395 158 18815,'-3'7'0,"0"0"0,-1 0 0,1-1 0,-1 1 0,0-1 0,-4 4 0,-17 27 0,16-18 42,0 1 0,1 0-1,1 1 1,1 0-1,1 0 1,1 0 0,1 1-1,0-1 1,2 1-1,1 20-41,0-30 26,1 1-1,1-1 0,0 0 0,0 0 1,1 0-1,0 0 0,1 0 1,1-1-1,0 0 0,1 1 0,-1-2 1,2 1-1,0-1 0,0 0 0,1 0 1,0-1-1,1 0 0,0-1 0,9 8-25,-12-13 19,0 1 1,0-1-1,1 0 0,-1-1 0,1 1 0,-1-1 0,1-1 0,0 1 0,0-1 0,0 0 0,0-1 0,0 1 0,0-1 1,0-1-1,0 0 0,0 0 0,-1 0 0,1 0 0,0-1 0,0 0 0,-1-1 0,1 0 0,-1 0 0,0 0 0,2-2-19,2-1 20,1 0-1,-1-1 0,-1 0 0,1-1 1,-1 0-1,0-1 0,-1 0 1,0 0-1,-1-1 0,0 0 0,0 0 1,-1 0-1,0-1 0,1-4-19,-2 0-7,0-1 0,0 0-1,-2 0 1,0 0 0,-1 0-1,0 0 1,-2-1 0,0 1 0,0 0-1,-2-1 1,0 1 0,-1 0 0,0 0-1,-4-10 8,0 7-33,-1 0-1,0 1 1,-1 0 0,-1 0-1,0 1 1,-2 0-1,0 1 1,-1 0 0,0 1-1,-1 1 1,-10-8 33,20 18-131,0 1 0,0 0 1,0 0-1,-1 0 0,0 1 1,1-1-1,-1 1 0,0 0 0,0 1 1,0-1-1,-4 0 131,7 2-333,-1-1 0,0 1 0,1 0 1,-1 0-1,1 1 0,-1-1 0,1 0 0,-1 1 0,1 0 0,-3 0 333,3 0-615,0 0-1,-1 0 0,1 1 0,0-1 0,0 1 0,0-1 0,0 1 0,0 0 1,0 0-1,0 0 0,-1 1 616,-11 16-4608</inkml:trace>
  <inkml:trace contextRef="#ctx0" brushRef="#br0" timeOffset="709.643">1072 62 17407,'-15'11'53,"0"1"0,1 0-1,0 1 1,0 1-1,2 0 1,0 1-1,0 0 1,2 0 0,0 2-1,0-1 1,2 1-1,0 0 1,1 1-1,-4 15-52,7-19 43,0 1-1,1-1 0,1 1 0,0 0 0,1 0 0,1-1 0,0 1 0,1 0 0,1 0 0,0-1 1,1 1-1,1-1 0,0 1 0,1-1 0,0 0 0,1-1 0,1 0 0,0 0 0,1 2-42,-3-9 21,-1 0-1,1 1 0,1-2 0,-1 1 1,1-1-1,0 1 0,0-2 0,0 1 1,1-1-1,0 0 0,-1 0 0,2 0 1,-1-1-1,0-1 0,1 1 0,-1-1 0,1 0 1,0-1-1,-1 1 0,1-2 0,0 1 1,0-1-1,0 0 0,0-1 0,-1 0 1,1 0-1,0-1 0,-1 0 0,1 0 1,-1 0-1,1-1 0,-1-1 0,0 1 1,0-1-1,-1 0 0,1 0 0,-1-1 0,0 0 1,5-4-21,-1-1 8,-1 1-1,0-1 1,0-1 0,-1 0 0,0 0 0,0 0 0,-2-1 0,1 0-1,-2-1 1,1 1 0,-2-1 0,0 0 0,0 0 0,-1 0 0,0-5-8,-2 6-2,0 0 0,-1 1 0,0-1 0,-1 0 0,-1 0 0,0 0 0,0 1 0,-1-1 0,0 1 0,-1 0 1,0 0-1,-1 0 0,-1 0 0,1 1 0,-2 0 0,1 0 0,-6-6 2,5 9-26,1 0-1,-1 0 1,0 0 0,0 1-1,-1 0 1,0 1-1,0 0 1,0 0 0,0 0-1,-8-2 27,6 4-635,0 0 0,0 0 0,0 0 0,0 2 0,-1-1 0,-3 1 635,-25-1-10624</inkml:trace>
  <inkml:trace contextRef="#ctx0" brushRef="#br0" timeOffset="1052.102">1328 21 12416,'0'0'64,"6"-2"197,-1-1 1,1 1-1,0 1 0,0-1 0,0 1 1,0 0-1,0 0 0,0 1 1,0-1-1,0 1 0,1 1 1,2 0-262,-5 1 108,0 0 1,0 1 0,0-1-1,-1 1 1,1 0 0,-1 0-1,0 0 1,0 0 0,0 1-1,0-1 1,0 1 0,-1 0-1,0 0 1,1 0 0,-2 0-1,1 0 1,0 0 0,-1 1-1,0-1 1,1 2-109,3 15 330,-2 1-1,1 0 1,-2 14-330,-1-31 59,2 83 1090,-5 28-1149,2 69-342,3-149-2184,1 0 0,5 14 2526,-5-29-9600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19 17791,'-14'30'60,"1"2"-1,2-1 1,1 2-1,2-1 1,1 1-1,1 0 0,1 11-59,3-18 54,1-1-1,1 1 0,2 0 1,0-1-1,2 0 0,1 1 1,0-1-1,2-1 0,8 18-53,-12-34 17,1 0 0,-1 0-1,2 0 1,-1-1-1,1 1 1,1-1 0,-1 0-1,1-1 1,0 0-1,1 0 1,-1 0 0,1 0-1,0-1 1,1-1-1,-1 1 1,1-1-1,0 0 1,0-1 0,0 0-1,1 0 1,-1 0-1,1-1 1,-1-1 0,1 0-1,0 0 1,0 0-1,-1-1 1,1 0 0,0-1-1,0 0 1,-1 0-1,1-1 1,-1 0 0,1-1-1,-1 0 1,0 0-1,0-1 1,0 0-1,0 0 1,-1-1 0,1 0-1,-1 0 1,-1-1-1,1 1 1,1-3-17,2-2 2,-1 1 0,0-2 0,-1 1 0,0-1 0,-1 0-1,0-1 1,-1 0 0,0 0 0,-1 0 0,0-1 0,-1 1 0,0-1 0,-1 0 0,0-2-2,-2 0-1,0 0 1,0-1-1,-2 1 1,0 0 0,0 0-1,-2 1 1,1-1-1,-2 0 1,0 1-1,-1-1 1,0 1-1,-6-9 1,-1 0-53,0 1 0,-1 1-1,-1 0 1,-1 1 0,-1 1-1,-3-2 54,9 10-83,-1 0 0,0 1 0,-1 1 0,0 0-1,-1 0 1,0 1 0,0 1 0,-1 0 0,0 1-1,-9-3 84,18 7-234,0 1 1,0 0-1,0 0 0,0 1 0,0-1 0,0 1 0,0 0 0,0 0 0,-2 1 234,2 0-575,1 0 0,0 1 0,-1-1 0,1 1 0,0 0 0,0 0 0,0 0 0,0 0 0,0 1 0,1 0 0,-1 0 0,1 0 0,-1 0 0,1 0 0,-1 2 575,-20 24-4117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20351,'-13'21'0,"-7"15"0,5 7 0,2 2 0,-1 9 0,2 12 0,5-1 0,2 6 0,8 1 0,2 2 0,2-3 0,1-2-128,-1-10 128,1-7-2176,-1-10 129,-1 2-8961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21631,'-8'9'0,"-5"5"-128,6 4 128,0-3-128,1 26 0,1 17 0,2 6 0,2 8 0,-4 0 128,-1 3-128,5-5 128,1 0-1536,0-18 0,0 2-10879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19583,'-3'5'0,"-7"12"0,1 0 0,1 1 0,0 0 0,2 0 0,-4 13 0,3 3 0,1 0 0,1 1 0,2-1 0,2 1 0,1 0 0,1-1 0,2 1 0,4 13 0,-5-39 7,0 1-1,1-2 0,0 1 1,0 0-1,1 0 0,0-1 1,1 0-1,0 0 0,0 0 1,1-1-1,-1 0 0,2 0 1,-1 0-1,1 0 0,0-1 1,2 0-7,-3-1 6,0-1 1,1-1 0,-1 1-1,1-1 1,0 0 0,0-1-1,0 0 1,0 0 0,1 0-1,-1-1 1,0 0 0,1-1-1,-1 1 1,1-1 0,-1-1-1,1 0 1,-1 0 0,0 0-1,0-1 1,4-1-7,4-2 2,-1-1 0,0-1 1,0 0-1,0-1 0,-1-1 0,0 0 0,-1-1 1,0 0-1,0-1 0,-1 0 0,-1 0 0,0-2 1,0 1-1,-2-1 0,1 0 0,-1-1 0,-1 0 1,0-3-3,-2 5-12,0-1 1,-1 1 0,0-1 0,-1-1 0,-1 1-1,0 0 1,0 0 0,-2-1 0,0 1 0,0-1 11,-1 3-33,0 1 1,-1 0 0,0 0 0,-1 0 0,0 0 0,-1 1-1,0-1 1,0 1 0,-1 0 0,0 0 0,0 0 0,-1 1-1,-5-5 33,4 5-72,-1 0 0,0 0-1,0 1 1,-1 0 0,0 1 0,0-1-1,0 2 1,-1 0 0,0 0-1,-6-2 73,-14-3-890,0 1 0,-1 2 1,-1 1 889,-3-2-1855,-13-3-7617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8 19967,'-3'1'0,"-32"13"0,0 1 0,-22 14 0,48-24 0,0 1 0,0 0 0,1 0 0,-1 1 0,2 0 0,-1 0 0,1 1 0,0 0 0,1 0 0,0 1 0,0 0 0,0 1 0,5-9 2,0 1-1,1-1 1,-1 0-1,1 0 0,-1 1 1,1-1-1,0 0 0,-1 0 1,1 1-1,0-1 1,0 0-1,0 1 0,0-1 1,0 0-1,0 1 1,0-1-1,1 0 0,-1 1 1,0-1-1,1 0 0,-1 0 1,1 1-1,-1-1 1,1 0-1,0 0 0,-1 0 1,1 1-2,2 0 7,-1 0 1,0 0 0,1 0 0,0 0 0,-1 0-1,1-1 1,0 1 0,0-1 0,0 0-1,0 0 1,3 1-8,4 1 26,0-1 0,1 0-1,0-1 1,-1 0 0,1 0 0,10-2-26,-8-1 15,0-1 1,0 0 0,0-1-1,0 0 1,-1-1 0,0 0-1,0-1 1,0-1 0,0 0-1,-1 0 1,-1-1-1,1-1 1,-1 0 0,0 0-1,1-3-15,-8 9-22,-1-1 1,0 1-1,0 0 0,-1-1 0,1 1 0,-1-1 0,0 1 0,1-1 0,-2 0 0,1 0 1,0 1-1,-1-1 0,1 0 0,-1 0 0,0 0 0,-1 0 0,1 1 0,-1-1 0,0-1 22,1 3-43,-1-1 0,1 0 0,-1 1 0,0-1 0,0 0 0,0 1 0,-1-1 0,1 1 0,0 0 0,-1-1 0,0 1-1,1 0 1,-1 0 0,0 0 0,0 0 0,0 0 0,-1 1 0,1-1 0,0 1 0,-1-1 0,1 1 0,-1 0 0,1 0 0,-1 0 0,1 0-1,-4 0 44,-32 0-3242,-4 4-7339</inkml:trace>
  <inkml:trace contextRef="#ctx0" brushRef="#br0" timeOffset="1">1 433 16511,'16'0'0,"14"1"128,12 7 128,12 1-128,10-8 128,12-5 0,10 4 0,7-2-128,-1-1 128,1-1-128,-15-2 0,-10-2-256,-16-1 128,-10 3-5119,-9 2-1,-1-1 768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19967,'17'-6'-37,"1"0"-1,0 1 1,1 1-1,-1 1 1,1 0-1,0 2 0,-1 0 1,12 1 37,22-2-62,-47 2 44,0 0 1,0 0-1,0 0 0,0 0 1,0 1-1,0 0 1,0 0-1,0 1 18,-4-2-5,0 0-1,0 1 1,-1-1 0,1 0-1,0 1 1,-1-1 0,1 1-1,0-1 1,-1 1-1,1-1 1,-1 1 0,1-1-1,-1 1 1,1 0-1,-1-1 1,1 1 0,-1 0-1,1-1 1,-1 1 0,0 0-1,0 0 6,1 0-3,-1 0 1,0 1-1,0-1 1,-1 0-1,1 1 0,0-1 1,0 0-1,-1 0 0,1 1 1,-1-1-1,1 0 0,-1 0 1,1 1-1,-1-1 0,0 0 1,1 0-1,-2 1 3,-15 17-60,0 0 1,-1 0-1,-1-2 0,-1 0 1,-14 8 59,-19 17-65,31-23 65,1 0 0,-5 8 0,25-26 0,1-1 0,-1 1 0,1-1 0,-1 0 0,1 1 0,0-1 0,-1 1 0,1-1 0,0 1 0,-1-1 0,1 1 0,0-1 0,0 1 0,0-1 0,-1 1 0,1-1 0,0 1 0,0 0 0,0-1 0,0 1 0,0-1 0,0 1 0,0-1 0,0 1 0,0 0 0,0-1 0,0 1 0,1-1 0,-1 1 0,0-1 0,0 1 0,17 8 0,-9-8 0,0 1 0,-1-2 0,1 1 0,0-1 0,0 0 0,54-7-359,-1-2-1,15-6 360,46-8-3163,-61 14-7034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5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19967,'3'14'0,"1"8"0,16-22 0,10-13 0,2 4 0,7-2 0,7-1 0,8 1 0,0 2 0,4 2-512,-10-7 128,-3 4-5631,-14 1 127,1-3 2432</inkml:trace>
  <inkml:trace contextRef="#ctx0" brushRef="#br0" timeOffset="405.024">31 434 20479,'-3'18'0,"-4"14"0,3-4 0,3 7-128,6-2 128,7 3 0,6-4 0,1-2 0,17-7 128,14-1-128,-4-7 0,1-3-128,0-12 128,-1-12-1920,-8 3 0,-2 0-9599</inkml:trace>
  <inkml:trace contextRef="#ctx0" brushRef="#br0" timeOffset="406.024">296 466 20735,'16'12'-31,"-15"-10"16,0-1 1,0 0-1,1 1 1,-1-1-1,1 0 1,-1 0-1,1 0 0,0 0 1,-1 0-1,1 0 1,0 0-1,0 0 1,-1-1-1,1 1 1,0-1-1,0 1 0,0-1 1,0 0-1,0 0 1,0 0-1,0 0 1,0 0-1,0 0 0,-1 0 1,1-1-1,0 1 1,0-1-1,0 1 1,0-1-1,-1 0 0,1 0 1,0 0-1,0 0 15,116-55-896,-52 26-512,49-32 1408,-111 60-1,16-8-8,-19 10 10,-1 0 0,0-1 0,1 1 1,-1 0-1,0 0 0,1 0 0,-1 0 0,1 0 0,-1 0 0,0 0 0,1 0 0,-1 0 0,0 1 1,1-1-1,-1 0 0,0 0 0,1 0 0,-1 0 0,0 0 0,1 1 0,-1-1 0,0 0 1,1 0-1,-1 1 0,0-1 0,1 0 0,-1 0 0,0 1 0,0-1 0,0 0 0,1 1 0,-1-1 1,0 0-1,0 1 0,0-1 0,0 0 0,0 1 0,1-1 0,-1 0 0,0 1 0,0-1 1,0 1-1,0-1 0,0 0 0,0 1 0,0-1 0,0 0 0,0 1-1,0 51 906,-4 26-906,1-47-16,2-1 0,0 0 0,2 1 0,2-1 1,0 0-1,7 22 16,4-20-5760,-6-19-2645</inkml:trace>
  <inkml:trace contextRef="#ctx0" brushRef="#br0" timeOffset="766.73">945 147 20479,'-3'4'0,"1"4"0,17-4 0,9-2-128,0 2 0,2-1-256,-2-1 128,-2 1-2560,-5 1 1,1 1-6529</inkml:trace>
  <inkml:trace contextRef="#ctx0" brushRef="#br0" timeOffset="767.73">827 339 20095,'17'-3'0,"13"-1"0,-1-7 0,5-7-128,8 5 128,5 1-256,2-2 128,6 0-640,-13 5 0,-11 0-640,-4 5 1,0-1-9217</inkml:trace>
  <inkml:trace contextRef="#ctx0" brushRef="#br0" timeOffset="1095.215">994 494 17535,'2'-2'27,"0"0"-1,1 0 0,-1 0 0,0 0 0,1 1 1,-1-1-1,1 1 0,0-1 0,-1 1 0,1 0 0,0 0-26,-2 1 13,0 0 0,0 0-1,0 1 1,0-1-1,0 1 1,0-1-1,0 0 1,0 1 0,0 0-1,0-1 1,0 1-1,0 0 1,0-1-1,-1 1 1,1 0 0,0 0-1,-1-1 1,1 1-1,0 0 1,-1 0-1,1 0 1,-1 0 0,1 0-1,-1 0 1,0 0-1,1 0 1,-1 0-1,0 1-12,1 0 13,0-1 0,0 0 0,0 0 0,-1 0 0,1 0 0,1 0-1,-1 0 1,0 0 0,0 0 0,0 0 0,0 0 0,1-1-1,-1 1 1,0 0 0,1-1 0,-1 1 0,1-1 0,-1 0-1,0 1 1,2-1-13,33 4 50,-25-4 6,-1 1-53,-1-1 0,0 0-1,0-1 1,0 0 0,1 0 0,-1-1 0,0 0-1,0-1 1,0 0-3,-7 2-1,0 0 1,1 0-1,-1 0 0,0 0 1,0 0-1,0 0 0,0-1 1,0 1-1,0-1 0,0 1 1,-1-1-1,1 0 0,0 0 1,-1 0-1,1 0 0,-1 0 1,0 0-1,0 0 0,0 0 1,0 0-1,0-1 0,0 1 1,-1 0-1,1-1 0,-1 1 1,1-1-1,-1 1 0,0 0 1,0-1-1,0 1 0,0-1 0,-1 1 1,1-1-1,-1 1 0,1 0 1,-1-1-1,0 1 1,0-2-37,0 1-1,-1 0 1,1 0 0,-1 0-1,0 0 1,0 0 0,0 0-1,0 0 1,0 0-1,-1 1 1,1-1 0,-1 1-1,0 0 1,0 0 0,0 0-1,0 0 1,0 0 0,0 1-1,0-1 1,-3 0 37,-1 0-550,1 0 0,-1 1 0,0-1 0,0 1 1,0 1-1,0-1 0,0 1 0,0 1 0,-6 0 550,-22 3-8490</inkml:trace>
  <inkml:trace contextRef="#ctx0" brushRef="#br0" timeOffset="1485.78">1181 177 19199,'-2'1'0,"1"0"0,0 1 0,0-1 0,0 1 0,1-1 0,-1 1 0,0 0 0,1-1 0,-1 1 0,0 0 0,1 0 0,0-1 0,-1 1 0,1 0 0,0 0 0,0-1 0,0 1 0,0 0 0,1 1 0,0 1 0,0-1 0,1 1 0,0 0 0,0-1 0,0 1 0,0-1 0,1 2 0,11 18 0,-8-10 42,-1 0 0,-1 1 0,0-1 0,-1 1 0,0 5-42,12 43 153,-15-61-152,0-1-1,0 0 1,0 0-1,0 1 1,0-1-1,0 0 1,0 1-1,1-1 1,-1 0-1,0 0 1,0 1-1,0-1 1,1 0-1,-1 0 1,0 1-1,0-1 1,1 0-1,-1 0 1,0 0 0,0 0-1,1 1 1,-1-1-1,0 0 1,1 0-1,-1 0 1,0 0-1,1 0 1,-1 0-1,0 0 1,0 0-1,1 0 1,-1 0-1,0 0 1,1 0-1,-1 0 1,0 0-1,1 0 0,14-9 7,14-21-10,-23 24 1,34-25-1682,-32 26 479,-1 0-1,0 0 1,0-1-1,5-5 1206,-5 4-8597</inkml:trace>
  <inkml:trace contextRef="#ctx0" brushRef="#br0" timeOffset="1873.714">1378 127 17407,'3'9'0,"1"5"0,1 5 0,-1 7 0,4 10 128,2 11-128,2-2 0,0 3 0,-1-7 128,-4-5-128,2 1 128,3 4-256,-1-9 128,-4-5-6015,5-15 127,0 1 3456</inkml:trace>
  <inkml:trace contextRef="#ctx0" brushRef="#br0" timeOffset="2218.429">1613 20 16000,'1'0'-3,"-1"1"1,0-1 0,0 0 0,0 0-1,0 1 1,1-1 0,-1 0 0,0 0-1,0 0 1,0 1 0,1-1 0,-1 0-1,0 0 1,0 0 0,1 0 0,-1 0-1,0 1 1,1-1 0,-1 0 0,0 0-1,0 0 1,1 0 0,-1 0 0,0 0-1,1 0 1,-1 0 0,0 0 0,0 0-1,1 0 1,-1 0 0,0 0 0,1 0 0,-1-1-1,0 1 1,0 0 0,1 0 0,-1 0-1,0 0 1,1 0 2,17-10-186,-15 8 159,0 1 0,0-1-1,1 0 1,-1 1 0,1 0 0,-1 0 0,1 0 0,0 0 27,1 0-3,0 1-1,1 0 1,-1 1 0,0-1-1,1 1 1,-1 0 0,0 1-1,3 0 4,-7-1 0,1-1 0,-1 1 1,0-1-1,0 1 0,1 0 0,-1 0 0,0-1 0,0 1 1,0 0-1,0 0 0,0 0 0,0 0 0,0 0 0,-1 1 0,1-1 1,0 0-1,-1 0 0,1 0 0,0 1 0,-1-1 0,0 0 0,1 1 1,-1-1-1,0 0 0,1 1 0,-1-1 0,0 1 0,0-1 0,0 0 1,0 1-1,-1-1 0,1 0 0,0 1 0,-1-1 0,1 0 1,-1 1-1,-3 9-1,0 0 1,-1-1-1,-1 1 1,0-1-1,0-1 1,-1 1 0,0-1-1,-1 0 1,0-1-1,-7 7 1,1 0 9,0 0-1,1 1 1,-1 2-9,14-18 2,0 0 1,0 0-1,0 0 0,-1 0 1,1 0-1,0 0 1,0 1-1,0-1 0,-1 0 1,1 0-1,0 0 0,0 1 1,0-1-1,0 0 1,0 0-1,-1 0 0,1 1 1,0-1-1,0 0 0,0 0 1,0 1-1,0-1 1,0 0-1,0 0 0,0 1 1,0-1-1,0 0 1,0 0-1,0 1 0,0-1 1,0 0-1,0 0 0,0 1 1,0-1-1,0 0 1,1 0-1,-1 1 0,0-1 1,0 0-1,0 0 1,0 1-4,12-5 29,16-14 82,-20 11-49,2 0 0,-1 1 0,1 0 0,0 0 0,1 1 0,-1 0 1,1 1-1,0 0 0,0 1 0,0 0 0,0 1 0,1 0 1,-1 1-1,1 0 0,10 1-61,-9 1-850,40 7 2659,-37-1-5054,-1 3-4965,-10-6 5245</inkml:trace>
  <inkml:trace contextRef="#ctx0" brushRef="#br0" timeOffset="2219.429">1613 368 19071,'27'-5'0,"17"-4"0,4 0 0,5 0 0,4-4 128,4-7-128,4 4 0,-2 0 0,-9 4 0,-9 3-384,-12 3 0,-5-1-2431,-10 11-1,-2-1-5632</inkml:trace>
  <inkml:trace contextRef="#ctx0" brushRef="#br0" timeOffset="94054.392">1780 345 14080,'5'12'0,"2"2"256,-4-8 128,0-3 128,-3-3 128,0 0-512,0 0 128,-3 6-128,0 1-1,2 4-127,-2 3 0,0 2 0,3-1 0,3 6 0,0-6 0,-3 3-2175,1-4 127,2 2-6272</inkml:trace>
  <inkml:trace contextRef="#ctx0" brushRef="#br0" timeOffset="94680.214">1603 696 14208,'1'0'1,"0"0"0,1 0 1,-1 0-1,0 0 1,1 0-1,-1 0 0,0 0 1,0 1-1,1-1 0,-1 0 1,0 1-1,0-1 1,0 1-1,1-1 0,-1 1 1,0 0-1,0-1 1,0 1-1,0 0 0,0 0 1,0 0-1,0 0 0,-1 0 1,1 0-1,0 0 1,0 0-1,-1 0 0,1 0 1,-1 0-1,1 0 1,-1 1-2,1 3 13,0 0 1,0 0 0,-1 1 0,0-1 0,0 0 0,0 0-1,-1 3-13,0-3 13,1 0 0,-1 0 0,1 0 0,0 0 0,1 0 0,0 0 0,-1 1 0,1-1 0,1 2-13,-11-22 96,-4-19-64,13 30-23,-1 0 0,1 0 0,0 0 1,0 0-1,1 0 0,-1 0 0,1 0 1,0 0-1,0 0 0,0 0 0,0 1 1,1-1-1,-1 0 0,1 1 0,0-1 1,1 0-10,1-1 36,0 0 1,0 0 0,1 0 0,-1 1 0,1 0 0,0 0 0,1 0 0,-1 0 0,4-1-37,7-3 90,1 1 1,0 0 0,-1 2-1,2 0 1,-1 0 0,17 0-91,-22 3 58,0 0 1,-1 1 0,1 1 0,0 0 0,0 1 0,0 0 0,-1 1-1,5 1-58,-14-3 14,0 1-1,1 0 0,-1 0 0,0 0 0,0 0 0,0 0 1,0 0-1,0 1 0,0-1 0,0 1 0,0-1 1,0 1-1,-1 0 0,1 0 0,-1 0 0,1 0 0,-1 0 1,0 0-14,0 1 2,0 0 0,0 0 0,0 0 0,-1 0 0,1 0 0,-1 0 1,0 0-1,0 0 0,0 0 0,-1 0 0,1 0 0,-1 0 0,1 0 1,-1 0-1,0 0 0,0-1 0,-1 1 0,1 1-2,-3 4-37,-1 0 0,1 1-1,-2-2 1,1 1 0,-1-1-1,0 0 1,0 0 0,-1 0 0,1-1-1,-2 0 1,1 0 0,-1-1-1,0 0 1,0 0 37,-21 10 86,0-2-1,-1 0 0,-11 2-85,38-14 32,-17 4 64,32-14 32,30-14 31,47-16-3326,1 4-1,3 4 3168,-26 9-6336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4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19 13952,'-20'96'22,"-1"12"105,16-59 182,2 1 0,1-1 0,3 4-309,0-37 108,1 1 0,0 0 0,1-1-1,1 1 1,0-1 0,1 0 0,1 0 0,0-1-1,2 0 1,7 13-108,-12-23 29,-1-1 0,2 0-1,-1 0 1,0 0 0,1-1 0,-1 1-1,1-1 1,0 0 0,0 0-1,0 0 1,1 0 0,-1-1 0,1 0-1,-1 0 1,1 0 0,0 0 0,0-1-1,0 0 1,0 0 0,0 0 0,0 0-1,0-1 1,0 0 0,0 0-1,0 0 1,0-1 0,0 0 0,0 0-1,0 0 1,0 0 0,4-2-29,-1-1 47,0 0-1,0 0 1,0 0 0,-1-1 0,1 0-1,-1-1 1,0 1 0,-1-1-1,1-1 1,-1 1 0,-1-1 0,1 0-1,-1 0 1,0-1 0,-1 0 0,0 0-1,3-6-46,-1-4-325,0 0-1,-2-1 0,0 1 0,-1-1 0,0 0 0,-2 1 0,0-1 1,-2 0-1,0 0 0,-3-16 326,3 24-295,-1 0 1,-1 1 0,0 0-1,0-1 1,-1 1-1,0 0 1,0 1-1,-2-1 1,1 1-1,-1 0 1,0 0 0,-1 1-1,0-1 1,0 2-1,-1-1 1,0 1-1,0 0 1,0 1-1,-9-5 295,-10-5-5226</inkml:trace>
  <inkml:trace contextRef="#ctx0" brushRef="#br0" timeOffset="346.753">213 434 20863,'16'-3'0,"8"-6"0,9-4 0,7-10-1280,1 10 0,-2 2-3327,-8 2 127,1 2-896</inkml:trace>
  <inkml:trace contextRef="#ctx0" brushRef="#br0" timeOffset="347.753">413 723 19839,'2'6'0,"1"8"0,-3 4 0,-3 0-128,-2 3 0,-2-3-256,-5 2 0,-3 1-1024,-2-1 1,-1-2-4481,-9 4 0,0 1 4608</inkml:trace>
  <inkml:trace contextRef="#ctx0" brushRef="#br0" timeOffset="694.563">658 269 19327,'8'4'0,"4"4"0,21-8 0,10-8-128,4 4 128,7-2 0,-9-3 0,-9-5-1408,-4 5 1,1 0-10113</inkml:trace>
  <inkml:trace contextRef="#ctx0" brushRef="#br0" timeOffset="1050.262">685 337 18047,'0'13'0,"0"13"0,3 2 128,0 7-128,3 3 0,8 5 0,-5-7 128,1-4-128,4-5 128,1-4-128,11-4 128,2-2-128,7-11 128,2-8-256,-2-7 0,-4-9-2687,1-12-1,-1 1-5632</inkml:trace>
  <inkml:trace contextRef="#ctx0" brushRef="#br0" timeOffset="1397.837">1020 114 17919,'9'14'8,"-2"1"-1,0 1 0,0-1 1,-2 1-1,0 0 0,0 0 1,-2 1-1,1 10-7,13 46 69,23 90 571,-40-162-633,0-1 0,0 1-1,0-1 1,0 0-1,1 1 1,-1-1-1,0 1 1,0-1 0,0 1-1,1-1 1,-1 0-1,0 1 1,0-1-1,1 1 1,-1-1 0,0 0-1,1 1 1,-1-1-1,1 0 1,-1 0-1,0 1 1,1-1-1,-1 0 1,1 0 0,-1 0-1,1 1 1,-1-1-1,1 0 1,-1 0-1,0 0 1,1 0 0,-1 0-1,1 0 1,-1 0-1,1 0 1,-1 0-1,1 0 1,-1 0 0,1 0-1,-1 0 1,1-1-1,-1 1 1,1 0-1,-1 0 1,0 0 0,1-1-1,-1 1 1,1 0-1,-1 0 1,0-1-1,1 1 1,-1 0 0,0-1-1,1 1 1,-1-1-1,0 1-6,26-28 60,-18 19 3,0 2-54,-1 0 1,1 1-1,1 0 0,-1 1 1,1-1-1,0 2 1,0-1-1,1 1 0,0 0-9,26-7-1399,32-7 1399,0 0-5042,-21 4 242,0 3 363</inkml:trace>
  <inkml:trace contextRef="#ctx0" brushRef="#br0" timeOffset="1784.907">1802 10 17151,'8'13'0,"-8"-12"0,1 0 0,-1 0 0,0 0 0,1 0 0,-1 0 0,1 0 0,-1 0 0,1 0 0,-1 0 0,1 0 0,0-1 0,-1 1 0,1 0 0,0 0 0,0-1 0,0 1 0,-1 0 0,1-1 0,0 1 0,0-1 0,0 1 0,0-1 0,0 1 0,0-1 0,0 0 0,0 1 0,0-1 0,0 0 0,0 0 0,0 0 0,1 0 0,-1 0 0,0 0 0,1 0 0,20-5 60,0 0 0,0 2-1,1 1 1,-1 1 0,1 1-1,8 1-59,-17-1 26,3 0 15,1 1 0,-1 0 0,0 1 0,0 1-1,6 3-39,-19-5 7,0 0 1,0 0 0,0 1 0,0 0-1,0 0 1,-1 0 0,1 0 0,-1 0-1,1 1 1,-1 0 0,0-1 0,0 1-1,0 0 1,0 1 0,0-1 0,-1 0-1,0 1 1,1 0 0,-1-1 0,-1 1-1,1 0 1,0 0 0,0 3-9,0 6-14,0-1-1,0 1 1,-1-1 0,-1 1 0,0 0 0,-1-1-1,-1 1 1,0 0 0,0-1 0,-1 0 0,-1 1-1,-4 10 15,-18 30-2513,-8-6-3315,5-13 239</inkml:trace>
  <inkml:trace contextRef="#ctx0" brushRef="#br0" timeOffset="1785.907">1779 169 19071,'11'14'0,"5"7"0,2-24 0,2-11 0,9 5 0,5-1 0,11 2 0,3 4-384,-3-1 128,-3 4-1664,-7 7 129,-8 10-4993,-10 4 128,-1-2 7808</inkml:trace>
  <inkml:trace contextRef="#ctx0" brushRef="#br0" timeOffset="2123.384">1625 597 20991,'12'-3'0,"10"-3"0,10 3 0,13 1 0,6-2 0,11-4 0,8 4 0,10-2 0,5-6 0,7-6-256,-11 3 128,-6-3-2432,-10 4 129,-2 1-8193</inkml:trace>
  <inkml:trace contextRef="#ctx0" brushRef="#br0" timeOffset="2466.516">2487 16 19583,'-2'66'-92,"2"-1"0,3 1-1,11 52 93,-19-156-175,1-1 0,3 0 0,1 0 0,1 1 0,6-24 175,-7 58-1,1 1 0,0 0 0,0-1 0,0 1 0,0 0 0,1 0 0,-1 0 0,1 0 0,0 0 0,0 0 0,0 0 0,0 0 0,0 1 0,1-1 0,-1 1 0,1 0 0,0 0 0,-1 0 0,1 0 0,0 0 0,0 0 0,0 1 0,1-1 0,-1 1 0,0 0 0,0 0 0,1 0 0,-1 1 0,1-1 0,-1 1 0,1 0 0,-1 0 0,0 0 0,1 0 0,-1 0 0,1 1 0,1 0 1,3 1-5,1 0 0,-1 0 0,0 1 0,1 0 0,-2 0 0,1 1 0,0 0 0,-1 0 1,1 1-1,-1 0 0,0 0 0,-1 1 0,1 0 0,2 4 5,-4-5-283,-1 1 1,0 0 0,0 0-1,-1 0 1,0 0 0,0 1-1,0-1 1,-1 1 0,1 0-1,-2 0 1,1 0 0,-1 0-1,0 0 1,0 0 0,-1 0-1,0 0 1,-1 3 282,-2 35-8917</inkml:trace>
  <inkml:trace contextRef="#ctx0" brushRef="#br0" timeOffset="2467.516">2468 413 17023,'7'3'0,"8"2"0,0-8 0,0-6 0,18-2 0,15-7-256,0 6 128,5-1-4095,-9 4-1,-7 0 896,-4 2 128,2 0 3200</inkml:trace>
  <inkml:trace contextRef="#ctx0" brushRef="#br0" timeOffset="2829.849">2803 56 18559,'7'8'0,"2"3"0,3-7 0,6-1-128,3-1 0,5-2-768,-2 3 128,2-2-2687,-7 2-1,1-1-2560</inkml:trace>
  <inkml:trace contextRef="#ctx0" brushRef="#br0" timeOffset="2830.849">2704 299 19583,'18'-3'0,"10"1"0,5-5 0,6-4-128,0-2 128,3-5-512,-2 6 0,-1 1-2303,0-2-1,0 0-5632</inkml:trace>
  <inkml:trace contextRef="#ctx0" brushRef="#br0" timeOffset="3181.182">2940 1 19455,'7'6'0,"4"7"0,-2 17 0,1 13 0,5 0 0,2 8 0,-2-1 0,-3 3 0,-2-11 0,-2-1-1920,-4-5 129,1 0-9089</inkml:trace>
  <inkml:trace contextRef="#ctx0" brushRef="#br0" timeOffset="3182.182">2704 579 20735,'0'0'0,"7"1"0,-11 11 0,-7 4 0,7 2 0,1-2 0,10 2 0,7 0 128,17-4 0,17-10 0,9-7 0,8-10-256,-2-1 0,3-1-4479,-12-1 127,0 2-2944</inkml:trace>
  <inkml:trace contextRef="#ctx0" brushRef="#br0" timeOffset="123577.523">0 1013 8064,'0'0'256,"0"0"-22,0 0-63,0 0 192,0 0 533,12-1 42,176-12 620,-1-8-1,60-20-1557,-131 21-1557,-65 13-6955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17791,'0'-14'278,"0"-2"-201,1 0 0,1 0 0,0 0 0,1 0 0,1 0 1,0 0-1,1 1 0,1 0 0,0 0 0,1 0 0,0 1 0,2 0 0,4-6-77,-3 9 26,1 0 0,0 1 0,0 1 0,1 0 0,0 0 0,0 1 0,1 1 0,0 0-1,0 1 1,1 0 0,6-1-26,-2 1 26,0 1 0,0 1-1,1 1 1,-1 0 0,1 1 0,-1 1-1,1 1 1,16 2-26,-31-2 1,-1 1 0,1-1 0,0 1 0,-1 0 1,1 0-1,-1 0 0,1 0 0,-1 1 0,0-1 0,1 1 0,-1 0 0,0 0 0,0 0 0,0 0 0,0 1 1,-1-1-1,1 1 0,-1 0 0,1 0 0,-1 0 0,1 1-1,-1 0 7,-1 1-1,1-1 1,-1 1-1,1-1 1,-1 1-1,0 0 1,-1-1 0,1 1-1,-1 0 1,0 0-1,0-1 1,-1 1-1,0 0 1,1 0 0,-1-1-1,-2 4-6,-3 11 23,-1 0-1,-1 0 1,-1-1 0,0-1-1,-1 1 1,-1-1-1,-13 14-22,-22 24 221,-29 26-221,66-71 26,-48 45 83,35-35-17,0 1 0,2 1-1,-8 11-91,27-33 8,1 1 0,-1 0-1,0-1 1,1 1-1,-1 0 1,1 0 0,-1-1-1,1 1 1,-1 0-1,1 0 1,-1 0-1,1 0 1,0 0 0,-1 0-1,1-1 1,0 1-1,0 0 1,0 0 0,0 0-1,0 0 1,0 0-1,0 0 1,0 0 0,0 0-1,0 0 1,0 0-1,1 0 1,-1 0 0,0 0-1,1 0 1,-1-1-1,1 1 1,-1 0-1,1 0 1,-1 0 0,1-1-1,-1 1 1,1 0-1,0-1 1,-1 1 0,1 0-1,0-1 1,0 1-1,0-1 1,-1 1 0,1-1-1,0 1 1,0-1-1,0 0 1,0 1-8,7 1 52,-1 0 0,1-1 0,0 1 0,-1-1 0,9 0-52,45 1-235,40-5 235,9-4-4227,-56 3-164,12 0-3139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1347 11648,'152'-351'-22,"8"-75"22,-144 379-49,7-25-226,3 2 0,2 1 0,38-64 275,-65 132-74,0-1 0,1 0 1,-1 0-1,0 0 1,1 1-1,-1-1 0,1 1 1,-1-1-1,1 1 0,-1 0 1,1-1-1,0 1 1,0 0-1,0 0 0,0 0 1,0 0-1,1 0 74,-1 1-71,-1 0-1,1 0 0,0 0 1,-1 0-1,1 0 1,0 0-1,-1 0 0,1 1 1,-1-1-1,1 1 0,0-1 1,-1 1-1,1 0 1,-1-1-1,1 1 0,-1 0 1,1 1 71,5 4-230,0 0 1,-1 0 0,0 1-1,0 0 1,-1 0 0,0 0-1,2 4 230,26 50-159,-3 0-1,-2 3 1,-4 0 0,4 18 159,2 5-24,62 160 408,26 29-384,-63-151 1393,-36-71-3234,-11-29-1807</inkml:trace>
  <inkml:trace contextRef="#ctx0" brushRef="#br0" timeOffset="345.454">322 814 8576,'3'5'0,"2"2"0,-5-14 128,-3-3-256,6-3 128,0-3 0,19-4 0,12-8 256,12 8 0,9 1-128,8 14 0,-3 0-6784</inkml:trace>
  <inkml:trace contextRef="#ctx0" brushRef="#br0" timeOffset="821.207">1715 932 6784,'-7'-5'178,"0"-1"1,1-1-1,0 1 0,0-1 1,0 0-1,1 0 1,0 0-1,0-1 1,1 0-1,0 0 0,-3-8-178,-3-8 221,-2 1-1,-1 1 1,-1 0-1,-1 1 1,-1 1-1,0 0 0,-2 1 1,0 1-1,-2 0-220,17 15 2,1 1 0,-1 0 1,1-1-1,-1 1 0,0 1 0,0-1 0,0 0 0,0 1 0,0-1 0,0 1 0,0 0 0,-1 0 0,1 0 0,0 1 0,-1-1 0,1 1 0,0-1 0,-1 1 1,1 0-1,-2 1-2,0 0 3,-1 0 0,1 1 0,-1 0 0,1 0 0,0 0 0,0 0 0,0 1 0,0 0 0,1 0 0,-1 0 0,-3 4-3,-7 8-19,0 0-1,1 1 1,0 0-1,1 2 0,1-1 1,0 4 19,-8 13-92,2 0 0,1 1 0,2 1 1,1 0-1,3 1 0,0 1 1,3 0-1,1 0 0,1 0 0,2 2 92,4-37 28,0 0-1,0 0 1,0 0-1,0 0 1,0 0-1,0-1 1,1 1-1,0 0 1,-1 0-1,1 0 1,0-1-1,0 1 0,0 0 1,1-1-1,-1 1 1,1-1-1,-1 0 1,1 1-1,0-1 1,0 0-1,0 0 1,0 0-1,1 0-27,0 0 67,0 0 0,1-1 0,-1 1 0,1-1 0,0 0 0,-1 0 0,1 0 0,0 0 0,0-1 0,-1 0 0,1 0 0,0 0 0,0 0 0,0 0 0,-1-1 0,1 0 0,1 0-67,11-3 49,-1-1 1,0-1-1,0 0 1,0-1-1,-1-1 0,0 0 1,-1-1-1,0 0 1,0-1-1,-1-1 0,0 0 1,-1 0-1,0-1 1,-1 0-1,8-13-49,4-8 104,-1-1-1,-1-1 1,-2-1-1,-2-1 1,11-33-104,-14 27 56,-2-1 0,-2 0 0,-2 0 0,-2-1 1,-1 0-1,-3-5-56,-4-89 30,-9-41-30,2 33-90,9 119-304,0 4-248,-1 41 355,-5 170-278,8 0 0,18 106 565,44 226-7893,-58-478 7210</inkml:trace>
  <inkml:trace contextRef="#ctx0" brushRef="#br0" timeOffset="1476.767">2090 639 4992,'-5'3'503,"-1"0"-1,1 0 1,-1-1 0,1 0 0,-1 0-1,0 0 1,0 0 0,-5 0-503,-22 7 180,19-4-140,0 0-1,0 1 1,0 1-1,1 1 1,0 0-1,0 0 1,-1 3-40,8-6 39,-1 1 1,1 0-1,0 1 1,1-1-1,0 1 0,0 0 1,0 1-1,1-1 1,0 1-1,0 0 1,1 0-1,0 0 1,0 3-40,-2 10 95,0 0 1,2 0 0,1 1 0,0-1-1,2 1 1,0 5-96,1-16 18,0 0 0,0 1 0,1-1 0,1 0 0,0 0-1,0 0 1,1-1 0,0 1 0,1-1 0,0 0 0,1 0 0,3 4-18,-6-10 47,0 0 1,0-1-1,0 0 1,0 0-1,0 0 1,1 0-1,-1 0 0,1 0 1,0-1-1,0 0 1,0 0-1,0 0 1,0 0-1,0-1 1,1 0-1,-1 1 0,0-1 1,4 0-48,-2-1 55,0 0 0,0-1 1,0 0-1,0 0 0,0 0 0,-1 0 1,1-1-1,0 0 0,-1 0 1,1-1-1,-1 1 0,5-4-55,5-4 66,0-2 1,-1 1-1,0-1 1,-1-1-1,0-1 0,-1 0 1,-1 0-1,5-9-66,6-17 77,-1-1 0,-3-1-1,-1 0 1,-2-1 0,1-15-77,-6 23 27,-2-1-1,-1 0 1,-2 0 0,-2 0-1,-1-2-26,-2-40 102,-8-63-102,-5-160-363,10 329-285,-1 0 0,-4 13 648,-6 41-48,5-10 34,4 0 0,3 0-1,2 0 1,4 0 0,3 0 0,4-1-1,2 0 1,3-1 0,23 60 14,-34-118-336,1 1 0,0-1 0,1 0 0,5 7 336,7 11-6933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2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298 559 18943,'0'0'128,"-13"4"0,-15 4-28,-1 2 0,2 1-1,0 1 1,0 2-1,1 0 1,-17 14-100,34-21 34,0 0 1,1 0-1,0 1 1,1 0-1,0 1 1,0-1-1,1 1 1,-3 5-35,8-12 15,0 1 0,0-1 0,0 0 1,0 0-1,1 1 0,-1-1 0,0 0 0,1 1 1,0-1-1,0 1 0,0-1 0,0 1 1,0-1-1,0 0 0,0 1 0,1-1 0,0 2-15,0-2 10,0 1-1,1-1 1,-1 0-1,1 1 0,0-1 1,0 0-1,-1 0 1,1 0-1,1 0 0,-1-1 1,0 1-1,0 0 1,1-1-1,-1 1 0,1-1 1,-1 0-1,1 0 1,2 1-10,3 0-18,1 1 0,0-1 0,0 0-1,0-1 1,0 0 0,0-1 0,0 1 0,1-2 0,-1 1 0,0-2 0,0 1 0,0-1 0,0 0 0,-1-1 0,1 0 0,0 0 0,-1-1 0,7-4 18,-1 0-779,-1 0 0,0-1-1,0 0 1,-1-1 0,0 0 779,-1-2-2534,0 1 0,0-1 0,-1-1 0,5-7 2534,12-21-2944</inkml:trace>
  <inkml:trace contextRef="#ctx0" brushRef="#br0" timeOffset="390.165">298 0 16000,'0'0'384,"0"23"-1,3 20 1,-1 9 128,1 14-128,1 11 128,4 9-384,-1 1 128,2-1-128,2-10 0,-4-5-512,1-15 0,-1-11-5119,1-10 127,-2-2 1536</inkml:trace>
  <inkml:trace contextRef="#ctx0" brushRef="#br0" timeOffset="755.813">603 491 18303,'0'5'128,"0"214"790,1-212-845,-1 1 0,1-1 0,0 0 1,0 0-1,1 0 0,0 2-73,-1-8 11,-1 0 0,0 0 0,1 0 0,-1 0 0,1 0 0,-1 0-1,1 0 1,-1 1 0,1-1 0,0-1 0,0 1 0,-1 0 0,1 0 0,0 0 0,0 0-1,0-1 1,0 1 0,0 0 0,0-1 0,0 1 0,0 0 0,0-1 0,0 0 0,1 1-1,-1-1 1,0 0 0,0 1 0,0-1 0,0 0 0,1 0 0,-1 0 0,0 0 0,0 0-1,0 0 1,1-1 0,-1 1 0,0 0 0,1-1-11,6-2-21,1-1-1,-1-1 1,-1 1 0,1-1 0,-1-1-1,1 1 1,-2-1 0,1 0-1,-1-1 1,1 0 0,0-2 21,14-18-384,-1-1-1,4-10 385,82-143-640,-106 181 645,0-1-1,0 1 0,0-1 0,1 0 0,-1 1 0,0-1 1,1 1-1,-1-1 0,0 1 0,1-1 0,-1 1 0,1-1 1,-1 1-1,1-1 0,-1 1 0,1-1 0,-1 1 0,1 0 1,-1-1-1,1 1 0,0 0 0,-1 0 0,1-1 0,0 1-4,4 12 246,-5 32 353,-1-39-498,-1 34 129,2 1 1,1-1-1,3 1 0,0-1 1,4 4-231,-8-41-139,0 0 0,1-1 1,-1 1-1,1-1 1,-1 1-1,1 0 0,0-1 1,-1 1-1,1-1 1,0 0-1,0 1 0,0-1 1,0 0-1,0 1 1,1-1 138,-1 0-356,0-1-1,0 1 1,0-1 0,0 0 0,1 0 0,-1 1 0,0-1 0,0 0 0,0 0 0,0 0 0,0 0 0,1 0-1,-1 0 1,0-1 0,0 1 0,0 0 0,0 0 0,0-1 0,0 1 0,0-1 0,1 0 356,15-5-6848</inkml:trace>
  <inkml:trace contextRef="#ctx0" brushRef="#br0" timeOffset="1158.879">1104 154 17919,'-1'5'150,"-22"521"1151,22-513-1576,1 42-1284,1-52 1318,-1 0 0,0 0 1,1 0-1,-1 0 0,1 0 0,0 0 0,0 0 1,0 0-1,0 0 0,1 0 0,-1-1 0,1 1 1,0 0-1,0-1 241,-1-1-33,0 0-1,0 0 1,1 0 0,-1 0 0,0-1-1,1 1 1,-1 0 0,1-1 0,-1 0-1,1 1 1,-1-1 0,1 0-1,-1 1 1,1-1 0,-1 0 0,1 0-1,-1 0 1,1-1 0,-1 1 0,1 0-1,-1 0 1,0-1 0,1 1 0,-1-1-1,1 0 1,0 0 33,37-21 75,-32 17-74,90-56 2751,73-32-2752,-169 92 5,20-9 161,0-2 1,15-11-167,-31 20 19,-2 1 0,1-1 0,0 0 0,-1 0 0,1-1 0,-1 1 0,0-1 0,0 0 0,0 0 0,-1 0 0,1 0 0,-1 0 0,0 0 0,0-1 0,0 1 0,-1-1 0,1-1-19,-2 4 11,0 1 0,0-1 0,0 0 0,0 0 0,0 0 0,0 0 0,-1 0 0,1 0 0,0 0 0,-1 1 0,0-1 0,1 0 0,-1 0 0,0 1 0,0-1 0,0 0 0,0 1 0,0-1 0,0 1 0,-1-1 0,1 1 0,0 0 0,-1-1-11,-2 0 19,1-1 1,-1 1-1,0 0 0,0 0 1,0 1-1,0-1 1,0 1-1,0 0 1,0 0-1,-3 0-19,-6-1 54,-1 1-1,1 1 1,0 0-1,0 1 0,0 0 1,-7 2-54,12-1 58,1 1 1,-1-1-1,1 1 0,0 0 1,0 1-1,0 0 1,0 0-1,1 0 0,0 1 1,0 0-1,0 0 1,0 0-1,1 1 0,-4 5-58,2-2 86,0 0 0,2 1-1,-1 0 1,1 0-1,0 0 1,1 0 0,0 1-1,1 0 1,0 0-1,0 4-85,1-6 66,1 0 0,1 0-1,-1 0 1,1 0-1,1 0 1,0 0-1,0 0 1,0-1 0,1 1-1,1 0 1,-1-1-1,4 7-65,-3-9 34,0-1 0,0 1 0,1-1 0,-1 0 0,1 0 0,1 0 0,-1 0 0,1-1 0,-1 1 0,1-1 0,1-1 0,-1 1 0,0-1 0,1 0 0,0 0 0,0 0 0,-1-1 0,5 1-34,1 0 2,1 0 1,0-1 0,0 0 0,0-2-1,1 1 1,-1-1 0,0-1 0,9-1-3,23-5-5700,33-10 5700,-18 3-5501,13 0 275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140 146 10368,'-1'25'609,"-1"-1"1,-2 1-1,0-1 1,-1 0-1,-2 0 1,0 0-1,-10 18-609,-75 156 2368,148-343-2475,-18 46 107,-12 32 0,5-5 0,-21 53 0,0 0 0,0 1 0,2 0 0,0 1 0,14-14 0,-20 24 16,0 1-1,1 0 0,-1 0 0,1 1 0,1 0 0,3-3-15,-9 7 7,0 0 0,0 0 0,0 0 0,1 0 0,-1 1 0,0-1 0,0 0-1,0 1 1,0 0 0,1-1 0,-1 1 0,0 0 0,0 0 0,1 0 0,-1 1 0,0-1 0,0 0 0,1 1 0,-1 0-1,0-1 1,0 1 0,0 0 0,0 0 0,0 0 0,0 0 0,0 1 0,1 0-7,3 4 48,0 0 0,-1 0 0,0 0 0,0 1 0,-1 0 0,0 0 0,0 0 0,-1 0 0,0 1 0,0-1 0,0 1 0,-1 0 0,0 0 0,-1 0 0,0 0 0,0 0 0,0 0 1,-1 0-1,-1 2-48,-1 27 231,-1-1 1,-2 0 0,-8 28-232,5-28 162,4-11-21,6-33 81,12-38 55,4-1-277,3 0 0,2 2 0,24-37 0,-43 76 0,0 0 0,0 1 0,1 0 0,-1 0 0,1 0 0,1 1 0,-1-1 0,0 1 0,1 0 0,0 1 0,0 0 0,0 0 0,0 0 0,1 0 0,2 0 0,-4 2 0,-1 0 0,1 1 0,0-1 0,0 1 0,0 0 0,0 0 0,-1 1 0,1-1 0,0 1 0,0 0 0,-1 0 0,1 1 0,0-1 0,-1 1 0,0 0 0,1 0 0,-1 1 0,0-1 0,0 1 0,0 0 0,0 0 0,0 1 0,4 5-61,0-1-1,-1 2 0,0-1 0,0 1 0,-1 0 0,0 1 0,-1-1 0,0 1 1,0 0-1,-2 1 0,1-1 0,-1 1 0,-1-1 0,0 1 0,0 3 62,1 18-838,-2-1 0,-1 1-1,-1-1 1,-1 1 0,-3 1 838,3-16-9600</inkml:trace>
  <inkml:trace contextRef="#ctx0" brushRef="#br0" timeOffset="389.727">1016 164 16384,'0'0'405,"-11"-7"725,9 7-1090,0 0 0,0 0 0,0 0 0,0 0-1,0 0 1,0 1 0,0-1 0,0 0-1,0 1 1,0 0 0,0-1 0,0 1 0,0 0-1,1 0 1,-1 0 0,0 0 0,1 0-1,-1 1 1,0-1 0,1 0 0,0 1 0,-1-1-1,1 1 1,0-1 0,0 1 0,0 0-1,0 0 1,0-1 0,0 1 0,0 0 0,0 0-40,-2 6 61,0 0 1,0 0-1,0 0 1,1 0-1,1 0 1,-1 0-1,1 1-61,1-1 46,-1 0 0,1 0 0,1 0 1,0 0-1,0 0 0,0-1 0,1 1 0,0 0 0,1-1 0,0 1 0,0-1 0,0 0 0,1 0 0,0 0 0,4 5-46,-5-8 26,1 0-1,0 0 1,0 0-1,0 0 1,0-1 0,0 0-1,1 1 1,-1-2 0,1 1-1,0 0 1,0-1-1,0 0 1,0 0 0,0-1-1,1 1 1,-1-1 0,0 0-1,1-1 1,-1 1-1,1-1 1,-1 0 0,1 0-1,2-1-25,-1 0 26,0-1-1,0 0 0,0 0 0,0 0 1,-1-1-1,0 0 0,1-1 0,-1 1 0,0-1 1,0 0-1,-1 0 0,1-1 0,3-4-25,-1 1 42,0-2-1,0 1 1,-1-1-1,0 0 1,0 0 0,-2-1-1,4-6-41,-7 10 10,0 0 0,0 1 0,-1-1 0,0 0 0,0 0 1,-1 0-1,0 0 0,0 0 0,0 1 0,-1-1 0,0 0 0,-1 0 0,1 0 0,-1 1 0,-1-1 0,1 0-10,-26-50-2645,-5 10-6753,16 27 4022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2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12800,'53'-81'1152,"-53"81"-1137,0 0 0,0 0 0,0 0 0,0-1 0,0 1 0,1 0 0,-1 0 0,0 0 0,0 0 0,0 0 0,0 0 0,0 0 0,0 0 0,0 0 0,0 0 0,0 0 0,0 0 0,0 0 0,1 0 0,-1-1 0,0 1 0,0 0 0,0 0 0,0 0 0,0 0 0,0 0 0,0 0 0,0 0 0,1 0 0,-1 0 0,0 0 0,0 0 0,0 0 1,0 0-1,0 1 0,0-1 0,0 0 0,0 0 0,0 0 0,1 0 0,-1 0 0,0 0 0,0 0 0,0 0 0,0 0 0,0 0 0,0 0 0,0 0 0,0 0 0,0 0 0,0 1 0,0-1 0,0 0 0,0 0 0,1 0 0,-1 0 0,0 0 0,0 0 0,0 0 0,0 0 0,0 0 0,0 1 0,0-1 0,0 0-15,3 13 408,0 18-49,3 186 419,0-15-341,19 108-437,35 125 896,-60-435-888,0 0 0,0 0-1,0-1 1,0 1-1,0 0 1,0 0-1,0 0 1,0 0-1,0 0 1,0 0-1,0 0 1,0 0-1,0 0 1,0 0 0,0 0-1,0 0 1,0 0-1,-1 0 1,1 0-1,0 0 1,0 0-1,0 0 1,0 0-1,0 0 1,0 0-1,0 0 1,0 0 0,0 0-1,0 0 1,0 0-1,0 0 1,0 0-1,0 0 1,-1 0-1,1 0 1,0 0-1,0 0 1,0 0-1,0 0 1,0 0 0,0 0-1,0 0 1,0 0-1,0 0 1,0 0-1,0 0 1,0 0-1,0 1 1,0-1-1,0 0-7,-8-12 124,-7-20-91,10 7 18,0-1 1,0-9-52,-3-19 25,-21-108 25,-17-110 69,39 215-97,3-1 0,3 0-1,4-41-21,-2 77 0,2 0 0,0 1 0,2-1 0,0 1 0,1 0 0,7-15 0,-10 29 0,1 0 0,-1 0 0,1 1 0,0 0 0,0 0 0,1 0 0,0 0 0,0 0 0,1 1 0,-1 0 0,1 1 0,0-1 0,0 1 0,0 0 0,1 0 0,0 1 0,0 0 0,0 0 0,0 0 0,0 1 0,1 0 0,4 0 0,0 0 0,1 0 0,-1 1 0,1 1 0,-1 0 0,1 1 0,-1 0 0,1 1 0,-1 0 0,0 1 0,0 0 0,0 1 0,0 1 0,6 3 0,-10-4 0,-1 0 0,0 0 0,-1 1 0,1 0 0,-1 0 0,0 1 0,0 0 0,0 0 0,-1 0 0,0 0 0,-1 1 0,1 0 0,-1 0 0,0 0 0,-1 1 0,0-1 0,0 1 0,0 0 0,-1 0 0,-1 0 0,1 0 0,-1 0 0,0 2 0,-1 1-2,0 1 0,-1 0 0,0-1 0,-1 1 0,0-1 0,-1 1 0,0-1 0,-1 0 0,0 0 0,-1 0 0,0-1 0,0 1 0,-2-1 0,1 0 0,-1-1 0,-4 5 2,4-6-5,-1 1-1,1-2 0,-2 1 1,1-1-1,-1 0 1,0-1-1,0 0 0,-1 0 1,0-1-1,0 0 0,0-1 1,0 0-1,-1-1 0,1 0 1,-1 0-1,0-1 0,-4 0 6,1-1-29,1-1 0,0-1 0,0 0 0,0 0 0,-3-2 29,-23-11-1304,36 12 790,-1 0-1,1 0 1,0-1-1,0 1 1,0-1-1,0 0 1,0 1-1,1-1 1,-1-1 514,-10-13-8128</inkml:trace>
  <inkml:trace contextRef="#ctx0" brushRef="#br0" timeOffset="361.802">680 41 16639,'-8'6'12,"-20"17"207,27-21-205,0-1 0,0 0-1,0 1 1,0-1 0,1 1-1,-1 0 1,0-1 0,1 1-1,-1-1 1,1 1 0,0 0-1,-1 0 1,1-1 0,0 1-1,0 0 1,0-1 0,0 1-1,0 0 1,1 1-14,22 135 1301,2 90-1301,-24-213 66,-2-11-34,1 1-1,0-1 1,0 1 0,1-1 0,-1 0 0,1 1 0,0-1 0,1 0 0,-1 1-1,2 2-31,-3-7 5,0 0-1,0 0 0,1 0 1,-1 0-1,0 0 0,1 0 0,-1 0 1,0 0-1,1 0 0,-1 0 0,0 0 1,1 0-1,-1 0 0,0 0 1,0 0-1,1 0 0,-1 0 0,0 0 1,1 0-1,-1 0 0,0 0 1,1-1-1,-1 1 0,0 0 0,0 0 1,1 0-1,-1 0 0,0-1 1,0 1-1,0 0 0,1 0 0,-1-1 1,0 1-1,0 0 0,0 0 0,0-1 1,1 1-1,-1 0 0,0-1 1,0 1-1,0 0-4,8-14 80,-4 2-50,0 0 0,-1-1 0,0 0 0,-1 1 0,0-1-1,-1 0 1,-1 0 0,0 0 0,0 0 0,-1 0-1,-1 0 1,-1 0-30,1-7 39,0 0-1,1 0 1,1 0-1,2-11-38,-1 26-52,0 1 0,0 0 1,1 0-1,-1-1 0,1 1 0,0 0 0,0 1 0,0-1 0,1 0 0,0 0 0,-1 1 0,1 0 0,0-1 0,0 1 0,1 0 0,-1 1 0,1-1 0,-1 1 0,1-1 0,0 1 0,0 0 0,0 0 0,0 1 1,0-1-1,1 1 0,-1 0 0,5-1 52,14-2-1026,0 1 1,0 0-1,0 2 1,20 1 1025,-29 0-703,27 0-8065</inkml:trace>
  <inkml:trace contextRef="#ctx0" brushRef="#br0" timeOffset="749.182">1292 1 15616,'-2'2'37,"0"0"1,0 0 0,1 0 0,-1 0 0,0 0 0,0 0 0,-1 0-1,1-1 1,0 1 0,-1-1-38,1 0 42,1-1-1,-1 0 0,0 0 1,0 0-1,0 0 1,0 0-1,0 0 1,0 0-1,0 0 1,0-1-1,1 1 0,-1-1 1,-1 0-42,0 0 32,1 1 0,0-1 1,0 1-1,-1 0 0,1 0 0,0 0 0,-1 0 1,1 0-1,0 1 0,-1-1 0,1 1 1,0-1-1,0 1 0,-1 0 0,1 0 0,0 0 1,0 0-1,-1 1-32,-1 1 40,-1 0-1,1 1 1,0-1 0,0 1 0,0 0-1,1 0 1,-1 1 0,0 0-40,-3 7 60,0 0 0,0 1 0,1-1 0,0 1 0,2 1 0,-1-1-60,1 3 49,0-1-1,1 1 1,0 0-1,2 0 1,0 0-1,0 0 1,2 0 0,0 0-1,2 6-48,-3-17 15,1 0 0,0 0-1,1 0 1,-1 0 0,1 0 0,0-1 0,0 1 0,1-1-1,-1 1 1,1-1 0,0 0 0,0 0 0,0 0-1,1 0 1,-1-1 0,1 0 0,0 1 0,0-1 0,0 0-1,1-1 1,-1 1 0,0-1 0,1 0 0,0 0 0,0 0-1,-1-1 1,1 0 0,0 0 0,0 0 0,0 0-1,3-1-14,-1 0 14,1 0 0,-1-1-1,1 0 1,-1 0 0,1-1-1,-1 0 1,0 0-1,0-1 1,0 0 0,0 0-1,0-1 1,-1 0-1,1 0 1,-1 0 0,0-1-1,0 0 1,-1 0-1,1 0 1,-1-1 0,0 0-1,-1 0 1,0 0 0,0-1-1,3-4-13,-2 2 16,0 1 1,-1-1-1,0 0 0,0-1 0,-1 1 0,0-1 1,-1 0-1,0 1 0,0-1 0,-1 0 1,-1 0-1,0 0 0,0 0 0,0 0 0,-1 0 1,-1 0-1,0 0 0,-3-8-16,1 8-49,0-4 98,-2 1 0,0 0-1,-7-12-48,12 23-33,-1 0-1,1 0 0,0 0 0,-1 0 1,1 0-1,-1 0 0,0 0 0,1 0 1,-1 1-1,0-1 0,0 1 0,0-1 1,0 1-1,0 0 0,-1 0 0,1 0 1,0 0-1,-1 0 0,1 1 0,0-1 0,-1 0 1,1 1-1,-1 0 0,1 0 0,-2 0 34,-11 3-2751,1-1-7937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2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314 308 18431,'-35'13'33,"-9"3"234,1 2-1,-11 7-266,41-18 49,0 1 0,1 0-1,0 1 1,0 0-1,1 1 1,0 0-1,0 1 1,1 0-1,-1 2-48,9-9 7,-1-1 0,1 1 0,0 0-1,0 0 1,0-1 0,0 1 0,1 0 0,0 0 0,-1 1-1,2-1 1,-1 0 0,0 0 0,1 1 0,0-1 0,0 0-1,0 0 1,0 1 0,1 0-7,0 1 17,1 0 0,0 0 0,0 0 1,1 0-1,-1-1 0,1 1 0,1-1 0,-1 0 0,1 0 0,0 0 0,0-1 0,0 1-17,5 4-23,0-1-1,0 0 0,0-1 1,1 0-1,0-1 1,0 0-1,1-1 0,0 0 1,0 0-1,0-1 1,0-1-1,1 1 0,5-1 24,-7-2-589,1-1 0,-1-1 0,1 1 0,0-2 0,-1 0 0,1 0 0,0-1 589,18-3-3215,8 0-4422</inkml:trace>
  <inkml:trace contextRef="#ctx0" brushRef="#br0" timeOffset="370.854">392 511 17151,'1'2'10,"-1"0"0,1 0 0,0 0 0,-1 0 0,1 0 0,0 0 0,0 0 0,0 0 0,1-1 0,-1 1 0,0 0 0,0-1 0,1 1 0,-1-1 0,1 0 0,1 2-10,0-2 21,1 0-1,-1-1 1,0 1-1,0 0 0,0-1 1,0 0-1,1 0 0,-1 0 1,0 0-1,0-1 0,1 1-20,35-3 99,0-2 0,0-1-1,0-3 1,-1 0 0,0-3-1,-1-1 1,-1-1 0,1-3-99,-32 14 6,0 0 0,-1 0 1,1 0-1,-1 0 0,0-1 1,0 0-1,0 1 0,0-2 0,0 1 1,-1 0-1,2-4-6,-4 6 1,1-1 1,-1 1-1,-1 0 1,1 0-1,0-1 0,-1 1 1,1 0-1,-1-1 1,1 1-1,-1 0 0,0-1 1,0 1-1,0-1 0,-1 1 1,1 0-1,0-1 1,-1 1-1,0 0 0,1-1 1,-1 1-1,0 0 1,0 0-1,0 0 0,-1 0 1,1 0-1,0 0 0,-2-1-1,0-2 0,-1 1 0,1-1 0,-1 1 0,0 0 0,0 0 0,-1 1 0,1-1 0,-1 1 0,0 0 0,0 0 0,0 1 0,0 0 0,0-1 0,-1 2 0,1-1 0,-1 0 0,1 1 0,-1 0 0,1 1 0,-1-1 0,0 1 0,-5 0 0,4 2 0,1-1 0,-1 1 0,0 0 0,1 0 0,0 1 0,-1 0 0,1 0 0,0 0 0,1 1 0,-1 0 0,0 0 0,1 0 0,0 1 0,0 0 0,1 0 0,-1 0 0,1 0 0,0 1 0,0 0 0,-2 4 11,0 1 0,0 0 1,1-1-1,1 2 0,0-1 0,0 0 0,1 1 0,1 0 0,0 0 0,0-1 0,2 1 0,-1 0 0,1 0 0,1 0 0,1 5-11,-1-10 8,0 1 0,0-1 0,1 1 1,1-1-1,-1 0 0,1 0 0,0 0 1,1 0-1,0-1 0,0 1 0,0-1 0,1 0 1,0 0-1,0 0 0,0-1 0,1 0 1,-1 0-1,2 0 0,-1-1 0,0 0 0,1 0 1,0 0-1,-1-1 0,6 2-8,-3-2-27,-1-1 0,1 0 0,0 0-1,0-1 1,0 0 0,0-1 0,0 0 0,0 0 0,8-2 27,4-1-1370,0-2 1,0 0 0,12-6 1369,16-6-9706</inkml:trace>
  <inkml:trace contextRef="#ctx0" brushRef="#br0" timeOffset="736.688">1248 260 19327,'-1'0'0,"0"1"0,1 0 0,-1-1 0,1 1 0,-1-1 0,0 1 0,1-1 0,-1 0 0,0 1 0,1-1 0,-1 0 0,0 1 0,0-1 0,1 0 0,-1 0 0,0 1 0,0-1 0,1 0 0,-1 0 0,0 0 0,0 0 0,0 0 0,1 0 0,-1-1 0,0 1 0,0 0 0,1 0 0,-1 0 0,0-1 0,-21-16 0,21 15 0,-1 0 0,0 0 0,1 1 0,-1-1 0,0 1 0,0-1 0,0 1 0,0-1 0,0 1 0,0 0 0,0 0 0,0 0 0,-1 0 0,1 1 0,0-1 0,-1 0 0,1 1 0,-1 0 0,-2 1 1,0 0-1,0 1 1,0 0-1,0 0 1,0 0-1,1 0 1,-1 1-1,1 0 1,-1 0-1,1 0 1,-4 4-1,1-1-5,1 0 1,-1 1-1,1 0 1,0 0 0,1 1-1,-4 5 5,7-11-2,1 1 0,-1 0 1,1 1-1,0-1 0,0 0 0,0 0 0,0 0 0,1 1 1,-1-1-1,1 0 0,0 1 0,0-1 0,0 0 1,0 1-1,1-1 0,-1 0 0,1 1 0,0-1 0,0 0 2,1 2-3,0 0 0,1 0 0,0 0 0,-1-1 0,2 0-1,-1 1 1,0-1 0,1 0 0,0-1 0,0 1 0,2 1 3,8 5-6,0-1 1,1 0 0,1-1-1,-1 0 1,1-2 0,0 1-1,2-1 6,9 0 0,33 12 0,-57-17 0,0 0 0,0 0 0,0 1 0,0-1 0,-1 1 0,1-1 0,-1 1 0,1 0 0,-1 0 0,1 0 0,-1 0 0,0 1 0,0-1 0,0 1 0,-1-1 0,2 2 0,-3-2 0,0 0 0,1 0 0,-1 0 0,0 0 0,0 1 0,-1-1 0,1 0 0,0 0 0,-1 0 0,1 0 0,-1 0 0,0 0 0,0 0 0,1 0 0,-1 0 0,-1 0 0,1 0 0,0-1 0,0 1 0,-1 0 0,1-1 0,-1 1 0,1-1 0,-2 2 0,-41 32 0,34-29-67,1 0 0,-1-1-1,-1 0 1,1-1 0,-1 0-1,1-1 1,-1 0-1,0 0 1,0-1 0,0-1-1,-4 0 68,-16 0-675,0-2 0,0-1 0,-11-4 675,2 1-796,23 2-2283,13-3-1047,5 4 3818,0 0 0,1 1 0,-1-1 0,0 1 0,1-1 0,0 1 0,-1 0 0,1-1 0,0 1 0,-1 0 0,1 0 0,2 0 308,28-18-1451,3 0-170</inkml:trace>
  <inkml:trace contextRef="#ctx0" brushRef="#br0" timeOffset="1082.441">1730 210 13824,'-12'7'78,"-17"8"522,28-15-570,0 0 0,0 1-1,-1-1 1,1 0 0,0 0 0,0 0 0,0 0 0,-1 0 0,1 0 0,0 0-1,0-1 1,0 1 0,0 0 0,-1 0 0,1-1 0,0 1 0,0-1 0,0 1-1,0-1 1,0 0 0,0 1 0,0-1 0,0 0-30,-9-9 347,0 1 1,-1 1 0,0 0-1,0 0 1,-5-1-348,11 7 77,0-1-1,0 2 1,1-1 0,-2 1-1,1-1 1,0 1 0,0 1-1,0-1 1,0 1 0,-1 0 0,1 0-1,0 0 1,0 1 0,0 0-1,0 0 1,-2 0-77,-4 3 98,-1 0-1,1 0 0,0 1 1,0 0-1,1 1 0,-1 0 1,2 1-1,-3 1-97,10-5 19,-1-1 0,1 0-1,-1 0 1,1 1 0,0 0-1,0-1 1,0 1-1,0 0 1,1 0 0,-1 0-1,1 0 1,0 0 0,0 0-1,-1 2-18,2-3 8,0 1-1,0-1 0,0 1 1,0-1-1,0 1 1,1-1-1,-1 1 0,1-1 1,0 1-1,0-1 0,-1 0 1,1 1-1,1-1 0,-1 0 1,0 0-1,1 0 0,-1 0 1,1 0-1,-1 0 0,1 0 1,1 1-8,3 2 15,1 1 0,0-1 0,0-1 0,0 1 1,1-1-1,-1 0 0,1-1 0,0 0 0,0 0 0,1 0-15,86 19 92,-77-19-79,50 7 26,-46-8-28,0 1 0,0 1 1,0 1-1,0 1 0,-1 1 0,20 10-11,-39-17 1,-1 1 0,1 0 0,-1 0 0,0-1 0,1 1 0,-1 0-1,0 1 1,0-1 0,1 0 0,-1 0 0,0 0 0,0 1 0,0-1 0,0 1-1,-1-1 1,1 0 0,0 1 0,-1-1 0,1 1 0,-1 0 0,1-1 0,-1 1-1,0 0 0,0 0 4,0 1-1,0-1 1,0 1-1,-1-1 0,1 1 1,-1-1-1,0 1 0,0-1 1,0 1-1,0-1 1,0 0-1,-1 0 0,0 2-3,-5 5 11,0 0 0,-1 0-1,0-1 1,0-1 0,-1 1-1,-4 2-10,2-3-661,-1 0 0,-1 0-1,1-1 1,-1 0 0,0-1 0,0-1-1,-1 0 1,1-1 0,-1 0-1,0-1 1,0-1 0,0 0-1,0-1 1,-8-1 661,-14 0-6357</inkml:trace>
  <inkml:trace contextRef="#ctx0" brushRef="#br0" timeOffset="168513.101">2074 251 12288,'-1'2'-1,"1"0"1,-1-1 0,0 1 0,0 0-1,0 0 1,0-1 0,0 1 0,0-1-1,0 1 1,-1-1 0,1 1 0,-1-1 0,1 0-1,-1 0 1,1 0 0,-2 1 0,-13 14 25,8-7 104,1 0 0,0 1 1,1 0-1,0 1 0,1-1 0,0 1 1,1 0-1,0 0 0,0 1-129,3-8 48,1 0 1,-1 0-1,1 0 0,-1 0 0,1-1 0,0 1 0,1 0 0,-1 0 1,1 0-1,0 0 0,0-1 0,0 1 0,0 0 0,0-1 1,1 1-1,0-1 0,0 1 0,0-1 0,0 0 0,0 0 1,1 0-1,-1 0 0,1 0 0,0 0 0,0-1 0,0 1 1,0-1-1,0 0 0,2 1-48,0 0 33,0 0 0,0-1 0,0 1 0,0-1-1,0-1 1,0 1 0,0-1 0,1 0 0,-1 0 0,0 0 0,1-1 0,-1 1 0,1-2 0,4 1-33,-2-2 36,1 1-1,-1-2 1,0 1 0,0-1 0,-1 0 0,1 0 0,0-1 0,-1 0 0,2-2-36,15-12 85,0-1 0,-2-1 0,0-1 0,18-23-85,-24 27 28,-9 9 21,0 0 0,-1 0 0,1 0-1,-2-1 1,1 1 0,-1-2 0,1-1-49,-6 9 11,1 0 0,0 0-1,0 0 1,-1 0-1,1 0 1,-1 0 0,0 0-1,0 0 1,0-1 0,0 1-1,0 0 1,0 0 0,0 0-1,-1 0 1,1 0-1,-1-1 1,1 1 0,-1 0-1,0 0 1,0 0 0,0 0-1,0 1 1,0-1 0,0 0-1,-1 0 1,1 1-1,0-1 1,-1 1 0,0-1-1,1 1 1,-1-1 0,0 1-1,0 0 1,0 0 0,1 0-1,-3-1-10,-2-1-112,0 0 0,0 0 0,0 1 1,-1-1-1,1 1 0,-1 1 0,1-1 0,-1 1 0,0 0 0,1 1 0,-1 0 0,-5 0 112,1 1-1643,0 1 1,1 0-1,0 1 0,-1 0 0,0 1 1643,-16 7-3861</inkml:trace>
  <inkml:trace contextRef="#ctx0" brushRef="#br0" timeOffset="168915.645">2576 1 18559,'-1'1'-7,"-1"0"0,1 1 0,0-1 0,-1 0 0,1 1 0,0-1 0,0 1 0,0-1 0,0 1 0,0 0 0,1-1 0,-1 1 0,0 0 0,1-1 0,-1 1-1,1 0 1,0 0 0,0 0 0,-1-1 0,1 1 0,0 0 0,1 2 7,0 3-54,0 0-1,1 0 0,0 1 1,1-2-1,1 4 55,6 20-105,-2 15 58,-2 0 0,-2 1 1,-3-1-1,-2 39 47,0-12 208,32-171 326,-21 70-535,1 1-1,2 0 1,0 1 0,2 0 0,1 2 0,7-10 1,-6 14-1725,0 0 1,11-9 1724,2 0-10261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13:1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5779 1214 15616,'-9'-5'37,"0"-1"0,1 0 1,0-1-1,1 0 1,-1 0-1,1 0 1,1-1-1,-1 0 1,1-1-1,1 1 0,-1-1 1,2 0-1,-1 0 1,1-1-1,1 1 1,-1-1-1,2 0 1,-1 0-1,1 0 1,1 0-1,0-1 0,0 1 1,1 0-1,1 0 1,-1-1-1,2 1 1,-1 0-1,1 0 1,1 0-1,0 0 0,0 1 1,1-1-1,0 1 1,1-1-1,0 2 1,1-1-1,-1 0 1,2 1-1,-1 0 1,1 1-1,0-1 0,1 1 1,-1 1-1,1-1 1,6-2-38,-4 3 10,1 0 1,0 1 0,0 0-1,0 1 1,0 0 0,1 1-1,-1 1 1,1-1 0,0 2-1,0 0 1,0 0 0,0 1-1,0 0 1,0 1 0,0 1-1,-1 0 1,1 0 0,0 1-1,-1 1 1,11 4-11,-13-4 7,0 0 0,0 1 0,-1 0-1,0 0 1,0 1 0,0 0 0,0 1 0,-1-1-1,0 1 1,-1 1 0,1-1 0,-1 1 0,-1 0 0,1 1-1,-2-1 1,1 1 0,-1 0 0,0 0 0,-1 1 0,0-1-1,-1 1 1,0 0 0,0-1 0,-1 1 0,0 5-7,-1 4 7,-1 0 0,-1-1 0,0 1 0,-2-1-1,0 0 1,-1 0 0,-1 0 0,0 0 0,-1-1 0,-6 8-7,-13 24 19,-3-2-1,-27 34-18,16-27 80,-2-1 0,-16 12-80,36-42 45,0-2 0,-2-1 0,-1 0 0,0-2-1,-27 15-44,40-28 121,15-10-25,18-11-35,15 0-114,0 1 0,1 2 0,0 2 0,20-3 53,-33 7-172,20-2-363,1 1 1,7 2 534,46-8-2963,-17-2-6466</inkml:trace>
  <inkml:trace contextRef="#ctx0" brushRef="#br0" timeOffset="434.905">6605 1176 16895,'-4'0'42,"0"-1"-1,1 0 1,-1 0-1,0 0 1,1-1-1,-1 1 1,1-1-1,-1 0 0,1 0 1,0 0-1,0 0 1,0-1-1,0 1 1,0-1-1,0 0 1,1 1-1,-1-1 1,1-1-1,0 1 0,-1-1-41,-1-2 149,-1 1 0,0-1 0,0 1 1,0 0-1,-5-2-149,8 5 24,0 1-1,0 0 1,-1-1 0,1 1 0,-1 0 0,1 1 0,-1-1 0,1 0 0,-1 1 0,1-1 0,-1 1 0,1 0 0,-1 0 0,0 0 0,1 0 0,-1 1 0,1-1 0,-2 1-24,-1 0 19,-1 1 0,1 0 0,0 0 0,0 0 0,0 1 0,0-1-1,0 1 1,1 0 0,-1 1 0,1-1 0,0 1 0,0 0 0,0 0 0,1 0 0,-1 1 0,1-1 0,0 1 0,0 0-19,1-2 7,1 0 1,-1 0-1,1 0 1,0 0-1,0 1 0,0-1 1,0 0-1,1 1 0,-1-1 1,1 1-1,0-1 0,0 0 1,0 1-1,0-1 0,1 1 1,-1-1-1,1 0 0,0 1 1,0-1-1,0 0 1,1 0-1,-1 1 0,1-1 1,-1 0-1,1 0 0,0-1 1,0 1-1,1 0 0,1 1-7,1 1 3,1 0-1,0 0 0,0 0 1,0-1-1,1 0 0,0-1 0,-1 1 1,1-1-1,0 0 0,1-1 0,6 2-2,10 1 18,1-1-1,-1-2 0,2 0-17,-11-2 7,0 1-1,0 1 0,0 0 1,0 1-1,0 1 1,-1 0-1,0 1 0,13 5-6,-25-8 2,1-1 0,0 1 0,-1 0 0,0 0 0,1 0 0,-1 1 0,0-1 0,0 0 0,0 1 0,0-1 0,0 1 0,-1 0 0,1-1 0,-1 1 0,0 0 0,0 0 0,0 0 0,0 0 0,0 0 0,-1 0 0,1 0 0,-1 1 0,0-1 0,0 0 0,0 0 0,0 0 0,-1 0 0,1 0 0,-1 0 0,0 0 0,0 0 0,0 1-2,-1 2 4,0 0 0,-1 0 0,1-1 0,-1 0 0,-1 1 0,1-1 0,-1 0 0,1 0 0,-1-1 0,-1 1 0,1-1 0,-1 0 0,0 0 0,0 0 0,0-1 0,-4 2-4,-4 1-88,1-2-1,-1 1 0,-1-2 0,1 0 0,0 0 0,-1-1 0,0-1 0,1 0 0,-8-1 89,-5-1-728,0-1 0,1-2 0,-1 0 1,-14-5 727,-16-13-12757,32 10 12330</inkml:trace>
  <inkml:trace contextRef="#ctx0" brushRef="#br0" timeOffset="778.138">6559 434 18815,'-11'32'0,"-9"22"-2176,4 14 129,-2-1-7937</inkml:trace>
  <inkml:trace contextRef="#ctx0" brushRef="#br0" timeOffset="-768.418">4327 1425 17663,'51'-14'0,"-19"2"0,2 3 0,16-1 0,5-8 0,10 6 0,9 1 0,-10 2 0,-5 1 0,-8 7 0,-9 1-4351,-3 0-1,-7 0 1024,-10 0 0,1 0 2816</inkml:trace>
  <inkml:trace contextRef="#ctx0" brushRef="#br0" timeOffset="-406.545">4835 1145 19839,'15'13'27,"1"-1"0,1 0-1,0-1 1,1-1-1,0-1 1,13 5-27,-5-1 69,-1 0-1,0 1 1,0 2-69,-18-11 12,0 0 1,-1 1-1,0-1 0,1 2 0,-2-1 0,1 0 0,-1 1 1,0 0-1,0 1 0,-1-1 0,0 1 0,-1 0-12,0-2-49,-1 1 0,0 0 0,0 0 0,-1 1 0,0-1 0,0 0 0,-1 0 0,0 1 0,0-1 0,0 0 0,-1 0-1,-1 1 1,1-1 0,-1 0 0,0 0 0,0 0 0,-1-1 0,0 1 0,0 0 0,-4 4 49,0 1-882,-1-1 1,0-1-1,0 1 1,-1-2 0,-1 2 881,-3 1-3182,0-1 1,-1 0 0,-8 4 3181,-17 10-2219</inkml:trace>
  <inkml:trace contextRef="#ctx0" brushRef="#br0" timeOffset="1514.101">7325 1137 19071,'0'0'0,"0"8"0,18-8 0,11-5-128,16 2 128,10-1 0,5-2 0,6-6 0,1 6 0,-1-3-384,-9 1 0,-6 4-3839,-5-2 127,1 1-1792</inkml:trace>
  <inkml:trace contextRef="#ctx0" brushRef="#br0" timeOffset="1915.704">7776 887 16639,'12'18'0,"4"9"0,-10-16 0,-6-11 0,0 0 0,6 5 0,12 8 0,6 8 0,6 2 128,2 4 0,-2 1 128,-3 4-128,-10 4 128,-5 3-128,-17-1 0,-11 3-768,-11-5 128,0 0-11391</inkml:trace>
  <inkml:trace contextRef="#ctx0" brushRef="#br0" timeOffset="5180.486">8859 896 14336,'0'19'-3,"-2"-27"35,-4-18 67,5 19 30,-1 1 1,0-1 0,-1 1-1,0 0 1,0 0 0,0 0-1,-1 0 1,0 1-1,0-1 1,0 1 0,-1 0-1,1 0 1,-1 1 0,0-1-1,-1 1 1,1 0 0,-1 1-1,0-1 1,0 1 0,0 0-1,-3 0-129,2 1 80,0 0 1,0 0-1,-1 1 0,1 0 0,0 1 0,-1 0 0,1 0 0,0 0 1,-1 1-1,1 0 0,0 0 0,0 1 0,0 0 0,0 0 0,0 1 0,0 0 1,0 0-1,1 1 0,-4 2-80,1 0 26,1 1 1,0 0-1,0 1 1,0 0-1,1 0 1,0 1-1,1-1 1,0 2-1,0-1 1,1 0-1,1 1 0,-1 0 1,-1 8-27,1-6 15,1 0 0,1 0 1,0 1-1,1-1 0,0 1 0,1 0 1,1-1-1,0 1 0,0 0 0,1 0 1,2 5-16,-2-13 5,0-1-1,0 1 1,1-1 0,-1 0 0,1 1 0,0-1 0,1 0-1,-1 0 1,1 0 0,0 0 0,0-1 0,0 1-1,0-1 1,0 0 0,1 1 0,0-2 0,-1 1 0,1 0-1,0-1 1,0 0 0,1 1 0,-1-2 0,0 1 0,1 0-1,-1-1 1,1 0-5,2 0-115,-1 0 1,1 0-1,-1-1 0,1 0 0,-1 0 0,1-1 0,-1 0 1,1 0-1,-1 0 0,1-1 0,-1 0 0,0 0 1,0-1-1,0 1 0,0-2 0,0 1 0,-1 0 0,2-2 115,3-4-204,0 0-1,0-1 0,-1 0 0,0-1 0,-1 0 0,-1 0 0,1 0 0,-2-1 0,1-1 0,-2 1 1,0-1-1,0 0 0,-1 0 205,1-5 153,0 1 1,-1-2 0,-1 1 0,-1 0-1,0-1 1,-2 1 0,0-1 0,-1 1 0,-2-7-154,4 23 30,-1 1 0,0-1 1,-1 1-1,1-1 1,0 0-1,0 1 1,-1-1-1,1 1 1,-1 0-1,1-1 0,-1 1 1,0-1-1,1 1 1,-1 0-1,0-1 1,0 1-1,0-1-30,0 3 18,0 0 1,0 0-1,1 0 0,-1 0 1,1 0-1,-1 0 0,1 0 1,-1 0-1,1 0 0,-1 0 1,1 0-1,0 0 0,0 0 1,-1 0-1,1 0 0,0 2-18,-7 63 320,7-35-253,2 0-1,1 0 0,1 0 1,2-1-1,1 1 0,1-2 1,2 1-1,1-1 0,14 27-66,-20-48-466,-1-1 0,1 0 0,0-1-1,1 1 1,-1-1 0,1 0 0,5 3 466,13 11-9728</inkml:trace>
  <inkml:trace contextRef="#ctx0" brushRef="#br0" timeOffset="5548.04">9420 732 19071,'-2'1'0,"1"-1"0,0 1 0,-1-1 0,1 0 0,0 0 0,-1 0 0,1 1 0,-1-1 0,1-1 0,-1 1 0,1 0 0,0 0 0,-1 0 0,1-1 0,-1 1 0,1-1 0,0 1 0,-1-1 0,1 1 0,0-1 0,0 0 0,0 0 0,-1 1 0,1-1 0,0 0 0,0 0 0,0 0 0,0 0 0,0-1 0,0 1 0,-22-16 0,17 15 3,1 0-1,0 1 1,-1-1-1,0 1 1,1 0-1,-1 0 1,0 1-1,1 0 1,-1 0-1,0 0 1,1 0-1,-1 1 1,0 0-1,1 1 1,-1-1-1,-1 1-2,-2 2 10,1 0 0,0 0 0,0 1 0,0 0-1,0 0 1,1 1 0,0 0 0,0 0-1,-5 7-9,0 0 12,2 0 0,0 1-1,0 0 1,2 1 0,-1 0-1,2 1 1,0-1 0,1 1-1,1 0 1,0 1-1,1 1-11,3-12-21,0 0 0,0 0-1,1 0 1,0 0 0,0 0-1,1 0 1,-1 0 0,1 0-1,0-1 1,1 1 0,0 0-1,0-1 1,0 1 0,0-1-1,4 6 22,-4-9-31,-1 1 0,1-1 1,0 0-1,0 0 0,1 0 0,-1 0 0,0 0 0,1 0 0,-1-1 0,1 1 0,-1-1 0,1 1 0,0-1 0,0 0 0,-1 0 0,1-1 0,0 1 0,0 0 0,0-1 0,0 0 0,0 1 0,0-1 0,0-1 0,0 1 0,0 0 0,0-1 0,0 1 0,-1-1 0,1 0 0,0 0 0,2-1 31,7-4-1089,-1 0-1,0-1 0,0 0 1,0-1-1,-1 0 0,0 0 1,-1-1-1,0-1 0,0 0 0,0-1 1090,1 0-1092,32-34-1766</inkml:trace>
  <inkml:trace contextRef="#ctx0" brushRef="#br0" timeOffset="5921.051">9322 58 19839,'8'10'0,"5"11"0,-14-6 0,-10 3 0,7 28 0,-1 21 0,2 15 0,0 17 0,9 5 0,2 9 0,8 13 128,8 8-128,2-34 0,-2-21-2432,-5-29 129,1-3-8065</inkml:trace>
  <inkml:trace contextRef="#ctx0" brushRef="#br0" timeOffset="6303.301">9734 771 15872,'-3'2'6,"2"-1"30,0 0 0,0 0 0,0 0 1,0 0-1,-1-1 0,1 1 0,0 0 0,0-1 1,-1 1-1,1-1 0,0 1 0,0-1 0,-1 0 1,1 0-1,-1 1-36,1-2 35,0 0 1,0 0-1,1 0 1,-1 0-1,0 0 1,0-1-1,1 1 0,-1 0 1,1 0-1,-1 0 1,1-1-1,0 1 1,-1 0-1,1 0 1,0-1-1,0 1 0,0-1-35,-1 1 39,0-1-1,1 1 0,-1-1 0,0 1 0,0-1 0,0 1 0,0-1 0,0 1 0,0 0 0,0-1 0,0 1 0,-1 0 0,1 0 0,0 0 0,-1 0 0,1 0 0,-1 0 0,1 1 0,-1-1 0,1 0 0,-1 1 0,1-1 0,-1 1 0,0 0 0,1-1 0,-1 1 0,0 0 0,1 0 0,-1 0 0,0 0 0,-1 1-38,-2-1 57,-1 0 0,1 1 0,0 0 1,0 1-1,-1-1 0,1 1 0,0 0 0,0 0 0,1 0 0,-2 1-57,-3 3 12,1 1 1,0 0-1,0 0 1,0 0-1,1 1 0,0 0 1,1 1-1,0 0 1,0 0-1,1 0 1,0 0-1,0 1 1,1 0-1,0 0 0,1 0 1,0 0-1,1 1 1,0-1-1,1 1 1,0 0-1,1-1 1,0 1-1,0 0 0,1 1-12,-1-9-12,1 0 0,-1 0 0,1 0-1,0 0 1,0 0 0,0 0-1,0-1 1,0 1 0,1 0 0,-1 0-1,1-1 1,0 1 0,0-1-1,0 1 1,0-1 0,0 0 0,0 0-1,0 0 1,1 0 0,-1 0-1,1-1 1,0 1 0,-1-1 0,1 1-1,0-1 1,0 0 0,0 0-1,0 0 1,0-1 0,0 1 0,0-1-1,0 0 1,1 1 12,5-1-98,-1-1 1,0 0-1,0 0 0,0 0 0,-1-1 0,1 0 1,0-1-1,-1 0 0,1 0 0,-1 0 1,0-1-1,5-3 98,15-13-2483,0-1 0,2-4 2483,-24 21-559,39-34-7185</inkml:trace>
  <inkml:trace contextRef="#ctx0" brushRef="#br0" timeOffset="6304.301">9714 153 17663,'8'15'0,"7"15"0,-11-8 128,-5-4-128,-2 29 128,-2 19-128,7 17 128,5 12 0,8 3 0,5 6-128,12 4 128,13 4-256,-18-43 128,0 2-13311</inkml:trace>
  <inkml:trace contextRef="#ctx0" brushRef="#br0" timeOffset="-5425.378">41 28 14208,'-8'0'0,"-1"3"0,-3-2 128,0 4-128,12 16 0,5 15 0,11 20 128,10 16 0,6 8 0,7 7 0,7-1 0,8 0 0,8 8 128,10 4-256,-28-30 128,-14-20-896,-9-10 128,1 1-9344</inkml:trace>
  <inkml:trace contextRef="#ctx0" brushRef="#br0" timeOffset="-5069.913">29 768 19199,'17'23'0,"-1"0"0,7 14 0,-14-20 0,2 0 0,0-1 0,0 0 0,2-1 0,0-1 0,4 4 0,-1-5 0,0 0 0,1-1 0,1-1 0,0 0 0,10 3 0,-17-8 0,0-2 0,0 0 0,0 0 0,1-1 0,-1 0 0,1-1 0,0 0 0,0-1 0,0-1 0,4 0 0,-12 0 0,0 0 0,0-1 0,0 0 0,-1 1 0,1-2 0,0 1 0,-1 0 0,1-1 0,-1 1 0,1-1 0,-1 0 0,0 0 0,0 0 0,0-1 0,0 1 0,0-1 0,0 0 0,1-2 0,-1 0 0,1 0 0,-1 0 0,-1 0 0,1 0 0,-1 0 0,0-1 0,0 1 0,0-1 0,0-4 0,1-14 0,-1 0 0,0-1 0,-2 1 0,-1 0 0,-1-4 0,0 3 0,-9-204-1664,11 216 205,-1-1-1,2 1 0,0 0 0,0-1 1,1 1-1,1 0 0,2-6 1460,10-28-3733</inkml:trace>
  <inkml:trace contextRef="#ctx0" brushRef="#br0" timeOffset="-4359.983">777 856 18431,'10'340'-277,"-2"-152"-32,-8 0-1,-8 1 310,-21 57 22,49-298 84,4-62-106,-19 83 0,1 0 0,1 0 0,2 0 0,11-25 0,-7 28 0,1 0 0,1 1 0,1 0 0,2 2 0,0 0 0,4-2 0,-19 24 0,0 0 0,1 1 0,-1-1 0,1 1 0,-1 0 0,1 0 0,0 0 0,0 1 0,0-1 0,0 1 0,0 0 0,0 0 0,0 1 0,0-1 0,0 1 0,1 0 0,-1 0 0,0 0 0,0 0 0,0 1 0,0 0 0,1 0 0,-1 0 0,0 0 0,2 1 0,1 1 0,-1-1 0,0 1 0,1 0 0,-1 1 0,0-1 0,0 1 0,-1 0 0,1 1 0,-1-1 0,0 1 0,0 0 0,0 0 0,-1 1 0,0 0 0,0-1 0,0 3 3,-1-1 0,0 1-1,0-1 1,-1 1 0,0 0-1,0 0 1,-1 0 0,0 0-1,0 0 1,-1 0 0,0 0-1,0 0 1,-1 0 0,0 0-1,-2 7-2,0-3 6,-1 1 0,-1-1-1,0 0 1,0-1-1,-1 1 1,-1-1 0,1 0-1,-2 0 1,0-1-1,-1 1-5,0-1-2,-1 1-1,-1-1 0,1-1 1,-2 0-1,1-1 0,-1 0 1,0 0-1,-1-1 0,-1 0 3,5-4-15,1 1 0,-1-1-1,1-1 1,-1 0 0,0 0-1,0 0 1,0-1-1,0-1 1,0 1 0,0-1-1,0-1 1,0 0-1,-8-2 16,11 2-305,-1-1-1,1-1 1,-1 1-1,1-1 0,0 0 1,0-1-1,-2 0 306,0-3-1425,-1 0 1,1 0-1,0-1 0,1 1 0,0-2 1,-5-6 1424,-15-21-3520</inkml:trace>
  <inkml:trace contextRef="#ctx0" brushRef="#br0" timeOffset="-3984.288">1228 1068 19839,'-1'9'0,"-7"6"0,23-7 0,14-4 0,-2 2 0,0-1 0,3 4 0,0-5-256,-9 1 128,-1-2-2304,-5-2 129,0 2-7681</inkml:trace>
  <inkml:trace contextRef="#ctx0" brushRef="#br0" timeOffset="-3638.474">1308 1474 20095,'1'16'0,"5"6"0,-4 13 0,1 5 0,0 10 0,1 1 0,1 7 0,-1 0 0,2-8 0,-4-8-256,1-10 128,0-7-3583,4-11-1,5-10-1792,3-22 0,-1-3 6400</inkml:trace>
  <inkml:trace contextRef="#ctx0" brushRef="#br0" timeOffset="-3268.094">1505 1417 18559,'6'17'16,"1"0"0,-2 0-1,-1 1 1,0 0-1,-1-1 1,-1 1-1,0 15-15,-2 26 200,-6 44-200,0 22 97,5-105-43,2-24 25,5-35 22,2 14-101,-2 1 0,-1-1 0,-1 0 0,-1-2 0,-2 8 0,2 1 0,0-1 0,1 1 0,0 0 0,2 0 0,0 1 0,1-1 0,7-11 0,-9 19 0,1 1 0,1 0 0,-1 0 0,1 1 0,1 0 0,-1 0 0,1 1 0,8-5 0,-12 8 0,1 2 0,0-1 0,0 0 0,0 1 0,0 0 0,1 0 0,-1 1 0,0 0 0,1-1 0,-1 2 0,1-1 0,0 1 0,-1 0 0,1 0 0,-1 0 0,1 1 0,5 1 0,-2-1-5,1 2 0,-1-1 0,1 1 0,-1 1 1,0-1-1,0 2 0,-1-1 0,1 1 0,-1 0 0,0 1 0,0 0 0,-1 1 0,0-1 0,0 1 0,0 0 0,-1 1 0,0 0 0,-1 0 0,0 0 0,0 1 0,0-1 0,-1 1 0,0 0 0,-1 1 0,0-1 0,-1 0 0,0 1 0,0 0 0,-1-1 0,0 1 5,1 76-2503,-2-40-2494,2 0-3588,1-13 8436</inkml:trace>
  <inkml:trace contextRef="#ctx0" brushRef="#br0" timeOffset="-2885.474">2518 1417 10624,'-18'3'952,"1"-1"0,-1 0 0,0-2 0,-14-1-952,-21 1 1440,44 1-1394,1 0 0,0 1 0,0 0 0,0 0 1,0 1-1,0 0 0,0 1 0,1-1 1,0 1-1,-1 1 0,1 0 0,1 0 1,-1 0-1,1 0 0,0 1 0,0 0 1,1 1-1,-2 2-46,-9 11 42,2 0 1,0 2 0,2-1-1,0 2 1,-3 10-43,12-25 20,0 0 1,0 0-1,1 0 0,0 0 1,0 0-1,1 1 0,0-1 1,1 0-1,0 1 0,0 3-20,0-10 11,1 1-1,-1-1 0,0 0 1,1 0-1,0 1 1,-1-1-1,1 0 0,0 0 1,0 0-1,0 0 0,1 0 1,-1 0-1,0 0 1,1-1-1,-1 1 0,1 0 1,-1-1-1,1 1 1,0-1-1,0 0 0,0 1 1,0-1-1,0 0 0,0 0 1,0 0-1,0 0 1,0-1-1,0 1 0,1-1 1,-1 1-1,0-1 0,0 0 1,1 0-1,-1 0 1,0 0-1,0 0 0,1 0 1,-1 0-1,0-1 0,1 0-10,8-1 23,0-1 0,1 0 0,-1-1 0,-1 0-1,1-1 1,-1 0 0,0-1 0,0 0-1,0-1 1,-1 0 0,2-2-23,5-4-50,0-1 0,-1-1 0,-1 0 0,-1-1-1,11-17 51,-17 22-45,-1 0-1,-1 0 0,0-1 1,0 0-1,-2 0 0,1 0 0,-1-2 46,-1 5-19,0 1 0,-1-1 0,0 0 0,-1 1-1,0-1 1,0 0 0,-1 1 0,0-1 0,-1 0-1,-1-5 20,3 14 1,0 0-1,0-1 1,0 1-1,0 0 1,0-1-1,0 1 1,0-1-1,0 1 1,0 0-1,-1-1 1,1 1-1,0 0 1,0 0-1,0-1 1,0 1-1,-1 0 1,1-1-1,0 1 1,0 0-1,0 0 1,-1-1-1,1 1 1,0 0-1,-1 0 1,1-1-1,0 1 1,0 0-1,-1 0 1,1 0-1,0 0 1,-1 0-1,1 0 1,0-1-1,-1 1 1,1 0-1,-6 11 41,1 21 50,5-9-60,2-1 0,0 0 0,2 0 0,0 0 1,2 0-1,2 6-31,16 39-2555,-14-42-7514</inkml:trace>
  <inkml:trace contextRef="#ctx0" brushRef="#br0" timeOffset="-2507.19">3264 1273 19455,'-7'3'0,"-5"1"0,19 19 0,13 5 0,2 7 0,6 1 0,-4 0 0,0-3 0,-2 2 0,-2-3-2176,-5-5 1,0 0-8193</inkml:trace>
  <inkml:trace contextRef="#ctx0" brushRef="#br0" timeOffset="-2104.172">3579 1118 20351,'0'15'0,"0"6"0,0 10 0,0 10 0,-2 15 0,-4 15 0,-15 7 0,-17 15 0,-13 29 0,-15 27 0,2-21 0,-6-6-2560,19-32 129,0-1-8065</inkml:trace>
  <inkml:trace contextRef="#ctx0" brushRef="#br0" timeOffset="12231.341">2684 1368 12800,'-7'29'-128,"7"-29"128,0 1 0,-1 0 0,1 0 0,0-1 0,0 1 0,0 0 0,1 0 0,-1-1 0,0 1 0,0 0 0,0 0 0,0-1 0,1 1 0,-1 0 0,0 0 0,1-1 0,-1 1 0,1-1 0,-1 1 0,0 0 0,1-1 0,-1 1 0,1-1 0,0 1 0,-1-1 0,2 3 0,25 39 197,-1 1 1,-2 1-1,2 12-197,-19-41 105,-2 0 0,1 1 0,-2 0 1,0 0-1,-1 0 0,0 0 0,-2 0 0,0 1 1,0-1-1,-2 1 0,-2 14-105,3-30 13,0 0 0,0 0 0,0 0-1,0-1 1,0 1 0,-1 0 0,1 0 0,0 0 0,-1 0 0,1 0 0,-1 0 0,1 0 0,-1 0-1,0-1 1,1 1 0,-1 0 0,0 0 0,0 0-13,1-1 11,0 0 0,-1 0-1,1 0 1,-1 0 0,1 0 0,0 0-1,-1 0 1,1 0 0,-1 0 0,1 0 0,-1 0-1,1 0 1,0 0 0,-1-1 0,1 1-1,-1 0 1,1 0 0,0 0 0,-1-1-1,1 1 1,0 0 0,-1 0 0,1-1 0,0 1-1,-1 0 1,1-1 0,0 1 0,0 0-11,-3-3 48,0-1 0,1 1-1,0-1 1,0 1 0,0-1 0,0 0 0,1 0 0,-1-1-48,-3-12 63,1 0 1,1-1-1,1 1 0,0-1 1,2 1-1,0-1 0,0 0 0,2 1 1,0-1-1,1 1 0,1-1 1,0 1-1,7-15-63,-4 14-23,1 0 1,0 1 0,1 0-1,1 1 1,0 0 0,2 0-1,-1 1 1,2 0 0,0 1 0,1 1-1,0 0 1,14-8 22,29-14-2197,2 0-7147</inkml:trace>
  <inkml:trace contextRef="#ctx0" brushRef="#br0" timeOffset="110906.831">10000 0 10496,'-196'25'251,"-15"1"138,-519 133 322,152-29-185,172-52-334,-53 12 21,-580 141 65,-600 207 127,1002-262-313,-199 52-74,-1-29-43,215-83-228,205-48-2694,236-38-3815</inkml:trace>
  <inkml:trace contextRef="#ctx0" brushRef="#br0" timeOffset="111399.056">314 636 12032,'488'65'4,"-149"-15"-30,515 18-152,8-42 48,-695-22 97,43 0 18,1029 44 9,-544 5 2,678 43 29,913 31 487,-1496-110-228,-464-29 328,132-29-612,-301 22-1408,-4-2-6549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08:4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3437 456 19455,'38'-45'0,"-19"21"0,2 1 0,5-4 0,-19 20 0,1 0 0,0 0 0,1 1 0,-1 1 0,1-1 0,1 2 0,-1-1 0,7-1 0,-4 1 15,1 1-1,-1 1 0,1 1 0,0-1 1,0 2-1,0 0 0,0 0 0,0 2 0,7 0-14,-16-1 4,0 1 0,0 0 0,0 0 0,0 0 0,0 0 0,-1 0 0,1 1 0,0 0 0,-1-1 0,1 2 0,-1-1 0,1 0 0,-1 1 0,0-1 0,0 1 0,0 0 0,-1 0 0,1 0 0,-1 0 0,1 0 0,-1 1 0,0-1 0,-1 1 0,1 0 0,0-1 0,-1 1 0,0 0 0,0 0 0,0 0 0,0 0 0,-1 0 0,1 2-4,-1 5 8,-1 0 0,1 1 0,-2-1 0,0 0-1,0 0 1,-1 0 0,0 0 0,-1-1 0,0 1-1,-1-1 1,0 0 0,0 0 0,-2 1-8,-9 13 33,0 0 0,-2-1 1,0-1-1,-14 11-33,-3-4 117,35-29-111,19-12 20,-11 7-14,1 1 0,0 1 0,0-1 0,0 2 0,0-1 0,0 1 0,1 0 0,-1 1 0,1 0 0,-1 1 0,1 0 0,0 0 0,-1 1 0,1 0 0,-1 1 0,8 2-12,-9-2 18,1 0 0,-1 1 0,0 0-1,0 0 1,-1 1 0,1 0 0,-1 0 0,1 1-1,-1 0 1,-1 1 0,1-1 0,-1 1-1,0 0 1,0 1 0,-1-1 0,0 1 0,0 1-1,3 4-17,-7-9 36,1 0-1,-1 1 1,0-1 0,0 0-1,-1 0 1,1 1-1,-1-1 1,1 0-1,-1 1 1,0-1 0,0 0-1,-1 1 1,1-1-1,-1 0 1,1 1-1,-1-1 1,-1 1-36,0 2 56,-1 0 0,0 0-1,0 0 1,-1 0 0,1-1 0,-1 1 0,-1-1 0,-3 4-56,-5 3 98,0 1 1,-2-2-1,1 0 1,-2-1-1,1 0 1,-4 0-99,6-3 51,0-2 1,0 0-1,0 0 0,-1-1 1,0-1-1,0 0 1,0-1-1,0 0 0,-10-1-51,-51-5-1588,-1-9-4198,34 4-4176</inkml:trace>
  <inkml:trace contextRef="#ctx0" brushRef="#br0" timeOffset="751.749">1048 2545 14080,'-3'-1'6,"-1"0"1,1 0-1,0-1 1,1 1-1,-1-1 1,0 1-1,0-1 1,1 0-1,-1 0 1,1 0 0,-1-1-1,-1-1-6,-27-35 101,13 15-24,-35-41 153,16 19 440,-1 2 0,-2 1-1,-28-21-669,59 57 55,0 0-1,-1 0 0,1 1 0,-1 0 1,-1 1-1,1 0 0,-1 1 0,0 0 1,0 1-1,0 0 0,0 0 0,0 2 0,-1-1-54,5 2 19,-1 0-1,0 0 0,1 1 0,0-1 0,-1 2 0,1-1 0,0 1 0,-1 0 0,1 1 0,0 0 0,0 0 0,1 0 1,-1 1-1,1 0 0,0 0 0,0 1 0,0 0 0,0 0 0,1 0 0,-3 4-18,4-5 3,1 0-1,0 1 1,-1-1-1,2 1 1,-1 0-1,1 0 1,-1 0-1,1 0 1,1 0-1,-1 1 1,1-1-1,0 0 1,0 1-1,0 4-2,1-1 27,0 0 0,1 0 0,0 0-1,1 0 1,0-1 0,0 1 0,1 0 0,2 6-27,6 8 68,1 0 1,1 0-1,1-2 1,1 0 0,0 0-1,2-1-68,21 21 124,2-1 0,11 7-124,30 28 115,-72-65-91,0 0 0,-1 0 1,0 0-1,-1 1 0,0 0 0,-1 1 0,0 0 1,-1 0-1,2 6-24,-5-15 14,-1 1 0,0 0-1,0 0 1,0 0 0,0 0 0,-1 0 0,0 0 0,1 0 0,-2 0-1,1 0 1,0 0 0,-1 0 0,1-1 0,-1 1 0,0 0 0,-1 0-1,1 0 1,-1-1 0,1 1 0,-1 0 0,0-1 0,0 0 0,-1 1 0,1-1-1,-1 0 1,1 0 0,-1 0 0,0-1 0,0 1 0,-1-1 0,1 1-1,-2 0-13,-3 1 17,0 0-1,-1 0 1,0-1 0,1 0-1,-1-1 1,0 0-1,0 0 1,-1-1-1,1 0 1,0-1-1,0 1 1,-1-2-1,1 0 1,0 0-1,0 0 1,0-1-1,0 0 1,0-1 0,0 0-1,-6-4-16,1 1 22,0-1 1,1-1-1,0 0 0,0-1 0,1 0 0,0-1 1,0-1-1,1 0 0,1 0 0,0-1 1,0 0-1,0-2-22,8 10-69,0 1 0,0-1 1,0 0-1,0 1 0,0-1 1,1 0-1,0 0 0,0 0 0,0 0 1,0 0-1,1-1 0,-1 1 1,1 0-1,0 0 0,1 0 0,-1 0 1,1-4 68,2 0-550,-1 0 0,1 1 0,0-1 0,1 1 0,0 0 0,0 0 0,0 1 0,5-6 550,18-24-9493</inkml:trace>
  <inkml:trace contextRef="#ctx0" brushRef="#br0" timeOffset="1144.77">1145 2268 15744,'-4'1'58,"-1"1"0,0 0 0,0 1 1,1-1-1,0 1 0,-1 0 1,1 0-1,0 0 0,0 0 0,1 1 1,-1-1-1,1 1 0,0 0 0,-1 1-58,0 2 130,1 0 0,0 0 0,0 0 0,0 0-1,1 1 1,0-1 0,1 0 0,-1 1-1,1 3-129,-11 85 1611,4 1 0,4 68-1611,5-160 12,-1 9 74,1 1 0,0-1 0,2 0 0,-1 0-1,3 4-85,-5-16 10,1 0-1,-1 0 0,1 0 0,0 0 1,-1 0-1,1 0 0,0-1 0,0 1 0,0 0 1,0-1-1,0 1 0,1 0 0,-1-1 1,0 0-1,1 1 0,-1-1 0,1 0 0,0 0 1,-1 0-1,1 0 0,0 0 0,0 0 1,-1 0-1,1 0 0,0-1 0,0 1 0,0-1 1,0 1-1,0-1 0,0 0 0,0 0 1,0 0-1,0 0 0,0 0 0,0 0 0,0-1 1,0 1-1,0-1 0,0 1 0,1-1-9,3-2-29,1-1 0,-1 1 0,0-1 0,1 0 0,-2-1 0,1 1 0,0-1 0,-1 0 0,0-1 0,0 1 0,2-6 29,7-7-228,-2 0 0,-1-1 1,3-6 227,0-8-204,-1 0 0,-2-1 0,-1 0-1,-2-1 1,3-30 204,6-21-153,-11 66 174,-6 20-20,0 0 0,0 0 0,0-1 0,0 1 0,0 0-1,0 0 1,0 0 0,0 0 0,0 0 0,0 0-1,0 0 1,0 0 0,0 0 0,0-1 0,0 1 0,0 0-1,0 0 1,0 0 0,0 0 0,0 0 0,0 0 0,0 0-1,1 0 1,-1 0 0,0 0 0,0 0 0,0 0-1,0-1 1,0 1 0,0 0 0,0 0 0,0 0 0,0 0-1,0 0 1,0 0 0,1 0 0,-1 0 0,0 0 0,0 0-1,0 0 1,0 0 0,0 0 0,0 0 0,0 0-1,0 0 1,0 0 0,1 0 0,-1 0 0,0 0 0,0 0-1,0 0 1,0 0 0,0 0 0,0 0 0,0 0 0,0 1-1,0-1 1,0 0 0,1 0 0,-1 0 0,0 0-1,0 0 1,0 0 0,0 0 0,0 0 0,0 0 0,0 0-1,0 0 0,5 30 177,-2-7-47,44 197 565,-34-160-622,-3-25-1171,6-3-3393,-7-18-5535</inkml:trace>
  <inkml:trace contextRef="#ctx0" brushRef="#br0" timeOffset="1619.732">1423 2114 19711,'18'64'52,"93"353"1070,-97-347-849,-1 11-273,9 50 964,-21-146-869,0-1 0,2 1 0,0-1 0,0 1 0,2 0 0,2-6-95,7-29 91,-5 17-109,1 0-1,14-31 19,-18 51-9,0 1 1,1-1-1,0 1 0,1 1 1,0 0-1,1 0 0,0 0 1,9-7 8,-14 15-3,0-1 1,0 1-1,1 1 1,-1-1-1,1 1 1,-1-1-1,1 1 0,0 0 1,0 1-1,0-1 1,0 1-1,0 0 1,0 0-1,0 1 1,0 0-1,0-1 1,0 2-1,1-1 1,-1 1-1,0-1 1,0 1-1,0 1 1,0-1-1,0 1 1,-1 0-1,1 0 1,0 0-1,-1 1 1,1-1-1,-1 1 1,0 0-1,0 0 1,0 1-1,0-1 1,-1 1-1,3 3 3,-1-2-2,-1 0 0,0 0 0,0 1 0,0-1-1,-1 1 1,1 0 0,-1 0 0,-1 0 0,1 0 0,-1 0 0,0 1 0,-1-1 0,1 1 0,-1-1 0,0 1-1,-1 0 1,0-1 0,0 1 0,0 0 0,-1-1 0,0 1 0,0-1 0,-1 1 0,0-1 0,0 1-1,0-1 1,-1 0 0,-3 5 2,0-2-15,-1-1 0,0 0 0,-1 0 0,0-1-1,0 0 1,0 0 0,-1-1 0,0 0 0,-1-1 0,1 0-1,-1 0 1,0-1 0,-1 0 15,-3 2-69,-1-1 1,0-1-1,-1-1 0,1 0 1,0-1-1,-1 0 0,1-2 1,-13 0 68,24 0-208,0-1 1,0 1-1,0-1 1,0 0-1,0 0 1,0-1-1,0 1 1,0-1-1,0 0 1,-1-1 207,1 0-672,0 0 1,0 0-1,0-1 1,0 0-1,1 0 1,0 0-1,0 0 1,0 0-1,0-1 1,0 1-1,1-1 1,0 0 671,-15-31-7040</inkml:trace>
  <inkml:trace contextRef="#ctx0" brushRef="#br0" timeOffset="2002.48">1942 2354 20351,'-5'0'0,"-2"0"384,26-5 128,16-2-256,12-2 0,10-5-128,4 3 128,8-2-128,-6-4 0,2 2-128,-14 2 0,-6 1-1792,-12 6 128,2-2-11647</inkml:trace>
  <inkml:trace contextRef="#ctx0" brushRef="#br0" timeOffset="2365.969">2169 2025 18175,'10'14'0,"7"7"640,-10 24 0,-4 20 0,2 10 0,-1 16-256,4 0 128,-1 9-384,5-5 128,3-5-128,-3-15 128,-1-15-1024,-5-14 0,0-15-6911,1-14-1,1-4 5888</inkml:trace>
  <inkml:trace contextRef="#ctx0" brushRef="#br0" timeOffset="2366.969">2532 2313 20479,'-5'11'60,"1"0"-1,-1 0 1,2 0-1,0 0 0,0 1 1,1 0-1,0-1 1,1 1-1,0 0 0,1 2-59,1 30 507,3 0 1,1 6-508,2 17 311,-3-12 33,-1-6 678,5 23-1022,-10-100 113,1 0 1,2 0 0,1 0 0,1 0-1,1 0 1,3-10-114,-3 26-161,0-1 0,0 1-1,1 0 1,0 0 0,1 0-1,1 1 1,0 0 0,0 0-1,1 1 1,0 0 0,1 0-1,0 1 1,1 0 0,0 0-1,0 1 1,1 1 0,0-1-1,0 2 1,0 0 0,1 0-1,0 1 1,1 0 0,-1 1-1,1 1 1,-1 0 0,1 1-1,0 0 1,0 1 0,0 0-1,0 1 1,0 0 0,10 2 161,8 4-6123,0 0 0,4 3 6123,14 5-1663,32 8-1</inkml:trace>
  <inkml:trace contextRef="#ctx0" brushRef="#br0" timeOffset="2731.747">3171 2403 20863,'-7'-2'7,"0"0"0,-1 0 0,1 1 0,0 0 0,-1 0 0,1 1 0,-1 0-1,1 0 1,-1 1 0,1 0 0,-1 0 0,1 0 0,0 1 0,0 0 0,0 1 0,0 0-1,0 0 1,0 0 0,1 1 0,-1 0 0,1 0 0,0 1 0,0 0 0,-1 1-7,-2 2 14,0 1 0,0 0 0,1 0 0,0 1 0,0 0 0,1 0 0,1 1 0,-1 0 1,2 0-1,0 1 0,0 0 0,1-1 0,0 1 0,1 3-14,2-10 17,0 1 1,0-1-1,1 1 1,0 0-1,0-1 0,1 1 1,-1-1-1,1 1 0,0 0 1,1-1-1,-1 0 1,1 1-1,0-1 0,2 2-17,-3-4 6,1-1-1,0 1 1,0-1-1,0 1 0,0-1 1,0 0-1,0 0 1,1 0-1,-1 0 0,1 0 1,-1-1-1,1 1 1,0-1-1,-1 1 1,1-1-1,0 0 0,0 0 1,0 0-1,0-1 1,0 1-1,0-1 0,0 0 1,1 1-1,-1-2 1,0 1-1,2 0-5,1-1-12,-1 0 0,1 0-1,0 0 1,-1 0 0,0-1 0,1 0 0,-1 0-1,0-1 1,0 1 0,0-1 0,0 0 0,0-1-1,-1 1 1,1-1 0,-1 0 0,0 0 0,0 0-1,2-4 13,5-8-44,0-1-1,-2 0 0,0-1 0,6-15 45,20-38-220,-35 70 218,0 1 0,1-1 0,-1 0 0,0 0 0,0 1 0,1-1 0,-1 1 0,1-1 0,-1 0 0,1 1 0,-1-1 0,1 1 0,-1-1 0,1 1-1,-1-1 1,1 1 0,0 0 0,-1-1 0,1 1 0,0 0 0,-1-1 0,1 1 0,0 0 0,-1 0 0,1-1 0,0 1 0,-1 0 0,1 0 0,0 0 0,0 0 0,-1 0-1,1 0 1,0 0 2,1 1-5,-1 1 0,0-1-1,0 0 1,0 0-1,0 0 1,0 1-1,0-1 1,0 0-1,0 1 1,0-1-1,0 1 1,-1-1 0,1 1-1,0 1 6,4 13-36,-1 1 1,0 0-1,-1 2 36,-2-11-5,2 7-255,1 0 1,0 0-1,1 0 0,1-1 0,7 13 260,24 36-3778,-21-36-6632</inkml:trace>
  <inkml:trace contextRef="#ctx0" brushRef="#br0" timeOffset="3121.119">3723 2409 17791,'-5'0'75,"0"-1"-1,0 0 0,0 0 1,0 0-1,0-1 0,0 1 1,1-1-1,-1-1 0,1 1 1,0 0-1,-3-3-74,3 2 90,-1 1 1,1-1-1,-1 1 1,1 0 0,-1 0-1,0 0 1,0 1-1,0-1 1,0 1-1,0 1 1,-3-1-91,2 1 53,0 1 0,0 0 0,0 0 0,0 0 0,0 1 0,0 0 0,1 0 0,-1 0 0,1 1 0,0 0 0,0 0 0,0 0 0,0 1 0,0-1 0,0 1 1,1 1-1,0-1 0,0 0 0,0 1 0,1 0 0,-1 0 0,1 0 0,-1 3-53,-3 5 73,0 1 0,1-1 0,1 1 0,0 0 0,1 0 0,1 1 0,0-1 0,1 1 0,1 1-73,0-10 22,1-1-1,0 1 1,0-1 0,0 0-1,1 1 1,0-1 0,0 0-1,0 0 1,0 0 0,1 0-1,0 0 1,0 0 0,1 0-1,-1 0 1,1-1-1,0 1 1,0-1 0,1 0-1,-1 0 1,1 0-22,1 0-4,0 0 0,0 0 0,1-1 0,-1 0-1,1 0 1,-1-1 0,1 1 0,0-1 0,0-1 0,0 1 0,0-1-1,0 0 1,0 0 0,1-1 0,-1 0 0,0 0 0,3 0 4,11-2-890,0 0 0,0-2 0,0 0 0,4-2 890,8-5-5303,0 0 1,4-4 5302,15-8-3840</inkml:trace>
  <inkml:trace contextRef="#ctx0" brushRef="#br0" timeOffset="3465.122">3784 2345 20095,'8'9'0,"4"9"0,0-14 128,3-7-128,19-6 128,13-6-128,4-1 128,11-7-256,2 5 0,7 0-640,-9 3 0,-8-3-4479,-12 6-1,-2 1 896</inkml:trace>
  <inkml:trace contextRef="#ctx0" brushRef="#br0" timeOffset="3466.122">4079 1961 18687,'3'27'0,"-2"15"128,7 11 0,-1 10 256,4 0 0,1 9 128,0-2 0,0-3-256,-2-5 0,-1-11 0,-1-7 0,-4-11-768,2-6 128,-1 0-14719</inkml:trace>
  <inkml:trace contextRef="#ctx0" brushRef="#br0" timeOffset="-2233.112">15 253 14720,'0'0'149,"-2"7"86,-2 13-62,0 0 0,2 1 0,0-1 1,1 19-174,5 90 528,-2-110-448,20 230 794,-14-115-340,-8-134-526,0 0-1,0 0 1,0 0 0,0 0 0,0-1 0,1 1-1,-1 0 1,0 0 0,0 0 0,0 0 0,0 0-1,0 0 1,0 0 0,1 0 0,-1 0 0,0 0-1,0 0 1,0 0 0,0 0 0,0 0 0,1 0-1,-1 0 1,0 0 0,0 0 0,0 0 0,0 1-1,0-1 1,0 0 0,0 0 0,1 0-1,-1 0 1,0 0 0,0 0 0,0 0 0,0 0-1,0 0 1,0 0 0,0 1 0,0-1 0,0 0-1,1 0 1,-1 0 0,0 0 0,0 0 0,0 0-1,0 1 1,0-1 0,0 0 0,0 0 0,0 0-1,0 0 1,0 0 0,0 0 0,0 1 0,0-1-1,0 0 1,0 0 0,0 0 0,0 0 0,0 0-1,0 0 1,0 1 0,-1-1 0,1 0 0,0 0-1,0 0 1,0 0 0,0 0 0,0 0 0,0 0-8,9-13 179,7-22-136,-12 12-12,0 0 1,-1-1 0,-2 1 0,0-1-1,-2 1 1,-1-8-32,0-42 44,2 56-44,1 1 0,1-1 0,0 1 0,1 0 0,1-1 0,0 1 0,5-9 0,-7 19 0,1 1 0,-1-1 0,2 1 0,-1 0 0,0 0 0,1 0 0,0 0 0,0 1 0,1 0 0,-1 0 0,1 0 0,0 0 0,0 1 0,0-1 0,0 1 0,1 1 0,-1-1 0,1 1 0,-1 0 0,1 0 0,5-1 0,-6 2 0,0 0 0,0 1 0,-1-1 0,1 1 0,0 0 0,0 0 0,0 0 0,0 1 0,0 0 0,0 0 0,0 0 0,0 1 0,-1-1 0,1 1 0,-1 0 0,1 0 0,-1 1 0,0-1 0,1 1 0,-1 0 0,-1 0 0,1 1 0,0-1 0,-1 1 0,0-1 0,0 1 0,0 0 0,0 1 0,-1-1 0,3 4 0,0 3 0,0 0 0,-1 1 0,0-1 0,0 1 0,-1 0 0,-1 0 0,0 0 0,-1 0 0,0 1 0,-1-1 0,0 0 0,-1 2 0,-5 25 55,-2 0-1,-12 37-54,8-34 63,2 1 0,0 13-63,10-54 3,-1-1 0,1 0-1,0 0 1,0 0 0,0 0 0,0 1-1,0-1 1,0 0 0,0 0 0,0 0-1,1 0 1,-1 1 0,0-1 0,1 0-1,0 1-2,-1-2 2,0 0-1,0 0 1,1 0 0,-1 0-1,0 1 1,0-1-1,1 0 1,-1 0-1,0 0 1,1 0-1,-1 0 1,0 0-1,1 0 1,-1 0 0,0 0-1,1 0 1,-1 0-1,0 0 1,1 0-1,-1 0 1,0 0-1,1 0 1,-1 0-1,0 0 1,1-1-1,-1 1 1,0 0 0,0 0-1,1 0 1,-1 0-1,0-1 1,1 1-2,2-3 8,1 0 1,-1-1-1,1 1 0,-1-1 1,0 1-1,0-1 0,0 0-8,20-34 0,-2-2 0,15-37 0,-12 24 0,13-19 0,-28 56 0,2 0 0,0 0 0,0 1 0,2 1 0,0 0 0,4-4 0,-15 17 2,-1-1-1,1 1 1,-1-1-1,1 1 1,-1 0-1,1 0 0,0 0 1,0 0-1,0 0 1,0 0-1,0 0 1,-1 0-1,1 1 0,1-1 1,-1 1-1,0-1 1,0 1-1,0 0 1,0 0-1,0 0 0,0 0 1,0 0-1,0 1 1,0-1-1,0 1 1,0-1-1,0 1 0,0 0 1,0-1-1,0 1 1,0 0-1,0 0 1,-1 0-1,1 1 1,0-1-1,-1 0 0,1 1 1,-1-1-1,1 1 1,-1-1-1,0 1-1,4 4 8,-1 0 1,0 0-1,-1 0 0,0 0 0,0 1 1,0-1-1,-1 1 0,1 0 0,-2 0 0,1 0 1,-1 2-9,1 23 238,-2-1 1,-1 0-1,-1 0 1,-6 27-239,-4 56-2286,11-96-314,2 1 1,0-1-1,1 3 2600,0-5-6122</inkml:trace>
  <inkml:trace contextRef="#ctx0" brushRef="#br0" timeOffset="-1879.93">979 551 18175,'0'5'70,"0"-1"-1,-1 0 0,1 1 1,-1-1-1,0 0 0,0 1 1,0-1-1,-1 0 0,1 0 1,-1 0-1,0 0 0,0 0 1,0 0-1,-1-1 0,1 1 1,-3 1-70,-3 6 59,1 1 0,0 0 1,0 1-1,1-1 0,1 1 0,0 0 1,0 0-1,2 1 0,0-1 0,0 1 1,1 0-1,1 0 0,0 0 0,1 0 1,0 0-1,2-1 0,-1 1 0,3 7-59,-3-16 21,1-1 0,-1 1 0,1 0 0,1 0 0,-1-1 0,1 1 0,-1-1 0,1 0 0,0 1 0,1-1 0,-1-1 0,1 1 0,0 0 0,-1-1 0,2 0-1,-1 0 1,0 0 0,1-1 0,-1 1 0,1-1 0,0 0 0,-1 0 0,1-1 0,0 1 0,0-1 0,0 0 0,0-1 0,1 1 0,-1-1 0,4 0-21,-1 0 24,-1 0 0,0-1-1,1 0 1,-1-1 0,0 1 0,0-1 0,1-1 0,-1 1 0,-1-1 0,1-1 0,0 1 0,-1-1 0,0 0 0,0 0-1,0-1 1,0 0 0,-1 0 0,0 0 0,0-1 0,0 1 0,0-2-24,1-3 5,-2 1 0,1-1 0,-1 0-1,0 0 1,-1 0 0,0 0 0,-1-1 0,0 1 0,0-1 0,-1 0-1,-1 1 1,0-1 0,0 0 0,-1 0 0,-1 1 0,0-1 0,0 1-1,-2-6-4,-4-9-137,-1 1 0,-1 0-1,-1 1 1,-1 0-1,-1 1 1,-1 0-1,-3-2 138,15 21-437,0-1 0,-1 1-1,1 0 1,-1 0 0,0 0-1,0 0 1,0 1 0,0-1-1,0 1 1,-1 0 0,1 0 0,-1 0-1,1 0 1,-3 0 437,-19-7-9493</inkml:trace>
  <inkml:trace contextRef="#ctx0" brushRef="#br0" timeOffset="-1503.036">1775 539 16384,'-54'-7'190,"40"5"-79,1-1 0,0 2-1,-1-1 1,0 2 0,1 0-1,-1 1 1,1 0 0,-1 1-1,1 0 1,0 1-1,-10 4-110,11-1 35,0 0-1,0 1 0,1 0 0,0 1 1,0 0-1,1 1 0,0 0 0,1 1 0,0 0 1,0 0-1,1 1 0,0 0 0,1 0 1,0 1-35,3-5 28,0 1 0,0-1 1,1 1-1,0 0 0,1 0 1,-1 0-1,1 0 0,1 0 0,-1 0 1,2 1-1,-1-1 0,1 0 1,0 1-1,1-1 0,0 0 1,0 0-1,1 1 0,0-1 1,0 0-1,1 0 0,0-1 1,0 1-1,2 1-28,-3-6 14,0 1 0,1-1 0,0 0-1,0 0 1,-1-1 0,1 1 0,1 0 0,-1-1-1,0 0 1,1 0 0,-1 0 0,1 0 0,0 0-1,-1-1 1,1 0 0,0 0 0,0 0 0,0 0-1,0 0 1,0-1 0,0 0 0,0 0 0,0 0 0,0 0-1,0 0 1,3-2-14,13-1-870,-1-2-1,1 0 1,-1-1-1,16-8 871,-28 11-695,37-14-9417</inkml:trace>
  <inkml:trace contextRef="#ctx0" brushRef="#br0" timeOffset="-1143.961">1786 0 17023,'-3'29'0,"-5"16"0,4 12 128,-4 8-128,5 7 128,1 10-128,2 2 128,2 8 0,1-11 128,0-6-256,-1-10 128,-2-12-1663,0-13-1,0 3-8832</inkml:trace>
  <inkml:trace contextRef="#ctx0" brushRef="#br0" timeOffset="-783.427">2011 466 17535,'3'51'256,"-4"9"-77,0-4 196,3 16-375,-1-56 121,1 0 0,0 0 0,1-1 0,1 0 0,1 1 0,5 12-121,-10-27 14,1 0-1,0 0 1,-1 0 0,1 0-1,0 0 1,0 0-1,0 0 1,0 0-1,0 0 1,0 0-1,0 0 1,0 0-1,0-1 1,0 1-1,1 0 1,-1-1 0,0 1-1,0-1 1,1 1-1,-1-1 1,0 0-1,1 0 1,-1 0-1,0 1 1,1-1-1,-1 0 1,0-1-1,1 1 1,-1 0-1,0 0 1,1 0 0,-1-1-1,0 1 1,1-1-1,-1 1 1,0-1-1,1 0-13,6-3-6,1 0 0,-1 0-1,1-1 1,-1-1 0,0 0 6,8-7-126,0-1 1,-1 0 0,-1-1 0,0-1-1,-1 0 1,7-12 125,15-27-742,12-27 742,-3-14-106,-44 96 110,1 0-1,-1 0 1,0 0 0,0-1 0,0 1 0,0 0-1,0 0 1,0 0 0,0 0 0,0 0 0,1 0-1,-1 0 1,0 0 0,0 0 0,0 0 0,0 0-1,0 0 1,0 0 0,1 0 0,-1 0 0,0 0-1,0 0 1,0 0 0,0 0 0,0 0 0,1 0-1,-1 0 1,0 0 0,0 0 0,0 0 0,0 0-1,0 0 1,0 0 0,0 0 0,1 0 0,-1 0-1,0 0 1,0 1 0,0-1 0,0 0 0,0 0-1,0 0 1,0 0 0,0 0 0,0 0 0,1 0 0,-1 0-1,0 1 1,0-1 0,0 0 0,0 0 0,0 0-1,0 0 1,0 0 0,0 0 0,0 1 0,0-1-1,0 0 1,0 0 0,0 0 0,0 0 0,0 0-1,0 1 1,0-1-4,6 18 194,2 25 94,-3 16-35,-4-31-124,1 0 0,1 0-1,2-1 1,5 17-129,-9-41-284,0-1-1,0 1 1,0 0-1,0-1 1,1 1-1,-1-1 1,1 1 0,-1-1-1,1 1 1,0-1-1,0 0 1,0 0 284,11 9-10901</inkml:trace>
  <inkml:trace contextRef="#ctx0" brushRef="#br0" timeOffset="-419.161">2621 128 18559,'-3'14'0,"-4"13"0,2 18 128,-2 18 0,-1 8 0,1 7 256,5 2 0,-1 6-128,3-14 0,0-9-128,5-11 0,5-12-1280,13-14 0,5-20-5759,-5-3 127,-1-2 5504</inkml:trace>
  <inkml:trace contextRef="#ctx0" brushRef="#br0" timeOffset="-418.161">2779 646 17663,'-4'16'74,"2"6"327,2-21-389,1-1 0,-1 0 0,1 1 0,-1-1 0,1 1 0,-1-1 0,1 0 0,-1 0 0,1 1 1,0-1-1,-1 0 0,1 0 0,-1 0 0,1 0 0,-1 0 0,1 1 0,0-1 0,-1 0 0,1 0 0,-1-1 0,1 1 0,0 0 0,-1 0 0,1 0 0,-1 0 0,1 0 0,-1-1 0,1 1 0,0 0 0,-1 0 0,1-1 0,-1 1 0,1 0 0,-1-1 0,1 1-12,24-9 178,1 2-1,8-2-177,51-14 369,-77 20-347,0 0-1,0-1 1,-1 0-1,1 0 1,-1-1-1,0 0 1,0 0-1,5-6-21,-10 9 0,0 0 0,0 0 0,0 0 0,0-1 0,0 1 0,-1-1 0,1 1 0,-1-1 0,1 1 0,-1-1 0,0 0 0,0 0 0,0 1 0,-1-1 0,1 0 0,-1 0 0,1 0 0,-1 0 0,0-1 0,0 2 0,-1-1 0,1 1 0,-1-1 0,0 1 0,0 0 0,0-1 0,0 1 0,0 0 0,0-1 0,-1 1 0,1 0 0,-1 0 0,0 0 0,1 0 0,-1 1 0,0-1 0,0 0 0,-1 1 0,-1-3 0,0 2 0,-1-1 0,0 0 0,0 1 0,0 0 0,0 0 0,0 1 0,0-1 0,0 1 0,0 0 0,-1 0 0,1 1 0,0 0 0,-1-1 0,1 2 0,0-1 0,-1 1 0,1 0 0,0 0 0,-2 1 0,-4 2 35,1 1 0,1 0-1,-1 0 1,1 1-1,0 1 1,0-1-1,1 1 1,-1 1 0,2 0-1,-1 0 1,1 0-1,0 1 1,1 0-1,0 0 1,1 1 0,0 0-1,0 0 1,1 0-1,0 0 1,1 1-1,0 0 1,0-1 0,1 1-1,1 0 1,0 0-1,1 0 1,0 0-1,0 0 1,2 7-35,-1-13 33,1 0-1,-1 0 1,1 0-1,1 0 1,-1-1-1,1 1 1,-1 0-1,1-1 1,1 0 0,-1 0-1,1 0 1,-1 0-1,1 0 1,0-1-1,0 1 1,1-1-1,-1 0 1,1-1 0,-1 1-1,1-1 1,0 0-1,0 0 1,0 0-1,0-1 1,0 0-1,3 1-32,11 2-478,0-2-1,0 1 0,0-2 0,0-1 0,1 0 0,13-3 479,9-2-4031,0-1-5377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31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11564 6136 8448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18047,'7'-9'0,"2"-9"0,5 7 128,-2 7 128,27 1 0,18 6-128,1-6 128,9-3-128,9-2 128,10 2-128,-15-3 0,-4 5-384,-16-1 0,-12 1-5887,-4 5-1,-1 2 2944</inkml:trace>
  <inkml:trace contextRef="#ctx0" brushRef="#br0" timeOffset="1">384 79 17919,'7'-2'0,"4"-1"0,-7 11 0,-1 7 0,-3 3 0,-3 5 0,0 8 128,2 8-128,-2-2 128,3 0-1408,0-1 129,0 0-9985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13824,'11'8'0,"5"2"0,-5-2 0,-4-2 0,5-2 128,3 1-128,9 2 0,11-1 0,-5 3 0,2 3-6016,-5-6 128,0 2 6272</inkml:trace>
  <inkml:trace contextRef="#ctx0" brushRef="#br0" timeOffset="349.139">11 230 13824,'12'-4'0,"7"-5"0,-7 4 128,-1 1-128,16 2 0,8 2 0,-4 0 0,1 2-128,-2 2 128,0-4-3200,-9 3 128,1-1-1408</inkml:trace>
  <inkml:trace contextRef="#ctx0" brushRef="#br0" timeOffset="350.139">69 330 14208,'2'1'48,"-1"1"1,1 0-1,-1 0 1,0-1 0,1 1-1,-1 0 1,0 0 0,-1 0-1,1 0 1,0 0 0,0 0-1,-1 0 1,1 1-1,-1-1 1,0 0 0,0 0-1,0 0 1,0 1-49,5 18 277,-3-16-235,0 0 1,0-1 0,1 1 0,0-1 0,0 0 0,0 0 0,0 0 0,0 0 0,1-1 0,0 1 0,0-1 0,0 0 0,0 0 0,0 0 0,0-1 0,1 0 0,0 1 0,-1-1 0,2 0-43,4 1 65,0 0 1,0-1 0,1 0 0,-1-1-1,0 0 1,1 0 0,-1-1 0,1-1-1,0 0-65,-9 1 19,0 0-1,0-1 0,0 1 1,0-1-1,0 0 0,-1 1 1,1-1-1,0 0 0,0 0 0,-1 0 1,1 0-1,0 0 0,-1-1 1,1 1-1,-1 0 0,0-1 1,1 1-1,-1-1 0,0 1 0,0-1 1,0 0-1,0 0-18,1-2 32,0 1 0,-1-1 0,0 1-1,0-1 1,0 0 0,0 0 0,-1 0 0,0 1-1,1-1 1,-1 0 0,-1-4-32,1 5 6,-1-1 0,1 0 1,-1 1-1,0-1 0,0 0 0,0 1 1,-1-1-1,1 1 0,-1 0 0,0-1 1,0 1-1,-1-1-6,2 3-19,0-1 0,-1 1-1,1 0 1,0-1 0,-1 1 0,1 0 0,-1 0-1,0 0 1,1 0 0,-1 0 0,0 0 0,0 0 0,0 1-1,1-1 1,-1 1 0,0-1 0,0 1 0,0 0-1,0 0 1,0 0 0,0 0 0,-1 0 19,-5 2-621,0 0 0,1 0-1,-1 1 1,1-1 0,0 2 0,0-1 0,0 1 0,-3 3 621,9-7-66,-36 22-7848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133 449 12800,'2'-3'16,"0"0"1,0 0 0,0 0-1,-1 0 1,0 0 0,1 0-1,-1 0 1,0 0 0,0-1-1,-1 1 1,1 0-1,-1-1 1,0 1 0,1-1-1,-2 1 1,1 0 0,0-1-1,-1 1 1,1 0 0,-1-1-1,0 0-16,-2-34 163,5 21-121,0 0 1,2 1-1,0-1 1,0 1-1,2 0 1,0 0 0,1 0-1,0 1 1,2 0-1,-1 1 1,2 0-1,8-10-42,-12 16 23,1 1 0,1-1 0,-1 1 0,1 0 0,1 1-1,-1 0 1,1 0 0,0 1 0,9-4-23,-11 6 21,-1 1-1,1 0 1,0 0-1,-1 1 1,1-1-1,0 2 1,0-1-1,0 1 1,0 0-1,0 0 1,0 1-1,0 0 1,-1 0-1,1 1 1,3 1-21,-5-2 16,0 1 0,0 0 0,0 0 0,-1 1 0,1-1 0,0 1 0,-1 0 0,0 0 0,0 1 0,0-1 0,0 1 0,0 0 1,-1 0-1,0 0 0,0 0 0,0 1-16,1 1 21,-1 1-1,0-1 1,-1 1 0,0 0 0,0 0-1,0 0 1,-1 0 0,0 1 0,0-1 0,0 6-21,-2 9 43,-1 0 0,-1 0 0,-1-1 1,0 1-1,-2-1 0,-1 0 1,-1 4-44,-17 30 51,-1-1 0,-3-1 0,-2-1 0,-2-2 1,-28 30-52,41-53 0,0-1 0,-2 0 0,-1-2 0,-1-1 0,-1-1 0,-16 10 0,37-29 5,-1-1 1,1 0 0,-1 1 0,0-2 0,0 1-1,0 0 1,0-1 0,0 0 0,0 0 0,0-1 0,-5 1-6,8-1 1,0 0 1,1 0 0,-1 0 0,0 0 0,0 0-1,1-1 1,-1 1 0,0 0 0,1-1 0,-1 1 0,0-1-1,1 0 1,-1 0 0,1 0 0,-1 1 0,1-1 0,-1 0-1,1-1 1,0 1 0,-1 0 0,1 0 0,0-1 0,0 1-1,0 0 1,0-1 0,0 1 0,0-1 0,0 1 0,1-1-1,-1 0 1,1 1 0,-1-1 0,1 0 0,-1 1 0,1-1-2,0 0 0,1-1 0,-1 1 0,0 0 0,1-1 0,-1 1 0,1 0 0,0 0 0,0 0 0,0 0 0,0 0 0,0 0 0,1 0 0,-1 0 0,0 0 0,1 0 0,-1 1 0,1-1 0,0 0 0,0 1 0,0 0 0,-1-1 0,1 1 0,0 0 0,1 0 0,-1 0 0,0 0 0,2 0 0,8-4 0,1 0 0,-1 1 0,1 0 0,5 1 0,65-10-518,0 5 1,1 3 0,0 3-1,18 6 518,-38-3-9194</inkml:trace>
  <inkml:trace contextRef="#ctx0" brushRef="#br0" timeOffset="359.217">841 241 14848,'-5'-2'36,"-1"1"1,1-1 0,0 1 0,-1 0-1,1 0 1,-1 1 0,1 0 0,-1 0-1,1 0 1,-1 1 0,1-1 0,0 1-1,-1 1 1,1-1 0,0 1 0,-1 0-1,1 0 1,0 0 0,1 1 0,-1 0 0,0 0-1,1 0 1,-1 0 0,1 1 0,0-1-1,0 1 1,1 0 0,-1 1-37,0-1 43,0 1 0,0-1 1,1 1-1,0 0 0,0 0 1,0 0-1,1 0 0,-1 1 0,1-1 1,0 1-1,1-1 0,-1 1 0,1 0 1,0 0-1,1-1 0,0 1 1,0 0-1,0 0 0,0 0 0,1 0 1,0-1-1,0 1 0,0 0 1,1-1-1,0 1 0,1 1-43,0-2 39,-1 0 0,1 0 0,1 0-1,-1 0 1,1 0 0,0-1 0,0 0 0,0 1-1,1-2 1,-1 1 0,1 0 0,0-1 0,0 0-1,0 0 1,1-1 0,-1 1 0,3 0-39,-4-2 30,1 0 0,-1 0 0,1-1 0,-1 1 1,1-1-1,-1 0 0,1 0 0,-1-1 0,0 1 0,1-1 0,-1 0 0,1 0 1,-1-1-1,0 1 0,0-1 0,0 0 0,0 0 0,0 0 0,0-1 0,0 1 1,-1-1-1,3-2-30,-1 1 23,-1-1 1,0 1-1,0-1 1,-1 1-1,1-1 1,-1 0-1,0 0 1,0 0-1,-1-1 1,1 1-1,-1-1 0,-1 0 1,1 1-1,0-3-23,0-6 3,-1 0 0,0 0-1,0 0 1,-2 0-1,0-6-2,1 18-43,0-1 1,0 1-1,-1 0 0,1-1 1,-1 1-1,1-1 0,-1 1 1,0 0-1,0 0 0,0-1 1,0 1-1,0 0 0,0 0 1,-1 0-1,1 0 0,-1 0 1,1 0-1,-1 1 0,0-1 1,1 0-1,-2 1 43,1-1-327,-1 1 1,0 0-1,0 0 0,0 0 1,1 1-1,-1-1 0,0 1 1,0 0-1,0-1 0,0 1 1,0 0-1,0 1 1,0-1-1,0 1 0,0-1 1,-1 1 326,-28 6-8064</inkml:trace>
  <inkml:trace contextRef="#ctx0" brushRef="#br0" timeOffset="721.449">536 693 15744,'9'0'0,"9"-2"384,4 2-1,7 2-127,21-4 128,11-1-256,2-1 128,6-1-128,-2 1 128,2-5-256,-15 4 0,-8 4-2047,-8-2 127,-2 1-7680</inkml:trace>
  <inkml:trace contextRef="#ctx0" brushRef="#br0" timeOffset="722.449">1044 124 17151,'3'27'0,"0"13"0,-6 13 0,-2 7 0,10 8 128,7 4-128,-5-9 128,1-4-128,-4-6 0,-4-3-5887,8-4 127,-1-1 3328</inkml:trace>
  <inkml:trace contextRef="#ctx0" brushRef="#br0" timeOffset="1200.38">1591 0 14208,'-8'89'167,"5"-64"16,1 1 0,1 22-183,2-14 279,1-1 0,2 1-1,2 0 1,0-1 0,7 14-279,-9-33 122,2 0 1,-1-1-1,2 1 1,0-1-1,1-1 1,0 1-1,0-1 1,2-1-1,-1 1 1,1-2-1,1 1 1,0-1-1,8 4-122,-16-11 20,0 0-1,1 0 1,-1-1-1,1 0 1,0 0-1,0 0 1,0 0-1,0 0 1,0-1-1,0 0 1,0 0-1,0 0 1,1 0-1,-1-1 1,0 1-1,0-1 1,1 0-1,-1-1 1,0 1-1,1-1 1,-1 0-1,0 0 1,0 0-1,0 0 1,0-1-1,0 1 1,0-1-1,0 0 1,0 0-1,-1-1 1,1 1-1,-1-1 1,0 0-1,0 0 1,1 0-20,3-6 10,0 1-1,-1-1 1,0 0 0,0-1 0,-1 1 0,0-1 0,-1 0 0,0 0 0,0-1-1,-1 1 1,-1-1 0,0 0 0,0-5-10,0-3-10,0 1 0,-2-1-1,0 1 1,-1-1 0,-1 1 0,-2-4 10,2 14-337,0-1 1,-1 1-1,1 0 0,-2 0 1,1 1-1,-5-7 337,5 9-715,0 0-1,-1 1 0,1 0 1,-1-1-1,0 1 1,0 1-1,-1-1 0,1 0 1,-1 1-1,-3-2 716,-22-10-5461</inkml:trace>
  <inkml:trace contextRef="#ctx0" brushRef="#br0" timeOffset="1574.761">1565 498 16384,'3'-13'0,"-1"-5"127,28 13 1,15 5 0,2-4 0,7-2-128,1-2 0,5-2-1279,-13 2 127,-1-1-8960</inkml:trace>
  <inkml:trace contextRef="#ctx0" brushRef="#br0" timeOffset="1575.761">1893 614 17663,'4'-12'0,"4"-7"0,-4 25 128,-1 15-128,-3-2 128,0 9-128,-4-1 0,-4 0 0,-4 3 0,-3 3-2559,-4-3 127,-1-1-6272</inkml:trace>
  <inkml:trace contextRef="#ctx0" brushRef="#br0" timeOffset="1907.421">1529 858 14848,'17'2'0,"13"2"128,-15-1 128,-6-1 0,15-4 0,6-2 0,9-1 0,11-4-128,1 2 127,3 1-127,3-2 0,2 4-128,-10-1 0,-7 1-3327,-3-1 127,0 1-3328</inkml:trace>
  <inkml:trace contextRef="#ctx0" brushRef="#br0" timeOffset="1908.421">2260 38 17151,'-18'12'0,"-14"7"0,12-1 0,1 3 0,4 13 0,0 11 0,4-6 0,2-1-895,5-8 127,-2-8-4096,4-7 0,-1 3 2176</inkml:trace>
  <inkml:trace contextRef="#ctx0" brushRef="#br0" timeOffset="2252.345">2225 191 15104,'2'14'0,"4"2"128,3-1 0,6 7-128,1-3 128,7-1-128,-7 0 128,-1-1-128,-4-2 128,-4 1-128,-5-1 0,-7 2-3712,-2-3 0,-1 1-1152</inkml:trace>
  <inkml:trace contextRef="#ctx0" brushRef="#br0" timeOffset="2598.517">1870 498 18047,'12'0'0,"6"0"128,11 5 0,9 2-128,8-2 128,8-4-128,9 4 128,9-2-128,-2-1 128,-3-2-128,-14 0 0,-11-2-1664,-11-1 129,-8 2-5121,-6-4 128,1 0 6912</inkml:trace>
  <inkml:trace contextRef="#ctx0" brushRef="#br0" timeOffset="2599.517">2249 539 17151,'3'8'0,"2"5"128,-5 11 128,-3 8 0,6 4 0,4 5-128,1-5 128,-1 0-128,7 5 0,5-1-1024,-4-5 128,0-2-11391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483 156 6912,'3'-11'292,"0"0"1,-1-1 0,0 1-1,-1-1 1,0 1-1,-1-1 1,0 0-1,-1 1 1,0-1 0,-1-1-293,1 9 18,1 3-1,0 0 1,0 0-1,0 0 1,0 0-1,-1 0 1,1 0-1,0 0 1,-1 0 0,1 0-1,0 0 1,-1 1-1,1-1 1,-1 0-1,0 0 1,1 0-1,-1 0 1,0 1-1,1-1 1,-1 0-1,0 1 1,0-1 0,0 0-1,0 1 1,1-1-1,-1 1 1,0 0-1,0-1 1,0 1-1,0 0 1,0-1-1,0 1 1,0 0 0,0 0-1,0 0 1,0 0-1,0 0 1,0 0-1,0 0 1,0 0-1,0 0 1,0 1-1,0-1 1,0 0-1,0 1 1,0-1 0,-1 1-18,-5 1 57,0 1 1,0 1-1,0-1 1,0 1-1,0 0 1,0 1-58,-14 11 119,1 1 1,1 1 0,0 1-1,1 1 1,1 0 0,-13 22-120,-8 15 195,3 3 1,0 6-196,8-11 48,2 1 1,3 0-1,2 2 0,3 1 0,-9 56-48,19-73 38,2-1-1,2 1 0,2 0 0,1 0 0,2-1 0,2 1 1,2-1-1,2 1 0,2-1-37,-3-18 43,0-1 0,2 0 0,1 0 0,0-1-1,2-1 1,4 6-43,10 10-1078,1 0 0,24 22 1078,-5-9-7210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14976,'13'9'212,"-12"-8"-174,0-1-1,0 1 0,0-1 1,-1 1-1,1 0 0,0 0 1,0-1-1,0 1 0,-1 0 1,1 0-1,0 0 1,-1 0-1,1 0 0,0 0 1,-1 0-1,0 0 0,1 0 1,-1 0-1,0 0 0,1 0 1,-1 0-1,0 0 0,0 0 1,0 1-38,12 113 1039,-9-72-817,2 0 1,2 0-1,6 19-222,-4-30 267,1 0 0,11 19-267,-17-42 79,0-1 1,0 1-1,1-1 1,0 0-1,1 0 1,0-1-1,0 1 1,1-1-1,0 0 1,0-1-1,5 3-79,-9-7 25,0 0-1,0 0 1,0 0-1,1-1 0,-1 0 1,1 0-1,-1 0 1,1 0-1,-1 0 0,1-1 1,-1 1-1,1-1 1,0 0-1,-1 0 0,1 0 1,-1-1-1,1 1 0,0-1 1,-1 0-1,1 0 1,-1 0-1,0 0 0,1-1 1,-1 1-1,0-1 1,0 0-1,0 0 0,0 0 1,0-1-1,0 1 1,-1-1-1,3-1-24,2-4 32,0 0 0,-1 0-1,0-1 1,0 0 0,-1 0 0,0 0 0,-1 0 0,0-1-1,0 0 1,-1 0 0,0-1-32,2-17-213,-2-1-1,-1 0 1,-1 0 0,-1 0-1,-2 0 1,0 0 0,-2 1-1,-2-1 1,-5-17 213,11 44-274,-1 0 0,1 1-1,0-1 1,-1 0 0,0 1-1,1-1 1,-1 1 0,0-1 0,1 1-1,-1-1 1,0 1 0,0 0 0,0-1-1,0 1 1,-1 0 0,1 0-1,0 0 1,0 0 0,-1 0 0,1 0-1,-1 0 1,1 0 0,-1 1-1,1-1 1,-1 0 0,1 1 0,-1-1-1,0 1 275,-21-7-6506</inkml:trace>
  <inkml:trace contextRef="#ctx0" brushRef="#br0" timeOffset="346.702">59 481 15488,'12'-1'0,"6"-7"384,11 8 128,11 5-257,1-5 1,4-5-256,1-4 128,4 0-895,-8-1-1,-1-2-10240</inkml:trace>
  <inkml:trace contextRef="#ctx0" brushRef="#br0" timeOffset="347.702">382 133 16895,'10'24'168,"-1"0"-1,-2 0 0,0 1 0,-1 0 0,-2 0 0,1 19-167,-1 38 430,-4-51-175,1 1 0,2-2 0,6 24-255,-9-53 18,0 1 1,0 0-1,0 0 1,1 0-1,-1-1 0,1 1 1,-1 0-1,1 0 1,0-1-1,0 1 1,0-1-1,0 1 1,0-1-1,0 1 0,0-1 1,0 1-1,0-1 1,1 0-1,-1 0 1,1 1-1,-1-1 1,1 0-1,-1 0 0,1-1 1,0 1-1,-1 0 1,1 0-1,0-1 1,-1 1-1,1-1 1,0 0-1,0 1 0,0-1 1,0 0-1,-1 0 1,1 0-1,0 0 1,0-1-1,0 1 1,-1 0-1,1-1 0,0 1 1,0-1-1,0 0-18,5-2 45,0-1 0,0 1-1,0-1 1,-1-1 0,1 1 0,-1-1-1,0 0 1,-1-1 0,1 0-1,0 0-44,3-6 31,-1 0-1,0-1 0,0 0 0,-1 0 0,-1 0 0,0-1 0,-1 0 1,0 0-1,-2-1 0,1 0 0,-2 1 0,1-5-30,-2 6-276,-1 1-1,0 0 0,0 0 1,-1-1-1,-1 1 0,0 0 1,-1-2 276,1 6-820,-1-1 1,0 1-1,0 0 0,-1 1 1,0-1-1,0 1 1,-1-1-1,0 1 1,0 0-1,-3-1 820,-11-14-6485</inkml:trace>
  <inkml:trace contextRef="#ctx0" brushRef="#br0" timeOffset="678.631">345 376 13824,'7'-8'0,"5"-5"0,12 13 128,14 9-128,-4-6 128,1-3-128,4-3 0,0 1-10112</inkml:trace>
  <inkml:trace contextRef="#ctx0" brushRef="#br0" timeOffset="1008.583">728 123 15744,'1'28'549,"2"0"-1,2 9-548,-1-9 635,-1 0 0,-1 10-635,-2-25 74,0 8 156,0 0 0,4 19-230,-3-33 40,1 0 1,0 0-1,0 0 1,1 0-1,-1 0 1,2 0-1,-1-1 1,1 1 0,0-1-1,1 1-40,-5-6 1,1 0 1,-1 0-1,1 0 1,-1 0-1,1-1 1,0 1-1,-1 0 0,1 0 1,0-1-1,0 1 1,-1-1-1,1 1 0,0 0 1,0-1-1,0 0 1,0 1-1,0-1 0,0 1 1,0-1-1,0 0 1,0 0-1,0 0 1,0 1-1,0-1 0,0 0 1,0 0-1,0 0 1,1-1-2,-1 0-8,1 1 0,-1-1 0,1 0 0,-1 0 0,1-1 0,-1 1 0,0 0 0,1 0 1,-1-1-1,0 1 0,0 0 0,0-1 0,0 1 0,0-1 0,0 0 8,3-8-135,1 0 0,-1-1 0,-1 1 0,2-10 135,-1 0-632,-2 10 644,0 0-1,0 1 1,1-1-1,3-7-11,-4 14-482,-1 1 0,1-1 0,-1 1 0,1-1 0,0 1 0,0-1 0,0 1 1,0 0-1,0 0 0,1 0 0,-1 0 482,9-5-8192</inkml:trace>
  <inkml:trace contextRef="#ctx0" brushRef="#br0" timeOffset="1009.583">886 66 14080,'1'13'0,"5"4"256,-4 2 0,1-1 512,0 22 128,1 9-257,4 1 1,4 4-256,-2-4 128,-4 0-384,8-4 128,-1-2-128,-2-11 0,-1-10-2048,-4-2 129,2-2-8833</inkml:trace>
  <inkml:trace contextRef="#ctx0" brushRef="#br0" timeOffset="1397.971">1010 145 16256,'0'1'-1,"0"0"1,-1 0 0,1 0 0,0-1 0,0 1-1,-1 0 1,1 0 0,0 0 0,0-1 0,0 1-1,0 0 1,0 0 0,0 0 0,0-1 0,1 1 0,-1 0-1,0 0 1,0 0 0,1-1 0,-1 1 0,0 0-1,1 0 1,-1-1 0,1 1 0,-1 0 0,1-1 0,-1 1-1,1 0 1,20-6 15,-13 3-3,3-2 7,1 0 40,0 0 0,0 1 1,0 0-1,1 1 1,-1 0-1,2 1-59,-11 1 24,0 0 0,1 0 1,-1 1-1,0-1 0,1 1 0,-1 0 1,0 0-1,0 0 0,0 0 0,0 0 1,0 1-1,0-1 0,0 1 0,0 0 1,-1 0-1,1 0 0,-1 0 0,1 1 1,-1-1-1,0 1 0,0-1 0,0 1 1,0 0-1,0 0 0,-1 0-24,2 1 16,-1 1-1,0-1 0,0 1 1,0 0-1,-1 0 0,0-1 1,0 1-1,0 0 0,0 0 1,-1 0-1,0 0 1,0 0-1,0 0 0,-1 0 1,0 1-16,0 2 27,-1 0 1,-1 0 0,0-1-1,0 1 1,0-1-1,-1 0 1,0 0 0,-5 7-28,-8 7-86,0-1 0,-2 0 0,0-1 0,-2-1-1,-2 1 87,19-16-590,-1 0-1,1 0 1,-1 0-1,0-1 1,1 1 0,-5 0 590,8-2-192,1-1 0,-1 0 0,1 0 0,-1 1 0,1-1 0,-1 0 0,0 0 0,1 0 0,-1 1 0,1-1 0,-1 0 0,1 0 0,-1 0 0,0 0 0,1 0 0,-1 0 0,1 0 0,-1 0 0,1-1 0,-1 1 0,0 0 0,1 0 0,-1 0 0,1-1 0,-1 1 0,1 0 0,-1 0 0,1-1 1,-1 1-1,1 0 0,0-1 0,-1 1 0,1-1 0,-1 1 0,1-1 0,0 1 0,-1-1 0,1 1 0,0-1 0,0 1 0,-1-1 0,1 1 0,0-1 0,0 1 0,0-1 0,0 1 0,-1-1 0,1 0 0,0 1 0,0-1 0,0 1 0,0-1 0,0 1 0,1-1 0,-1 0 0,0 1 1,0-1-1,0 1 0,1-1 192,0-13-235</inkml:trace>
  <inkml:trace contextRef="#ctx0" brushRef="#br0" timeOffset="1767.915">1327 1 18559,'26'13'0,"15"12"0,-11 11 0,0 12 128,-11 2 128,-4 8-128,-3 1 0,-4-3-128,-4-2 128,-1-4-1152,2-5 128,-1 3-11519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0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41 13568,'13'9'85,"-19"-16"112,4 5-162,0 1-1,0-1 1,0 1-1,0-1 0,0 1 1,0 0-1,0 0 1,0 0-1,0 0 0,-1 0 1,0 0-35,1 2 24,0 0-1,0 0 1,0 1 0,1-1-1,-1 1 1,1-1-1,-1 1 1,1-1 0,0 1-1,-1 0 1,1 0 0,0 0-1,0 0 1,0 1-24,-14 34 123,11-24-65,-6 15 57,1 1 1,2 0 0,1 1-1,1-1 1,1 1-1,2 0 1,1 0-1,2 0 1,1 0-1,1 0 1,1 0 0,6 19-116,-7-40 55,0 1 0,0-1 1,1 1-1,1-1 1,-1 0-1,1-1 1,1 1-1,0-1 1,0 0-1,0 0 1,6 4-56,-9-9 21,1-1 1,-1 0 0,0 1-1,1-1 1,-1-1-1,1 1 1,-1 0 0,1-1-1,0 0 1,0 0 0,0 0-1,-1 0 1,1 0-1,0-1 1,0 0 0,0 0-1,0 0 1,0 0-1,0-1 1,0 1 0,0-1-1,0 0 1,0 0-1,-1-1 1,1 1 0,0-1-1,-1 0 1,1 0 0,-1 0-1,2-1-21,2-2 24,0 0 0,-1-1 0,1 0 0,-1 0 0,0 0 0,-1-1 0,1 0-1,-2 0 1,1-1 0,-1 1 0,0-1 0,0 0 0,-1 0 0,0 0 0,0 0 0,-1-1 0,0 1 0,0-1-1,-1 0 1,-1 1 0,1-8-24,-1-6 23,-1 1-1,0-1 1,-2 0 0,0 1-1,-2 0 1,0-1-1,-1 2 1,-3-4-23,2 5-36,-1 1 1,-1-1-1,-1 2 1,-1-1-1,0 1 0,-10-11 36,18 25-297,1 0 0,-1 1-1,0-1 1,0 1 0,0-1 0,0 1-1,0 0 1,0 0 0,-1 0-1,1 0 1,-1 1 0,1-1-1,-1 1 1,0 0 0,1 0-1,-3 0 298,-26-5-8618</inkml:trace>
  <inkml:trace contextRef="#ctx0" brushRef="#br0" timeOffset="343.234">537 11 17151,'3'27'0,"2"14"0,-10 4 0,-7 12 256,2-1 0,-2 7-128,7-1 0,5-2 0,5-3 0,5-7-128,-2 0 0,1-5-1280,-2-12 129,1 2-9985</inkml:trace>
  <inkml:trace contextRef="#ctx0" brushRef="#br0" timeOffset="719.389">803 1 16256,'-3'10'0,"2"7"0,-2 11 128,1 8 255,-1 8 1,3 7-256,3-1 128,-1 7-128,2-3 128,4 5-128,-2-12 0,-2-7-128,1-5 0,-1-8-1280,2-4 1,-1-8-3201,-1-3 128,1 1 768</inkml:trace>
  <inkml:trace contextRef="#ctx0" brushRef="#br0" timeOffset="1079.322">1216 41 17151,'-17'19'128,"0"0"0,2 1 0,0 1 0,1 0 0,1 1 0,1 1 0,1 0 0,-3 9-128,7-13 105,1-1 0,1 1 0,0 0-1,1 0 1,1 0 0,1 1 0,1-1-1,1 1 1,0-1 0,2 1-1,1 4-104,-2-18 34,0-1 0,0 1 0,1 0 0,0 0 0,1-1-1,-1 1 1,1-1 0,0 0 0,0 0 0,0 0-1,1 0 1,0 0 0,0-1 0,0 1 0,1-1 0,-1 0-1,1-1 1,0 1 0,0-1 0,0 0 0,0 0-1,1-1 1,-1 1 0,1-1 0,0 0 0,0-1 0,-1 1-1,1-1 1,0 0 0,0-1 0,0 0 0,0 0-1,0 0 1,0 0 0,0-1 0,0 0 0,0 0 0,0-1-1,0 0 1,-1 0 0,3-1-34,1 0 7,-1-1 1,1 0-1,-1 0 0,0-1 1,0 0-1,0 0 1,-1-1-1,0 0 0,0 0 1,0-1-1,-1 0 0,0 0 1,0-1-1,-1 1 1,0-1-1,0 0 0,-1-1 1,0 1-1,-1-1 0,1 0 1,0-5-8,0-4 12,-1-1 0,0 0 1,-2 1-1,0-1 0,-1 0 0,0 0 1,-2 0-1,0 1 0,-2-1 0,-2-7-12,0 1 0,-1 0 0,-1 1 0,-1-1 0,6 17-38,-1 0 0,0 1-1,-1-1 1,1 1-1,-1-1 1,-1 1 0,1 1-1,-1-1 1,-1 1-1,-4-4 39,8 8-244,1 0-1,-1 0 0,0 1 0,0-1 1,0 1-1,0-1 0,0 1 0,0 0 0,0 1 1,0-1-1,0 0 0,0 1 0,-1 0 1,1-1-1,0 1 0,0 1 0,-1-1 1,1 0-1,-2 1 245,-30 4-10709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404 183 16128,'-5'-3'12,"0"1"1,0-1 0,1 1-1,-1-1 1,1-1 0,-1 1-1,1-1 1,0 1-1,0-1 1,0 0 0,1-1-1,0 1 1,0-1 0,0 1-1,-2-5-12,-22-26 88,18 25-54,-1 1 1,0 1-1,0-1 0,-1 2 1,-6-4-35,13 8 10,0 1 1,-1 0 0,1 0-1,-1 0 1,0 0-1,1 1 1,-1 0 0,0 0-1,0 0 1,0 0-1,0 1 1,0 0-1,0 0 1,0 0 0,0 1-1,-1 0-10,-7 2 27,0 1-1,0 0 1,1 1-1,0 0 0,0 1 1,0 1-1,1 0 1,-9 6-27,17-10 16,-1 0 1,1 0 0,0 0-1,0 0 1,0 0 0,0 1-1,0 0 1,1-1 0,-1 1-1,1 0 1,0 0 0,0 0-1,1 1 1,-1-1 0,1 0-1,0 1 1,0-1 0,0 1-1,1-1 1,0 1 0,0-1-1,0 1 1,0-1 0,1 1-1,-1-1 1,1 1-1,1 2-16,-1-3 18,1 1 0,0-1 0,-1 0-1,2 1 1,-1-1 0,0 0-1,1 0 1,0 0 0,0-1-1,0 1 1,0-1 0,0 1 0,1-1-1,0 0 1,-1-1 0,1 1-1,0 0 1,0-1 0,1 0-1,-1 0 1,0 0 0,1-1 0,-1 1-1,1-1 1,0 0 0,-1-1-1,1 1 1,0-1 0,0 0-18,8 1 30,0-2 1,0 0 0,0 0-1,0-1 1,0-1 0,-1 0-1,1-1 1,-1 0 0,11-6-31,-5 1 47,0-1 0,0-1 0,-1-1 0,0 0-1,1-3-46,-17 15 1,-1 0 0,0-1 0,0 1 0,0 0 0,0 0 0,1 0-1,-1 0 1,0-1 0,0 1 0,0 0 0,1 0 0,-1 0 0,0 0-1,0 0 1,1 0 0,-1 0 0,0 0 0,0 0 0,1 0-1,-1 0 1,0 0 0,0 0 0,1 0 0,-1 0 0,0 0 0,0 0-1,1 0 1,-1 0 0,0 0 0,0 0 0,1 0 0,-1 0 0,0 0-1,0 0 1,0 1 0,1-1 0,-1 0 0,0 0 0,0 0-1,0 0 1,1 1 0,-1-1-1,4 15 86,-5 31 111,0-31-153,-6 104 76,2-66-42,3 1 1,2 11-79,13 102-2794,-13-166 2694,0-1-115,0 1 0,0 0 0,0 0 0,0 0-1,0 0 1,0 0 0,1 0 0,-1-1 0,0 1 0,0 0-1,1 0 1,-1 0 0,1-1 0,-1 1 0,0 0 0,1 0-1,0-1 1,-1 1 0,1 0 0,-1-1 0,1 1 0,0-1-1,-1 1 1,1 0 0,0-1 0,0 0 0,0 1 215,8 4-6528</inkml:trace>
  <inkml:trace contextRef="#ctx0" brushRef="#br0" timeOffset="348.615">736 38 18175,'-13'10'39,"0"-1"-1,-1 0 1,-7 3-39,11-7 33,0 1 1,1 0 0,-1 0-1,1 1 1,1 0-1,-1 0 1,1 1-1,-3 4-33,9-9 16,0 0 0,0-1-1,0 2 1,1-1 0,-1 0 0,1 0-1,0 0 1,0 1 0,0-1-1,0 1 1,0-1 0,1 1-1,-1-1 1,1 1 0,0-1-1,0 1 1,0-1 0,1 1-1,-1-1 1,1 1 0,0-1-1,0 0 1,0 1 0,1-1-1,-1 0 1,1 0 0,-1 0-1,1 0 1,0 0 0,0 0-1,1 0 1,-1 0-16,2 2 23,1-1 0,-1 0 0,1 0 1,-1 0-1,1-1 0,0 1 0,0-1 0,1 0 0,-1-1 0,1 1 0,-1-1 0,1 0 0,0 0 0,0-1 0,0 0 1,0 0-1,0 0 0,3-1-23,-1 0 7,0-2 0,0 1 0,0-1-1,0 0 1,-1 0 0,1-1 0,0 0 0,-1-1 0,0 1 0,5-4-7,-7 4 3,0-1-1,0 1 1,0-1 0,0 0-1,-1 0 1,1-1 0,-1 1-1,0-1 1,-1 0 0,1 0-1,-1 0 1,0 0 0,0-1-1,0 0-2,-2 2-7,0 1 0,-1-1-1,1 0 1,-1 0 0,0 1-1,0-1 1,0 0 0,-1 0-1,1 1 1,-1-1 0,0 0-1,0 1 1,0-1 0,-1 1-1,1-1 1,-2-1 7,-4-9-352,-1 1 0,0 0 1,-5-4 351,10 12-193,0 1-365,1 1 1,-1 0-1,0-1 0,0 1 1,-1 0-1,1 1 0,-1-1 1,1 1-1,-1-1 0,0 1 0,0 0 1,0 0-1,0 1 0,-2-1 558,-27-11-6314</inkml:trace>
  <inkml:trace contextRef="#ctx0" brushRef="#br0" timeOffset="693.199">628 648 19839,'27'0'0,"20"3"0,7-8 0,12-8 0,-4-1 0,1-7 0,-9 6 0,-5 1-896,-6-8 0,-7-5-3967,-6 0-1,0 1 256</inkml:trace>
  <inkml:trace contextRef="#ctx0" brushRef="#br0" timeOffset="694.199">1178 0 19583,'-7'20'0,"-5"19"128,4 3 128,1 6 0,2 13 0,1 5-128,4 6 128,1 2-256,7 3 128,2-5-640,-1-18 128,2 3-14207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20607,'12'0'0,"8"0"0,1-4 128,-1-5-128,8 0 128,7-3-128,10 7 0,9 5 0,-14 0 128,-2 0-128,-3 3 0,-7-1-640,-2 2 0,-4 1-5247,-5-1 127,-1 1 1536</inkml:trace>
  <inkml:trace contextRef="#ctx0" brushRef="#br0" timeOffset="406.472">148 1 17151,'6'9'0,"-2"9"128,1-3 0,-2 6 128,9 15 0,3 11 0,1 3 0,2 4-128,-1-4 0,1 2-128,-6-11 0,-3-5-5375,13-13 127,1 1 896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14848,'2'1'16,"0"0"0,-1 0 1,1-1-1,0 1 0,-1 0 1,1 0-1,0 1 0,-1-1 1,0 0-1,1 0 0,-1 1 1,0-1-1,1 1 0,-1-1 1,0 1-1,0 0 1,0-1-1,0 1 0,-1 0 1,1 1-17,-1 0 42,0 0 0,-1-1 1,0 1-1,1 0 0,-1-1 1,0 1-1,-1-1 0,1 1 0,0-1 1,-1 0-1,1 1 0,-2 0-42,-5 11 83,-4 8 16,1 0 1,1 1 0,2 0-1,0 0 1,1 1-1,1 0 1,2 0-1,0 0 1,0 24-100,5-37 81,0 0-1,0-1 1,1 1 0,0 0-1,1-1 1,0 0 0,1 1 0,0-1-1,1-1 1,0 1 0,0-1-1,1 1 1,6 7-81,-8-13 21,-1 0 1,0 0-1,1 0 0,0-1 0,0 1 0,0-1 1,0 0-1,0 0 0,1 0 0,-1-1 0,1 1 1,0-1-1,0 0 0,0-1 0,0 1 0,0-1 0,0 0 1,0 0-1,1-1 0,-1 1 0,0-1 0,0 0 1,1-1-1,-1 1 0,0-1 0,0 0 0,0 0 1,0-1-1,1 0-21,2-1 9,-1-1 1,0 0 0,0-1-1,0 1 1,-1-1 0,1-1-1,-1 1 1,0-1 0,-1 0-1,1 0 1,-1-1 0,0 0-1,-1 0 1,0 0 0,2-4-10,-1 1-39,0-1 1,-1 1 0,0-1-1,-1 0 1,0 0-1,-1 0 1,0 0 0,-1 0-1,0-1 1,-1 1-1,0-3 39,-1 0-144,-1 0-1,-1 0 0,0 0 1,-1 0-1,-1 0 0,0 1 0,-1-1 1,0 1-1,-1 1 0,0-1 1,-1 1-1,-4-3 145,4 5-690,0 1 1,-1 0-1,1 1 1,-2 0 0,-6-5 689,-22-13-8512</inkml:trace>
  <inkml:trace contextRef="#ctx0" brushRef="#br0" timeOffset="380.887">120 443 17407,'21'-1'0,"20"-7"0,-2-6 128,8 1-128,-8-1 128,0 4-256,-2 2 128,-5 7-4223,-8-2 127,1 1-1408</inkml:trace>
  <inkml:trace contextRef="#ctx0" brushRef="#br0" timeOffset="1617.272">346 588 13184,'0'12'0,"3"7"0,-3-10 0,0-1 0,0 1 128,1 4 0,5 7 0,-1 7-128,5 3 128,-1-1-128,-1-11 128,-1-2-128,-4-5 0,-1 1-9984</inkml:trace>
  <inkml:trace contextRef="#ctx0" brushRef="#br0" timeOffset="1981.717">0 886 15744,'12'-5'0,"9"-4"128,-7 5 0,-7-2 128,14 1 127,9 2-127,14 3 128,10 5-128,12-5 0,14 0-128,-7-2 128,1-5-128,-8-4 0,-1-5-896,-19 6 0,1 1-11263</inkml:trace>
  <inkml:trace contextRef="#ctx0" brushRef="#br0" timeOffset="2345.82">749 3 17023,'0'11'0,"0"6"0,-2 10 0,-3 9 0,-10 4 0,-7 10 0,7-3 0,0 5 0,-2-5 0,-1-3-384,5-13 1,-2 1-11265</inkml:trace>
  <inkml:trace contextRef="#ctx0" brushRef="#br0" timeOffset="2346.82">720 211 15872,'12'14'0,"8"4"128,2 4 0,5 6-128,-4-6 128,-4 2-128,1-1 128,-4-2-128,-4 1 127,-1-4-766,-11 5 127,0-3-10496</inkml:trace>
  <inkml:trace contextRef="#ctx0" brushRef="#br0" timeOffset="2676.263">365 556 17535,'15'-2'0,"8"-1"0,-7 3 128,2 3 0,22 4 0,11 2 0,10-5 0,13-4-128,-5 0 128,0-4-128,-13 2 0,-7-1-640,-11 2 0,-2-2-11519</inkml:trace>
  <inkml:trace contextRef="#ctx0" brushRef="#br0" timeOffset="2677.263">720 550 18687,'1'20'0,"5"14"128,2-1 0,4 6 0,3-2 128,-1-1-128,1 1 0,-3 7-128,-2-12 128,1-4-2176,-5-5 129,1-2-8961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1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128 186 14464,'0'9'0,"2"5"128,-2-5 0,-2 3 0,-1-6 128,0-2-128,14 10 0,4 4-128,5 4 128,7 1-1792,0 0 0,0-2-6656</inkml:trace>
  <inkml:trace contextRef="#ctx0" brushRef="#br0" timeOffset="377.621">56 455 16767,'1'-1'3,"-1"-1"-1,1 1 0,-1-1 1,1 1-1,0-1 0,0 1 1,-1 0-1,1-1 0,0 1 0,0 0 1,1 0-1,-1-1 0,0 1 1,0 0-1,0 0 0,1 0 1,-1 0-1,0 1 0,1-1 1,-1 0-1,2 0-2,40-17 70,-30 13-61,-6 2-9,0 1 0,1-1 0,-1 1 0,0 1 0,1 0 0,6-1 0,-12 2 0,-1 0 0,0 0 0,0 0 0,0 0 0,0 0 0,1 0 0,-1 0 0,0 0 0,0 0 0,0 1 0,0-1 0,0 1 0,0-1 0,1 0 0,-1 1 0,0 0 0,0-1 0,0 1 0,-1 0 0,1-1 0,0 1 0,0 0 0,0 0 0,0 0 0,-1 0 0,1 0 0,0 0 0,-1 0 0,1 0 0,-1 0 0,1 0 0,-1 0 0,0 0 0,1 0 0,-1 1 0,0-1 0,0 0 0,0 0 0,0 0 0,0 0 0,0 1 0,0-1 0,0 0 0,0 0 0,0 0 0,-1 0 0,1 1 0,-3 10 0,0 0 0,-1-1 0,0 1 0,-1-1 0,-1 0 0,1 0 0,-3 2 0,-52 74 0,44-65 0,13-17 0,0-1 0,1 0 0,-1 0 0,0-1 0,0 1 0,-1-1 0,1 1 0,-1-1 0,0 0 0,1 0 0,-5 2 0,2-5 0,10-8 0,9-10 0,-12 18 0,32-42-352,-22 27-280,1 1-1,0 0 1,11-9 632,-18 19-229,0 0 0,0 0 0,0 1 0,1 0 0,-1 0 0,1 0 0,0 0 0,0 1 0,0 0 0,0 0 0,0 1 0,1 0 0,-1 0 229,11-2-4224,0 2 107</inkml:trace>
  <inkml:trace contextRef="#ctx0" brushRef="#br0" timeOffset="724.097">229 552 13440,'5'0'0,"5"3"640,-5 1 128,-1 5-384,7 11 128,-2 7-256,1 0 128,-1 0-257,2 9 1,-4 5 0,-2-11 128,-1-6-640,-5 2 129,-2 1-11521</inkml:trace>
  <inkml:trace contextRef="#ctx0" brushRef="#br0" timeOffset="1080.86">1 871 17151,'11'2'94,"1"0"0,-1-1-1,1 0 1,-1-1-1,1 0 1,-1-1-1,8-1-93,26-1 241,244 13 634,-273-9-858,0-1-1,0-1 1,0-1-1,1-1 1,-2 0 0,1 0-1,0-2 1,-1 0-1,6-3-16,-15 5 1,38-12-1955,-13 9-3367,-12 4-2124</inkml:trace>
  <inkml:trace contextRef="#ctx0" brushRef="#br0" timeOffset="1081.86">434 294 17407,'13'41'22,"-12"-40"-19,-1-1 1,0 0-1,1 1 0,-1-1 1,0 0-1,1 1 1,-1-1-1,1 0 1,-1 1-1,0-1 0,1 0 1,-1 0-1,1 0 1,-1 1-1,1-1 0,-1 0 1,1 0-1,-1 0 1,1 0-1,-1 0 0,1 0 1,-1 0-1,1 0 1,-1 0-1,1 0 1,-1 0-1,1 0 0,-1 0 1,1-1-1,-1 1 1,1 0-1,-1 0 0,0 0 1,1-1-1,-1 1 1,1 0-4,20-15 86,-7 5-39,-5 6-23,1 1 1,-1 0-1,1 1 0,-1-1 1,1 2-1,0 0 0,0 0 1,0 1-1,0 0 1,0 0-1,-1 1 0,1 1 1,0-1-1,8 4-24,-16-4 5,-1-1 0,0 1-1,1 0 1,-1 0 0,0 0 0,0 0-1,1 0 1,-1 0 0,0 1-1,0-1 1,0 0 0,0 0 0,-1 1-1,1-1 1,0 1 0,0-1 0,-1 1-1,1-1 1,-1 1 0,0-1 0,1 1-1,-1-1 1,0 1 0,0 0 0,0-1-1,0 1 1,0-1 0,0 1 0,0 0-1,-1 1-4,0 5 23,-1 1 0,-1-1 0,1 0-1,-1 1 1,-2 2-23,-9 17-281,-2-1 0,-1-1 0,-2 0 0,0-1 0,-1-1-1,-18 15 282,1 2-3219,13-14-5677</inkml:trace>
  <inkml:trace contextRef="#ctx0" brushRef="#br0" timeOffset="1443.842">718 145 14080,'10'17'0,"7"2"128,-2 3 128,3-7 256,-2 16 0,4 10 0,-2 12 127,-2 10-383,-4-4 128,-1 5-256,-2-1 128,-2 4-256,1-21 0,-4-6-1663,2-12-1,-1 2-8192</inkml:trace>
  <inkml:trace contextRef="#ctx0" brushRef="#br0" timeOffset="1849.43">866 234 19199,'51'24'22,"-46"-27"4,0 0 0,0 1 0,0-1 0,0 1 0,0 0 0,0 0 0,0 0 0,1 1 0,0 0-26,21-2 0,0 1 0,1 1 0,-1 1 0,1 2 0,-24-2 3,0 1-1,0 0 0,0 0 0,0 0 0,0 0 0,0 0 0,0 1 0,-1 0 0,1 0 1,0 0-1,-1 0 0,0 1 0,1-1 0,-1 1 0,0 0 0,0 0 0,-1 0 1,1 0-1,-1 0 0,1 0 0,-1 1 0,0 0 0,0-1 0,-1 1 0,1 0 1,-1 0-1,0 0 0,0 0 0,0 0 0,0 0-2,3 16 13,-2 1 0,0-1 0,-1 1 0,-1 0-1,-1 7-12,0-27 0,-7 58-2276,-1-31-1366,0-1 0,-2 0 0,-11 20 3642,21-45-109,-9 18-2707</inkml:trace>
  <inkml:trace contextRef="#ctx0" brushRef="#br0" timeOffset="1850.43">806 484 17407,'15'0'0,"8"0"0,8-6 0,8-7 0,7-4 0,2-6-256,4 8 128,2-1-767,-12 5-1,-1-1-9856</inkml:trace>
  <inkml:trace contextRef="#ctx0" brushRef="#br0" timeOffset="2210.176">1289 252 17663,'-8'24'47,"5"-15"17,-1 1-1,2 0 1,0-1-1,0 1 0,0 0 1,1 0-1,1 5-63,0 11 92,1 11 183,1 0 0,1 0 0,5 14-275,-7-52 1,0 1-1,1 0 0,-1 0 1,1 0-1,-1-1 0,0 1 0,1-1 1,-1 1-1,0-1 0,0 0 1,1 1-1,-1-1 0,0 0 1,0 0-1,0 0 0,0 0 0,0 0 1,0 0-1,29-23-27,-16 12-111,-8 9-691,-1-1 0,0-1-1,0 1 1,-1-1-1,1 0 1,-1 0 0,0 0-1,0 0 1,-1-1-1,1 1 1,-1-1 0,0-2 829,5-13-3776,-1-2 1280</inkml:trace>
  <inkml:trace contextRef="#ctx0" brushRef="#br0" timeOffset="2566.697">1436 252 16256,'-8'11'0,"-4"5"255,8 2 1,1 0 512,7 11 128,4 7-512,-1 8 128,4 3-384,-4-4 128,-1-5-128,0-4 0,-4-5-128,1-2 0,0-1-3328,-2-11 1,2 3-5377</inkml:trace>
  <inkml:trace contextRef="#ctx0" brushRef="#br0" timeOffset="2931.203">1534 225 17791,'3'3'7,"0"0"-1,0-1 1,0 1 0,1-1-1,0 0 1,-1 0-1,1 0 1,0-1-1,1 1-6,-3-2 7,1 0-1,0 0 1,-1 0-1,1-1 0,0 1 1,-1-1-1,1 0 1,-1 0-1,1 0 1,-1 0-1,0 0 1,1 0-1,-1 0 1,1-2-7,1 1 31,47-23 37,-48 24-59,0 0-1,0 0 1,0 0-1,0 1 1,0-1-1,0 0 0,0 1 1,0 0-1,0 0 1,1 0-1,-1 0 1,0 0-1,0 1 1,0 0-1,0-1 0,0 1-8,-2 0 12,0 0-1,0-1 0,0 1 0,0 0 0,0 0 1,0 0-1,0-1 0,-1 1 0,1 0 0,0 0 0,-1 0 1,1 0-1,0 1 0,-1-1 0,1 0 0,-1 0 1,0 0-1,1 0 0,-1 1 0,0-1 0,0 0 0,0 0 1,0 0-1,0 1 0,0-1 0,0 0 0,0 0 1,0 0-1,-1 1 0,1-1 0,0 0 0,-1 0 0,1 0 1,-1 0-1,1 0 0,-2 1-11,-23 43 208,24-43-200,-55 67 67,33-42-9,0 2 1,-2 6-67,20-27 7,0 1 1,0 0 0,1 0 0,0 0-1,0 0 1,1 1 0,0 0 0,1-1-1,-1 11-7,3-18 2,-1 0-1,1 1 1,0-1 0,0 0-1,1 0 1,-1 0-1,0 1 1,1-1-1,-1 0 1,1 0-1,0 0 1,0 0-1,0 0 1,0 0-1,0 0 1,0 0-1,0 0 1,0-1 0,1 1-1,0 0-1,1 1 6,0-1 0,0 0 0,0 0 0,0 0 0,0-1-1,0 1 1,1-1 0,-1 0 0,1 0 0,-1 0 0,1 0 0,-1-1-6,9 2 19,0-1 0,0-1 0,0 0 0,0-1 0,-1 0 0,1 0 0,4-2-19,98-26-400,-75 17-2380,-2-1-3768,-12 4 938</inkml:trace>
  <inkml:trace contextRef="#ctx0" brushRef="#br0" timeOffset="3276.187">1837 59 16639,'0'22'0,"2"6"128,8 17 0,7 8 256,-5 12 0,1 10 128,-4 6 128,-1 10-512,-1-10 128,1-3-128,-1-16 128,2-15-1280,-1-11 128,-1 0-11647</inkml:trace>
  <inkml:trace contextRef="#ctx0" brushRef="#br0" timeOffset="3277.187">2655 1 18815,'6'22'0,"1"13"0,-1-2 0,2 6 0,-1 6 0,4 7 0,-4 5 128,1 6 0,-1 0 128,-1 2-128,2-11 0,2-6-768,-5 4 0,-1-3-12543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15744,'-6'72'85,"3"1"0,3-1 0,5 33-85,1 43 129,-6-33 15,4 133 458,0-277-501,1 0 1,1 1-1,2 0 0,4-11-101,-10 33 0,0 0 0,1 0 0,0 0 0,0 1 0,0-1 0,1 1 0,-1 0 0,1-1 0,1 2 0,-1-1 0,1 0 0,-1 1 0,1 0 0,1 0 0,-1 1 0,0-1 0,1 1 0,0 0 0,5-2 0,-2 2 0,0 0 0,0 1 0,0 0 0,1 0 0,-1 1 0,1 0 0,-1 1 0,1 0 0,-1 1 0,1 0 0,-1 0 0,0 1 0,5 1 0,-9-2 3,0 0-1,-1 1 0,1-1 0,0 1 0,0 0 1,-1 1-1,0-1 0,1 1 0,-1 0 0,0 0 1,0 0-1,-1 1 0,1-1 0,-1 1 0,1 0 1,-1 0-1,2 3-2,-4-3 3,1 0 1,0 0-1,-1 1 1,0-1-1,0 0 1,0 1-1,0-1 1,-1 1-1,0-1 0,0 1 1,0 0-1,-1-1 1,1 1-1,-1-1 1,0 1-1,0-1 1,-1 0-1,1 1 1,-1-1-1,0 1-3,-5 11 3,-1 0 0,-1 0 0,0 0 0,-1-1 0,-1 0 0,0-1 0,-8 8-3,10-14 2,0 0 0,0 0 0,0-1 0,-1 0-1,0 0 1,0-1 0,-1-1 0,0 0-1,0 0 1,0-1 0,0 0 0,-3-1-2,11-2-3,1 0 0,-1-1 1,0 1-1,0-1 1,0 0-1,0 0 0,0 0 1,0 0-1,0-1 0,0 1 1,0-1-1,0 1 0,1-1 1,-1 0-1,0 0 0,0-1 1,1 1-1,-1-1 0,1 1 1,-1-1-1,1 0 0,0 0 1,-1 0-1,1 0 3,-3-4-555,0-1 1,0 1-1,1-1 0,0 0 1,0 0-1,1-1 0,0 1 1,0-2 554,-9-23-8576</inkml:trace>
  <inkml:trace contextRef="#ctx0" brushRef="#br0" timeOffset="330.105">213 344 15616,'0'4'0,"0"5"0,12-4 0,6-2 0,9-6 0,9-3 0,9-2 128,7 4-128,-7 2 128,-5 2-128,-5 0 0,-8-3-7040,-8 3 0,2 0 7936</inkml:trace>
  <inkml:trace contextRef="#ctx0" brushRef="#br0" timeOffset="735.313">383 442 14592,'8'4'0,"7"5"0,-8 6 128,-2 2 0,-1 12 0,2 10 0,-1 6 128,-1 11-128,4 1 128,-1 3-128,8-3 128,2-6-256,-2-10 0,0-11-4864,0-7 128,-2-4 1408</inkml:trace>
  <inkml:trace contextRef="#ctx0" brushRef="#br0" timeOffset="1081.286">610 588 12416,'32'146'1770,"-28"-76"-1228,-2 2-542,0 2 1144,-6-131-1085,0 24-26,1 1-1,2-1 1,1 0 0,2 0 0,1 1 0,4-10-33,-7 40 3,1 0 1,0 0-1,0 0 0,0-1 1,0 1-1,1 1 1,-1-1-1,0 0 1,1 0-1,0 0 1,-1 1-1,1-1 1,0 1-1,0-1 1,0 1-1,0 0 1,0 0-1,0 0 1,0 0-1,0 0 1,0 0-1,0 1 1,3-1-4,7-2 37,0 1 0,0 0 0,0 1 0,3 0-37,-3 1 28,-6-1 0,-1 1 0,0 0 0,1 0 0,-1 1 0,0-1 0,1 1 0,-1 1 1,0-1-1,0 1 0,0-1 0,0 1 0,0 1 0,0-1 0,-1 1 1,1 0-1,-1 0 0,0 0 0,2 1-28,-1 2 18,-1-1 1,1 1-1,-1 0 1,0 0-1,0 0 1,-1 1-1,1-1 1,-2 1-1,1 0 1,-1 0-1,0 0 1,0 0-1,0 1-18,2 20 32,-2-1 0,0 1-1,-2-1 1,-1 12-32,0 16-2665,1-36-7319</inkml:trace>
  <inkml:trace contextRef="#ctx0" brushRef="#br0" timeOffset="1503.771">1219 597 14848,'-57'20'364,"48"-18"-262,1 1 0,-1 0-1,0 0 1,1 1 0,0 0-1,0 0 1,0 1 0,0 0 0,0 1-102,-4 5 121,1 0 1,0 1 0,1 1 0,0-1 0,1 2 0,0-1 0,1 2-122,3-5 70,-1 0 0,2 0 1,-1 1-1,2 0 1,-1 0-1,1 0 1,1 1-1,0-1 0,1 1 1,0 1-71,1-10 24,0 1 0,0-1-1,1 1 1,-1-1 0,1 0 0,0 1 0,0-1 0,0 0 0,0 1-1,1-1 1,-1 0 0,1 0 0,0 0 0,0 0 0,0 0 0,0-1-1,0 1 1,1-1 0,-1 1 0,1-1 0,0 0 0,-1 0 0,1 0 0,0 0-1,0 0 1,0-1 0,1 1 0,-1-1 0,0 0 0,0 0 0,1 0-1,1 0-23,0-1 17,0 1 0,0 0 0,-1-1 0,1 0 0,0 0 0,0-1 0,0 1 0,-1-1-1,1 0 1,0-1 0,-1 1 0,1-1 0,0 1 0,-1-1 0,0-1 0,0 1-1,1-1 1,-1 1 0,-1-1 0,1-1 0,0 1 0,-1 0 0,1-1-17,2-4 6,-1 0 0,0 0 0,0 0 0,-1-1 1,0 1-1,-1-1 0,0 0 0,0 0 0,-1-1 0,0 1 0,0-1-6,1-20 20,-1 0-1,-1-24-19,-1 48 0,3 28 0,1 0 0,1 0 0,7 19 0,33 91 0,-21-76-5845,-16-40-2645</inkml:trace>
  <inkml:trace contextRef="#ctx0" brushRef="#br0" timeOffset="1869.744">1291 586 15360,'5'17'17,"21"58"959,-3 1-1,-3 0 0,6 65-975,-22-98 491,9-79 42,-5-37-375,-6 49-81,1 1 0,4-19-77,-5 35 17,0 1-1,0-1 0,0 1 0,1 0 1,0 0-1,0 0 0,1 0 0,-1 0 1,1 1-1,0 0 0,5-5-16,0 2-155,-1 1 0,2-1 0,-1 1 0,1 1 0,0 0 0,0 1 0,1 0-1,-1 0 1,1 1 155,39-8-10657,-31 10 6604</inkml:trace>
  <inkml:trace contextRef="#ctx0" brushRef="#br0" timeOffset="1870.744">1563 597 17407,'7'16'0,"5"4"0,-1 3 0,1-2 0,6 15 0,1 9 0,5-9 128,3-3-128,0-7 0,-2-4-1663,-3-7 127,1 4-8448</inkml:trace>
  <inkml:trace contextRef="#ctx0" brushRef="#br0" timeOffset="2228.41">1898 511 16895,'-8'26'0,"-4"11"128,-3 8 0,-3 10 384,-10 11 0,-11 8-384,-6 6 128,-5 5-128,-6 19 0,-5 11 0,19-40 0,13-28-768,8-11 128,12-14-6911,21-17-1,0-1 7424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468 448 14080,'-9'0'9,"-1"-1"1,0 0 0,0 0-1,0-1 1,1 0 0,-1-1-1,1 0 1,0 0 0,0-1 0,0 0-1,-2-2-9,5 4 14,0 0 0,0 1-1,0-1 1,0 1 0,0 0-1,0 1 1,0-1-1,-1 1 1,1 1 0,0-1-1,0 1 1,0 0 0,0 0-1,0 1 1,0 0 0,0 0-1,0 0 1,0 1-14,-8 3 20,1 0-1,0 1 1,0 1 0,1 0 0,0 1-1,0 0 1,0 1-20,8-6 6,1 0-1,-1 0 0,1 0 1,0 0-1,0 1 1,1-1-1,-1 1 0,1 0 1,-1 2-6,2-6 6,1 0 1,-1 1 0,1-1 0,-1 1-1,1-1 1,0 1 0,0-1 0,-1 1-1,1-1 1,0 1 0,0-1-1,0 1 1,1-1 0,-1 1 0,0-1-1,1 0 1,-1 1 0,1-1 0,-1 1-1,1-1 1,-1 0 0,1 1-1,0-1 1,0 0 0,0 0 0,0 1-1,0-1 1,0 0 0,0 0 0,0 0-1,0 0 1,0 0 0,1-1 0,-1 1-7,9 4 63,1-1 0,0-1 0,0 0 1,0-1-1,0 0 0,0 0 0,9-1-63,-3 1 66,-1 0 0,1 1 0,2 2-66,-5-1 63,0 0 0,0 2 1,0 0-1,-1 0 1,13 8-64,-24-12 15,1-1 1,-1 1-1,0-1 1,0 1-1,0-1 1,0 1-1,0 0 1,0 0-1,0 0 1,-1 0-1,1 1 1,-1-1-1,0 0 1,1 1-1,-1-1 1,0 0-1,-1 1 1,1 0-1,0-1 0,-1 1 1,1-1-1,-1 1 1,0 0-1,0-1 1,0 1-1,0 0 1,0-1-1,0 1 1,-1 0-1,1-1 1,-1 1-1,0-1 1,0 1-1,0-1 1,0 1-1,-1 0-15,-2 4 30,-1-1 0,0 0 0,0 1 0,-1-2-1,1 1 1,-1-1 0,0 0 0,-1 0 0,1 0 0,-1-1 0,0 0-1,0 0 1,0-1 0,-1 0 0,-5 1-30,0 1 36,1-2-1,-1 0 1,0 0-1,0-1 1,0-1-1,0 0 1,0-1 0,0-1-1,-5 0-35,4-1 64,0-1-1,1 0 0,-1 0 1,1-2-1,0 0 1,-9-5-64,18 9-146,-1-2 1,2 1 0,-1 0 0,0-1-1,0 1 1,1-1 0,0 0-1,-1 0 1,1-1 0,0 1-1,0-1 1,1 1 0,-1-1 0,1 0-1,0 0 1,0 0 0,0 0-1,1-1 1,-1 1 0,1 0 0,0-1-1,0-2 146,-1-20-9706</inkml:trace>
  <inkml:trace contextRef="#ctx0" brushRef="#br0" timeOffset="417.952">605 431 14592,'0'1'0,"-11"11"218,1 1 1,0 0-1,1 0 1,0 1-1,-1 5-218,8-13 76,0-1 0,0 1-1,0-1 1,1 1 0,0 0 0,0 0-1,1 0 1,0 0 0,0 0-1,0-1 1,1 1 0,-1 0-1,1 0 1,1 0 0,-1-1-1,2 3-75,-1 1 48,1-1-1,1 0 0,0 0 0,0 0 0,0 0 0,1-1 0,0 0 0,0 0 0,1 0 1,0 0-1,0-1 0,1 0 0,-1-1 0,1 1 0,1-1 0,-1 0 0,1-1 0,0 0 1,0 0-1,0-1 0,0 0 0,0 0 0,1-1 0,0 0-47,-5-1-5,-1-1-1,1 0 1,0 0-1,-1 0 1,1-1-1,-1 1 1,1-1-1,0 0 1,-1 0-1,1 0 1,-1 0-1,0-1 1,1 1-1,-1-1 1,0 0-1,0 0 1,0 0-1,0 0 1,-1-1-1,1 1 1,0-1 0,-1 0-1,0 1 1,1-1-1,-1 0 1,-1-1-1,2-1 6,7-12-74,-1-1 1,-2 0-1,1-1 0,2-14 74,-2 8-26,-1 6-46,-2 7-26,-1-1 0,0 1-1,0-1 1,-2 0 0,1 0-1,-1-3 99,-26 63 128,20-28-44,2 1 0,0-1-1,1 1 1,1-1-1,1 1 1,1 8-84,-2-26 10,1 5 25,0-1-1,0 1 1,0-1-1,0 0 0,1 0 1,0 1-1,1-1 0,0 1-34,14 16-1652,-15-22 1011,1 1 0,-1 0 0,0-1 0,0 1 0,1-1 0,-1 0 0,1 0 0,-1 0 0,3 1 641,13 2-6421</inkml:trace>
  <inkml:trace contextRef="#ctx0" brushRef="#br0" timeOffset="882.717">960 1 16511,'42'311'1179,"4"36"309,-45-334-1393,0 12 193,2-21-58,2-15 74,2-8-280,1 0 0,0 0 0,2 1 0,6-8-24,-14 21 2,1 0 0,1 0 0,-1 0-1,1 1 1,0 0 0,0-1 0,0 2 0,0-1-1,1 0 1,-1 1 0,1 0 0,0 0-1,0 0 1,0 1 0,1-1 0,-1 1 0,1 0-1,1 0-1,-3 3 0,-1-1 0,0 1 0,0-1 0,0 1 0,1 0 0,-1 0 0,0 0 0,0 1 0,-1-1 0,1 1 0,0 0 0,0-1 0,-1 1 0,1 1 0,-1-1 0,1 0 0,-1 0 0,0 1 0,0-1 0,0 1 0,1 2 0,-1-3 0,-1 0 0,0 0 0,1 0 0,-1 0 0,0 0 0,0 0 0,0 1 0,0-1 0,-1 0 0,1 0 0,0 1 0,-1-1 0,0 0 0,1 1 0,-1-1 0,0 0 0,0 1 0,-1-1 0,1 0 0,0 1 0,-1-1 0,1 0 0,-1 1 0,0-1 0,0 0 0,0 0 0,0 0 0,0 0 0,0 0 0,-2 2 0,-3 1-13,0-1-1,0 0 0,-1 0 0,1 0 0,-1-1 1,0 0-1,0-1 0,0 1 0,0-1 1,-1-1-1,1 1 0,-1-1 14,-5 1-246,1-1 0,-1 0-1,0-1 1,0 0 0,0-1 0,-10-1 246,23 2-160,-1 0 1,1 0-1,0 0 1,-1 0 0,1 0-1,0 0 1,-1 0-1,1 0 1,-1 0-1,1 0 1,0 0 0,-1 0-1,1 0 1,0-1-1,-1 1 1,1 0-1,0 0 1,-1 0 0,1 0-1,0-1 1,0 1-1,-1 0 1,1 0-1,0 0 1,0-1-1,-1 1 1,1 0 0,0-1-1,0 1 1,0 0-1,-1 0 1,1-1-1,0 1 1,0 0 0,0-1-1,0 1 1,0 0-1,0-1 1,0 1-1,0-1 1,0 1 0,0 0-1,0-1 1,0 1-1,0 0 1,0-1-1,0 1 1,0 0 0,0-1-1,0 1 1,0 0-1,0-1 1,0 1-1,1 0 1,-1-1-1,0 1 1,0 0 159,5-9-5397</inkml:trace>
  <inkml:trace contextRef="#ctx0" brushRef="#br0" timeOffset="1243.994">1254 382 19839,'5'7'0,"2"2"0,16-9 0,11-3 0,9 2 0,5-2 0,1-3 0,5-2 0,-9 4 0,-4-1-1920,-3-1 129,-2-2-9473</inkml:trace>
  <inkml:trace contextRef="#ctx0" brushRef="#br0" timeOffset="1634.478">1463 92 14720,'8'14'0,"2"4"128,-10 12 0,-7 8 512,4 6 0,3 7-1,0 3 1,-3 5-384,1 2 0,-4 3-128,5-9 128,1-5-256,1-11 0,2-10-6015,5-7 127,-1-1 2944</inkml:trace>
  <inkml:trace contextRef="#ctx0" brushRef="#br0" timeOffset="1635.478">1648 332 16767,'-2'15'85,"1"-1"-1,1 1 0,0 0 0,1-1 0,1 1 0,0 0 0,2 4-84,2 23 201,-1 6 85,2 5 942,-2 38-1228,-5-103 47,0-1 0,2 1-1,0 0 1,0-1-1,1 1 1,0 0-1,1 0 1,0 1-1,1-1 1,1 1-1,4-6-46,-5 9 26,0 0 0,0 1-1,1 0 1,1 0-1,-1 0 1,1 1 0,0 0-1,1 0 1,-1 1-1,1 0 1,0 0 0,0 1-1,1 0 1,-1 0-1,7-1-25,-13 4-8,8-3-926,0 1-1,1 0 1,-1 0-1,1 1 1,-1 0 0,1 1-1,-1 0 1,1 1 0,0 0-1,-1 1 1,1 0-1,6 1 935,10 5-4906</inkml:trace>
  <inkml:trace contextRef="#ctx0" brushRef="#br0" timeOffset="2051.235">2139 448 12032,'-81'-27'3840,"76"27"-3763,0-1 0,0 1 0,0-1 0,0 2 0,0-1 0,0 0 0,0 1 0,0 0 0,1 0 0,-1 0 0,0 1 0,1-1 0,-1 1 0,0 1 0,1-1 0,0 0 0,0 1 0,0 0 0,0 0 0,0 0 0,0 1 0,1-1 0,-2 2-77,0 0 39,1 0 0,-1 0 0,1 0 0,0 1-1,0-1 1,0 1 0,1 0 0,0 0 0,0 0 0,1 1-1,-1-1 1,1 0 0,1 1 0,-1 0 0,1-1 0,1 1-1,-1 1-38,2-4 24,0 0-1,0-1 0,0 1 1,1 0-1,-1-1 0,1 1 1,0-1-1,0 1 0,0-1 1,1 0-1,-1 0 0,1 0 1,0 0-1,0-1 0,0 1 1,0-1-1,0 1 0,0-1 1,1 0-1,-1 0 0,1-1 1,-1 1-1,1-1 0,0 0 1,-1 0-1,1 0 0,0 0 1,0-1-1,0 1 0,0-1 1,0 0-1,1 0-23,9-2 37,-1 0 0,1 0 0,-1-2 0,1 0 0,-1 0 0,8-4-37,-14 4-8,0 0-1,1-1 1,-1 1-1,-1-2 1,1 1-1,-1 0 0,0-1 1,0 0-1,-1-1 1,1 1-1,2-6 9,19-45-363,-12 116 234,-3-17 109,-11-38-217,1 1 0,-1-1-1,1 0 1,0 1 0,0-1-1,0 0 1,3 3 237,12 14-7512,-7-12 1987</inkml:trace>
  <inkml:trace contextRef="#ctx0" brushRef="#br0" timeOffset="2396.817">2503 364 15360,'-1'3'13,"1"1"1,-1-1-1,0 1 1,-1-1 0,1 1-1,-1-1 1,1 0 0,-1 0-1,-1 1-13,2-2 19,-1 0 0,0-1 0,0 0 0,0 1-1,0-1 1,0 0 0,0 0 0,0 0 0,-1-1 0,1 1-1,0 0 1,0-1 0,-1 1 0,1-1 0,-1 0-19,-6 1 107,-1 1-1,1 0 1,0 1 0,0 0-1,0 0 1,0 1 0,0 0-1,1 0 1,0 1-1,0 0 1,0 0 0,0 1-1,1 0 1,0 1 0,0-1-1,1 2 1,0-1 0,0 0-1,1 1 1,-1 0 0,2 1-1,-1-1 1,1 1 0,1-1-1,-1 4-106,3-10 26,0 0-1,0 1 0,0-1 0,1 1 0,-1-1 0,1 1 0,0-1 0,0 1 1,0-1-1,0 1 0,0-1 0,0 1 0,1-1 0,-1 1 0,1-1 1,0 1-1,-1-1 0,1 1 0,1-1 0,-1 0 0,0 0 0,0 1 0,1-1 1,-1 0-1,1 0 0,0 0 0,-1-1 0,1 1 0,0 0 0,0-1 0,0 1 1,1-1-1,-1 1 0,0-1 0,0 0 0,1 0 0,-1 0 0,0-1 1,1 1-1,-1 0 0,2-1-25,5 2 27,1 0 0,-1-1 0,1 0 0,-1-1 0,1 0 0,-1-1 0,1 1 1,-1-2-1,0 0 0,5-1-27,-6 1-396,0-1 0,0 0 0,-1 0 0,0-1 0,1 0 0,-1-1 0,-1 1 0,3-3 396,29-27-10396,-36 32 9518,13-13-1341</inkml:trace>
  <inkml:trace contextRef="#ctx0" brushRef="#br0" timeOffset="2732.897">2464 364 15616,'5'12'0,"2"6"128,1-9 128,-1-5 128,16 2-1,5-1-255,10 4 128,8-2-128,1-10 128,3-3-128,-4-3 0,1-3-128,-11 3 0,-6-1-768,-6 2 1,-5 2-4225,-4 2 128,0-1 1664</inkml:trace>
  <inkml:trace contextRef="#ctx0" brushRef="#br0" timeOffset="2733.897">2641 105 14976,'5'12'121,"-1"1"1,0-1-1,-1 1 1,0 1-1,-1-1 1,-1 0 0,0 10-122,-2 19 1681,-5 34-1681,3-38 622,1-1-1,1 15-621,2-34 154,0 1-1,1-1 0,1 1 0,1-1 0,1 0 0,0 0 0,5 9-153,-8-22 31,1 0-1,0 0 0,0 0 0,0 0 0,0-1 0,1 1 0,-1-1 1,1 0-1,1 0 0,-1 0 0,0 0 0,1-1 0,0 0 1,0 0-1,0 0 0,0-1 0,0 1 0,1-1 0,-1 0 0,1-1 1,-1 1-1,1-1 0,-1 0 0,1-1 0,0 1 0,1-1-30,11-1-1182,0-1 0,0 0-1,-1-1 1,1-1 0,-1-1-1,12-5 1183,-6 3-1844,34-10-5345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40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14976,'8'18'0,"4"16"0,0-4 0,0-2 0,3 2 0,3-3 0,-2-4 0,1-5 0,-4-4 0,-4-5-4864,-1-5 0,-1 1 2560</inkml:trace>
  <inkml:trace contextRef="#ctx0" brushRef="#br0" timeOffset="345.534">29 249 12800,'11'1'0,"5"4"0,2-1 0,-1-1 0,15-6 0,10-6 0,0 3 0,3-3-640,-12 5 128,1-1-7680</inkml:trace>
  <inkml:trace contextRef="#ctx0" brushRef="#br0" timeOffset="701.268">138 357 12672,'0'1'9,"0"-1"0,0 0 0,1 1 0,-1-1 1,0 1-1,0-1 0,0 0 0,0 1 0,0-1 1,1 1-1,-1-1 0,0 1 0,0-1 0,0 0 1,0 1-1,0-1 0,0 1 0,0-1 1,-1 1-1,1-1 0,0 1 0,0-1 0,0 0 1,0 1-1,0-1 0,-1 1 0,1-1 0,0 0 1,-1 1-10,-8 25 122,3-10 1,4-11-98,1 0 1,1 0 0,-1 0-1,1 0 1,-1 0 0,1-1-1,1 1 1,-1 0 0,1 0 0,0 0-1,0 0 1,0 0 0,1-1-1,0 1 1,0 0 0,0-1-1,0 0 1,1 1 0,-1-1 0,1 0-1,0 0 1,1 0 0,-1-1-1,1 1 1,-1-1 0,1 0-1,0 0 1,0 0 0,0-1-1,1 1 1,-1-1 0,1 0 0,-1 0-1,1 0 1,0-1 0,0 0-1,-1 0 1,1 0 0,0 0-1,0-1 1,0 0 0,0 0 0,0 0-1,5-1-25,-1-1 51,1 0 0,-1-1-1,0 0 1,0 0 0,0-1-1,0 0 1,0 0 0,-1-1-1,0-1 1,5-2-51,-11 6 10,0 1 0,0-1 1,0 0-1,0 0 0,0 0 0,-1 1 1,1-2-1,-1 1 0,1 0 1,-1 0-1,0 0 0,1-1 0,-1 1 1,0 0-1,-1-1 0,1 1 0,0-1 1,-1 0-1,1 1 0,-1-1 0,0 1 1,0-1-1,0 0 0,0 1 1,0-1-1,-1 1 0,1-1 0,-1 0 1,1 1-1,-1 0 0,0-1 0,0 1 1,0-1-1,-1 1 0,1 0 0,-1 0 1,1 0-1,-1-1 0,1 2 1,-3-3-11,-1 0-171,1-1 0,-1 2 1,-1-1-1,1 0 0,0 1 1,-1 0-1,1 0 0,-1 1 1,0 0-1,0 0 0,0 0 1,0 1-1,-1-1 0,1 1 1,0 1-1,0 0 0,-1-1 1,1 2-1,0-1 0,-1 1 1,1 0-1,0 0 0,-1 1 171,-35 7-7466</inkml:trace>
  <inkml:trace contextRef="#ctx0" brushRef="#br0" timeOffset="702.268">1 678 13952,'15'0'0,"6"-5"128,13 10 128,9-4 128,11-1 0,9-1-256,4-7 128,4-1-128,-2-1 0,-3-7-896,-16 8 0,-2 0-9216</inkml:trace>
  <inkml:trace contextRef="#ctx0" brushRef="#br0" timeOffset="1121.009">295 655 15744,'15'11'0,"8"10"128,-11-3 0,-3 2 0,6 10 128,3 3-129,-6-6 1,-3 0-128,2-4 0,-2-5-7679,1 0-1,-1-2 9088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50:1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163 327 15232,'-8'1'41,"0"0"1,1 0 0,-1 1-1,0 0 1,0 1 0,1 0-1,-1 0 1,1 0 0,0 1-1,0 0 1,0 0 0,1 1 0,0 0-1,-1 0 1,2 1 0,-1-1-1,1 1 1,-1 0 0,2 1-1,-1-1 1,1 1 0,-1 2-42,2-4 42,1-1 0,1 1 0,-1-1 0,0 1 0,1 0 0,0 0 0,0-1 0,1 1 0,-1 0 0,1 0 0,0 0 0,1 0 0,-1 0 0,2 4-42,-2-6 33,0-1 0,1 1-1,0-1 1,-1 1 0,1-1-1,0 0 1,0 1 0,0-1-1,1 0 1,-1 0 0,1 0-1,-1 0 1,1 0 0,-1 0-1,1 0 1,0-1 0,0 1-1,0 0 1,0-1 0,0 0-1,0 1 1,1-1 0,-1 0-1,0 0 1,1 0 0,-1-1-1,1 1 1,-1 0 0,1-1-33,8 0 74,-1 0-1,1-1 1,-1 0 0,0-1 0,0 0-1,1-1 1,-1 0 0,-1 0 0,1-1 0,0 0-1,-1-1 1,0 0 0,0 0 0,0-1-1,-1-1 1,0 1 0,0-1 0,-1 0 0,1-1-1,-2 0 1,1 0 0,-1-1 0,0 1-1,3-9-73,-8 15 5,0 0 0,-1 0 0,1 0 0,-1 0 0,1 0 0,-1 0 0,0 0 0,0 0 0,0 0 0,0 0 0,0 0 0,0 0-1,-1 0 1,1 0 0,-1 0 0,1 0 0,-1 0 0,0 0 0,1 1 0,-1-1 0,0 0-5,-2-2-43,1 1 0,-1 0 0,0-1 0,0 1 0,0 0 0,-1 0 0,1 1 0,-1-1 0,-3-1 43,-5-3-426,-1 1 1,0 0 0,0 1-1,0 1 1,-9-2 425,11 3-1537,-1 2-1,1-1 1,-1 1 0,1 1 0,-3 1 1537,1-1-2533,-10 0-1093</inkml:trace>
  <inkml:trace contextRef="#ctx0" brushRef="#br0" timeOffset="1">479 115 15616,'7'9'0,"7"9"0,0 3 128,-5 8 0,-2 10 0,-2 6-128,-2 0 128,0-3 0,-3 2 0,0-2 127,0-3 1,-3-6-1407,-5 2-1,1-2-9088</inkml:trace>
  <inkml:trace contextRef="#ctx0" brushRef="#br0" timeOffset="362.337">291 588 13696,'-2'4'76,"0"0"1,0 1 0,0-1 0,-1 0-1,1 0 1,-1 0 0,0-1 0,0 1-1,0-1 1,-1 0 0,0 1 0,1-1-1,-1-1 1,-4 3-77,4-2 100,0 0 0,-1 0 1,1 0-1,1 1 0,-1 0 0,0 0 0,1 0 0,0 0 0,0 0 0,0 1 1,-2 3-101,5-7 19,-1 0 0,1 0 1,0 0-1,0 0 1,0 0-1,-1 0 1,1 0-1,0 0 1,0 0-1,0 0 1,1 1-1,-1-1 1,0 0-1,0 0 1,1 0-1,-1 0 1,0 0-1,1 0 1,-1 0-1,1 0 1,-1 0-1,1 0 1,0-1-1,-1 1 0,1 0 1,0 0-1,0 0 1,-1-1-1,1 1 1,0 0-1,0-1 1,0 1-1,0-1 1,0 1-1,0-1 1,0 1-1,0-1 1,0 0-1,0 1 1,0-1-1,0 0 1,1 0-20,2 1-8,0 0 1,0 0 0,0-1 0,1 1 0,-1-1 0,0 0 0,0-1-1,1 1 1,-1-1 0,1 0 7,4-2-46,0-1-1,0 0 0,-1 0 1,0-1-1,0 0 0,5-4 47,-5 3-42,1 0 0,0 1 0,0 0 0,0 0 0,3 0 42,-12 5-1,1 0 1,0 0 0,0 0 0,0-1 0,0 1 0,-1 0 0,1 0-1,0 0 1,0 0 0,0 1 0,0-1 0,0 0 0,-1 0 0,1 0-1,0 1 1,0-1 0,0 0 0,-1 1 0,1-1 0,0 1 0,0-1 0,-1 1-1,1-1 1,0 1 0,-1-1 0,1 1 0,-1 0 0,1-1 0,-1 1-1,1 0 1,15 28 2,-4-5 22,-9-21 2,1 0 1,-1 0-1,1-1 0,0 1 1,0-1-1,0 0 0,0 0 1,0-1-1,0 1 1,0-1-1,1 0 0,-1 0 1,0 0-1,1-1 0,-1 1 1,1-1-1,-1 0 1,4-1-27,5 1-83,-1-2 0,1 1 1,-1-1-1,1-1 0,-1-1 1,3 0 82,19-13-2368,0-3-6912</inkml:trace>
  <inkml:trace contextRef="#ctx0" brushRef="#br0" timeOffset="696.848">963 163 13568,'-16'0'103,"0"1"0,1 1 1,-1 0-1,1 1 0,-1 0 1,1 1-1,0 1 0,-8 4-103,20-8 30,-1 1 0,0 0 0,0 0 0,1 0 0,-1 0 0,1 1 0,-1-1-1,1 1 1,0 0 0,0 0 0,0 0 0,1 0 0,-1 0 0,1 1 0,-1-1 0,1 1 0,0 0-1,1-1 1,-1 1 0,1 0 0,-1 0 0,1 0 0,0 0 0,1 0 0,-1 1 0,1-1-1,0 0 1,0 0 0,0 0 0,0 0 0,1 1 0,0-1 0,0 3-30,2-1 67,-1-1-1,0 1 1,1-1 0,0 0 0,1 0 0,-1 0-1,1 0 1,0 0 0,0-1 0,0 0-1,0 0 1,1 0 0,0 0 0,1 0-67,-3-2 48,0 0 1,0 1 0,1-1-1,-1-1 1,1 1 0,-1 0-1,1-1 1,0 0 0,0 1-1,-1-2 1,1 1 0,0 0-1,0-1 1,0 0 0,0 0-1,0 0 1,0 0 0,0 0-1,0-1 1,0 0-1,0 0 1,0 0-49,1-2 50,1 0-1,-1 0 1,0-1-1,0 0 1,-1 0-1,1 0 1,-1 0-1,1-1 1,-2 1-1,1-1 1,0 0-1,-1 0 1,0-1-1,0 1 1,2-5-50,-2 2 14,-1 1 1,1 0-1,-1-1 1,-1 1-1,1-1 1,-1 1 0,-1-1-1,1 0 1,-1 1-1,0-1 1,-1 0-1,-1-5-14,2 11-88,-1 1 0,1-1 0,0 1-1,-1-1 1,1 1 0,-1 0 0,0-1-1,1 1 1,-1 0 0,0 0 0,0-1-1,0 1 1,0 0 0,0 0 0,0 0-1,0 0 1,0 0 0,0 0 0,0 0-1,-1 1 1,1-1 0,0 0 0,0 1-1,-2-1 89,-1 0-581,-1 0 0,1 0 0,0 1 0,-1 0-1,1 0 1,-1 0 0,-1 0 581,-30 3-7765</inkml:trace>
  <inkml:trace contextRef="#ctx0" brushRef="#br0" timeOffset="697.848">685 549 13184,'10'0'0,"7"-2"128,17 8 128,13 3 128,-3-4 0,4-5-128,7-2 0,10-5 128,-6 2 0,-1 4-384,-8-2 0,-1 1-11264</inkml:trace>
  <inkml:trace contextRef="#ctx0" brushRef="#br0" timeOffset="1235.589">1196 115 14080,'-5'10'42,"1"1"1,1-1 0,0 1-1,1 0 1,-1 0 0,2 0-1,0 0 1,0 0 0,1 0-1,0 1 1,1-1 0,1 0-1,0 0 1,0 0 0,1 0-1,3 7-42,-5-12 53,6 19 726,0-1 0,2 0-1,3 5-778,-7-37 384,-4-19-287,0 1 0,-1-1-1,-4-20-96,1 18 74,2 0 0,1 1 0,2-15-74,-2 41-4,0 0 0,0 0 0,1 0 0,-1 0 0,1 0-1,-1 1 1,1-1 0,0 0 0,0 0 0,0 1 0,0-1-1,0 0 1,0 1 0,0-1 0,0 1 0,0-1 0,1 1-1,-1 0 1,1 0 0,-1-1 0,1 1 0,0 0 0,-1 0-1,2 0 5,1 0-18,-1 0 0,1 0-1,0 0 1,0 1 0,0-1-1,0 1 1,0 0 0,-1 0-1,1 1 1,0-1 0,0 1-1,0 0 19,10 2-53,-1 1 0,1 0-1,-1 2 1,-1-1 0,1 1-1,8 7 54,-16-11 0,-1 2 0,1-1 0,-1 0 0,0 1 0,0 0 0,-1 0 0,1 0 0,-1 0 0,0 1 0,0-1 0,0 1 0,-1 0 0,0 0 0,1 0 0,-2 0 0,1 0 0,-1 0 0,1 0 0,-2 1 0,1-1 0,0 1 0,-1-1 0,0 0 0,0 1 0,-1-1 0,0 0 0,0 1 0,0-1 0,0 0 0,-1 0 0,-1 5 0,-3 4 0,0-1 0,0 1 0,-1-1 0,-1 0 0,0-1 0,-1 0 0,0 0 0,-1 0 0,0-2 0,-1 1 0,0-1 0,7-7 1,1 1-3,-1-1 1,0 1 0,1-1 0,-1 0-1,0-1 1,-1 1 0,1 0-1,0-1 1,-1 0 0,1 0 0,-1-1-1,0 1 1,1-1 0,-1 0 0,0 0-1,0 0 1,-3-1 1,8 0-2,-1 0 0,1 0 0,0 0 1,0 0-1,-1 0 0,1 0 0,0 0 0,0 0 0,0 0 0,-1 0 0,1-1 0,0 1 0,0 0 0,0 0 1,-1 0-1,1 0 0,0 0 0,0 0 0,0-1 0,-1 1 0,1 0 0,0 0 0,0 0 0,0-1 1,0 1-1,0 0 0,0 0 0,-1 0 0,1-1 0,0 1 0,0 0 0,0 0 0,0-1 0,0 1 0,0 0 1,0 0-1,0-1 0,0 1 0,0 0 0,0 0 0,0-1 0,0 1 0,0 0 0,0 0 0,1 0 1,-1-1-1,0 1 0,0 0 0,0 0 0,0 0 0,0-1 0,0 1 0,1 0 0,-1 0 0,0 0 0,0-1 1,0 1-1,0 0 0,1 0 0,-1 0 0,0 0 0,0 0 0,0 0 0,1-1 0,-1 1 0,0 0 1,0 0-1,1 0 0,-1 0 0,0 0 2,16-11-102,-14 10 102,5-2 0,-1 1 0,1 0 0,-1 0 0,1 0 0,0 1 0,-1 0 0,1 0 0,0 1 0,0 0 0,0 0 0,3 1 0,2 1-1089,0 0-1,0 0 0,0-1 0,0 0 0,0-1 0,0-1 0,1 0 0,-1 0 0,0-1 0,-1-1 1,10-3 1089,-9 2-2347</inkml:trace>
  <inkml:trace contextRef="#ctx0" brushRef="#br0" timeOffset="1581.456">1424 183 14080,'8'4'0,"4"4"0,-2-11 128,2-3-128,8 1 0,5 1 0,7-4 128,4 7 0,12-4 0,3 1 0,-9-1 0,-6 2-128,-6 2 128,-10 1-1792,-17 9 128,-18 4-3712,-11 7 0,2 1 6016</inkml:trace>
  <inkml:trace contextRef="#ctx0" brushRef="#br0" timeOffset="1582.456">1511 434 14720,'8'-18'0,"5"-9"0,1 9 128,-5 0 0,9 4 0,3 2-128,12 2 128,6 2 0,5-1 0,2-1 128,-4 0 128,-4 6-768,-9 1 0,1 1-10624</inkml:trace>
  <inkml:trace contextRef="#ctx0" brushRef="#br0" timeOffset="1926.696">1717 0 13568,'5'11'0,"2"10"128,4 3 0,1 11 0,4 2 128,7 7-128,-4 6 128,4-1 0,-7-6 0,3 0 128,-10-11 128,-2-5-768,-4-3 0,0 2-10880</inkml:trace>
  <inkml:trace contextRef="#ctx0" brushRef="#br0" timeOffset="2354.12">1629 490 15872,'4'3'0,"4"1"0,-5 2 128,-6-1-128,3 4 128,0 4 0,3 1 127,1-2-127,8 6 0,6-3 256,12 6 0,11-3-128,5-9 128,8-4-1408,4-5 129,-1 0-10625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12416,'0'0'0,"-6"5"0,6 14 0,0 6 128,0 14 128,-4 11-256,4-6 0,4 0-4736,-3-8 128,3 2 3584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50:0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9856,'0'0'917,"0"0"-106,-2 6-726,-29 88 56,-32 110-56,49-153-39,3 2-1,2 0 1,2 2-46,1 79 768,5 1 0,12 85-768,-8-201-1707,0 0-6314</inkml:trace>
  <inkml:trace contextRef="#ctx0" brushRef="#br0" timeOffset="389.489">320 289 9728,'-8'3'67,"0"1"0,0 0 1,0 0-1,1 1 1,0 0-1,0 0 0,0 1 1,1 0-1,-1 0 0,1 0 1,1 1-1,-1 0 0,1 0 1,1 0-1,-1 1 1,1-1-1,0 1 0,1 0 1,-2 8-68,0 1 144,1 0 1,1 1-1,1-1 1,0 1 0,1 0-1,1 0 1,1-1 0,0 1-1,2 0 1,0-1-1,0 1 1,2-1 0,4 10-145,-6-17 69,1-1 0,0 1 1,0-1-1,1 1 1,1-1-1,-1-1 1,2 1-1,-1-1 1,1 0-1,0-1 0,0 1 1,1-1-1,0-1 1,1 0-1,-1 0 1,1 0-1,0-1 1,1 0-1,-1-1 1,1 0-1,0-1 0,0 0 1,6 1-70,-9-3 36,-1 0-1,1 0 1,-1-1 0,1 0-1,0 0 1,-1-1 0,1 1 0,-1-2-1,1 1 1,-1-1 0,1 0-1,-1 0 1,0 0 0,0-1 0,0 0-1,4-3-35,-2 0 44,0 0 1,-1-1-1,0 0 0,-1 0 0,1 0 0,-1-1 0,-1 1 1,1-2-1,-1 1 0,3-8-44,2-7 49,-1-1 1,-1 0-1,-1 0 0,-2 0 1,0-1-1,-1 0 0,-2 0 1,0-13-50,-2 16 23,0-1 0,-2 1 1,-1-1-1,0 1 0,-2 0 0,-1 0 0,0 0 1,-2 1-1,0 0 0,-7-10-23,11 23 0,-1 0 1,0 0-1,-1 0 0,0 1 0,0 0 1,-1 0-1,0 1 0,0 0 0,0 0 1,-1 0-1,-6-3 0,6 5-16,1 1 0,0 0 1,-1 1-1,0 0 1,1 0-1,-1 0 0,0 1 1,0 0-1,0 1 0,0-1 1,0 2-1,0-1 0,0 1 1,1 0-1,-5 2 16,-34 11-2027,1 4-7487</inkml:trace>
  <inkml:trace contextRef="#ctx0" brushRef="#br0" timeOffset="886.691">1116 336 13056,'-19'-19'4,"11"12"4,1 0 1,-1 0 0,0 0-1,-1 1 1,-7-4-9,12 8 3,1 1 0,-1 0 1,0-1-1,1 1 0,-1 0 1,0 1-1,0-1 0,0 1 1,0 0-1,0 0 0,0 0 0,1 0 1,-1 1-1,0-1 0,0 1 1,0 0-1,1 0 0,-1 1-3,0-1 15,-1 1-1,1-1 1,0 1-1,0 0 0,1 1 1,-1-1-1,0 1 1,1 0-1,0 0 1,-1 0-1,1 0 1,0 0-1,0 1 0,1-1 1,-1 1-1,1 0 1,0 0-1,0 0 1,0 0-1,0 0 1,1 0-1,0 0 0,0 1 1,0-1-1,0 0 1,1 1-1,-1-1 1,1 1-1,0-1 0,1 1 1,-1-1-1,1 1 1,0-1-1,0 0 1,0 0-1,0 1-14,1 2 30,0 0 0,1 0-1,-1 0 1,1-1 0,1 1-1,-1-1 1,1 0 0,0 1-1,1-2 1,-1 1 0,1-1 0,0 1-1,0-1 1,1 0 0,0-1-1,0 0 1,0 0 0,0 0-1,0 0 1,1-1 0,0 0 0,1 0-30,-2-2 33,0 0 0,0-1 0,0 1 1,0-1-1,0-1 0,0 1 0,0-1 1,0 0-1,0 0 0,0-1 0,0 0 1,-1 0-1,1 0 0,0 0 0,-1-1 1,0 0-1,0 0 0,0-1 0,0 1 1,0-1-1,3-4-33,-5 5 32,0 0 1,1 0 0,-2-1-1,1 1 1,0-1-1,-1 0 1,1 0-1,-1 0 1,0 0 0,0 0-1,-1 0 1,0-1-1,1 1 1,-1-1-1,0 1 1,-1-1-1,1 1 1,-1-1 0,0 1-1,0-1 1,-1 1-1,1-1 1,-1 1-1,0-1 1,0 1-1,0 0 1,-1-1 0,0 1-1,-1-2-32,-3-7 52,-1 1 0,-1 0 1,0 1-1,-1 0 0,-8-9-52,13 16-4,0 0 0,0 1 0,0-1 0,0 1 0,-1 0 0,1 0 0,-1 1 0,0-1 0,1 1 0,-1 0-1,0 0 1,0 1 0,-1-1 0,1 1 0,0 0 0,0 1 0,-1-1 4,-9 3-197,0-1 0,1 2 0,-1 0 1,1 0-1,0 2 0,0 0 0,0 0 0,0 1 0,1 1 0,0 0 0,0 1 197,-8 6-499,0 0-1,1 2 1,1 0 0,0 1-1,1 0 1,-1 4 499,12-12-133,0 0-1,0 0 1,1 1 0,0 0 0,1 0 0,0 0 0,1 1 0,0-1-1,0 1 1,1 0 0,0 2 133,2-9 18,1 1 1,-1-1-1,1 0 0,0 0 1,0 0-1,1 0 0,-1 0 1,1 0-1,0 1 0,0-1 1,0 0-1,0-1 1,1 1-1,0 0 0,-1 0 1,1-1-1,1 1 0,-1-1 1,0 1-1,1-1 0,0 0 1,0 0-1,0 0 0,0 0 1,0-1-1,1 1 0,-1-1 1,1 0-1,-1 0 0,1 0 1,2 0-19,5 2 207,0 0 1,0-1 0,1 0 0,0 0 0,-1-1-1,12 0-207,75-2 1110,-65 0-778,166-11 1189,18-1-2658,-176 12-7823</inkml:trace>
  <inkml:trace contextRef="#ctx0" brushRef="#br0" timeOffset="1232.068">1266 250 13184,'0'14'0,"2"13"0,1 4 0,-3 5 0,3 5 128,-2 4-128,7 5 128,2 0 256,4-1 128,4 5-1024,4 1 128,0 2-9216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4:50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2545 77 12928,'31'-9'42,"0"1"1,1 1 0,0 2-1,0 1 1,0 2 0,17 1-43,-23 0-2,44 0-1,-67 1 4,0 1 1,0-1-1,0 0 1,0 1-1,0 0 1,0 0-1,0 0 0,0 0 1,0 0-1,0 1 1,-1-1-1,1 1 1,-1 0-1,1 0 1,-1-1-1,1 2 0,-1-1 1,1 2-2,1 2 39,-1 1 0,1 0 0,-2-1 0,1 1 0,-1 0 0,0 1 0,0-1-1,-1 0 1,0 1 0,0-1 0,-1 0 0,0 2-39,-1 21 272,-2 0 1,-3 15-273,-1 19 289,2-10 834,-5 25-1123,-2-22-2488,7-35-6429</inkml:trace>
  <inkml:trace contextRef="#ctx0" brushRef="#br0" timeOffset="346.587">2553 349 15104,'15'5'0,"7"2"0,-10-7 0,-3-3 0,14-6 128,8-9 0,8 8 0,8 1 0,-5 0 0,-3 1-1152,2 7 0,-2-2-8576</inkml:trace>
  <inkml:trace contextRef="#ctx0" brushRef="#br0" timeOffset="700.775">2978 0 11904,'12'61'163,"4"10"207,-3-31-18,-1 1 0,-2 0 0,-2 0 0,0 11-352,13 70 2709,-21-127-2605,-1 1-1,1 0 1,0 0 0,0-1-1,0 1 1,1 0-1,0 0 1,-1-1 0,2 1-1,-1 0 1,0 0 0,1 0-1,0 0 1,0 1-1,0-1 1,0 0 0,2-1-104,0 0-83,0 0 0,1 0 0,0 0 0,0 0 1,0 1-1,0 0 0,1 0 0,0 0 1,0 1-1,0 0 0,0 0 0,1 0 83,9-3-1196,5-2-2342,-1-3-3631,-11 2 4566</inkml:trace>
  <inkml:trace contextRef="#ctx0" brushRef="#br0" timeOffset="701.775">3172 105 12032,'3'17'0,"1"12"128,-1-11 0,-1-6 256,4 15 128,1 6-128,-1-3 0,2 2-256,2 4 128,2 4-128,0 1 128,-1-3 128,-4-8 128,1-2-384,-4-2 128,-1-11-768,2 2 128,-1-4-10368</inkml:trace>
  <inkml:trace contextRef="#ctx0" brushRef="#br0" timeOffset="1067.238">3339 65 14592,'0'1'0,"0"-1"0,1 1 0,-1 0 0,1 0 0,-1 0 0,1-1 0,0 1 0,-1 0 0,1-1 0,0 1 0,0 0 0,-1-1 0,1 1 0,0-1 0,0 1 0,0-1 0,0 1 0,-1-1 0,1 0 0,0 0 0,0 1 0,0-1 0,0 0 0,0 0 0,0 0 0,0 0 0,0 0 0,0 0 0,35-6 0,-31 5 0,0 0 0,1 0 0,-1 0 0,1 0 0,0 1 0,3 0 0,-1 2 2,0 0 1,0 0 0,0 1 0,0 0 0,-1 0 0,1 1 0,-1 0 0,0 0-1,0 1 1,0 0 0,-1 0 0,0 0 0,5 6-3,-7-7 4,0 0 0,0 1-1,0 0 1,-1 0 0,0 0 0,0 1 0,0-1 0,0 1 0,-1-1-1,0 1 1,0 0 0,0 0 0,-1 0 0,0 0 0,0 0 0,-1 0-1,0 0 1,0 6-4,-1-6 10,-1-1 0,1 1 0,-2 0 0,1-1 0,0 1 0,-1-1 0,0 0 0,0 0 0,0 0 0,-1 0 0,0-1 0,0 1 0,0-1 0,0 0 0,-1 0 0,0-1-1,0 1-9,0 0 9,0 0 0,0 1 1,0-1-1,0 1 0,1 0 0,0 0 0,0 0 0,1 0 0,-1 1 0,1 0 0,0 0 0,-1 5-9,3-9 5,0 0 0,1 1 1,0-1-1,-1 1 1,1-1-1,0 1 1,0 0-1,0-1 1,0 1-1,1-1 1,-1 1-1,1-1 1,0 1-1,-1-1 1,1 0-1,0 1 0,0-1 1,1 0-1,-1 0 1,1 1-6,0 0 21,1 0 1,0 0 0,0 0-1,0 0 1,1-1-1,-1 1 1,0-1-1,1 0 1,0 0 0,0 0-1,3 1-21,2 0 32,0 0-1,1-1 1,0 0-1,-1 0 1,1-1-1,0 0 0,-1-1 1,1 0-1,0 0 1,3-2-32,21-4-1899,1-1-7487</inkml:trace>
  <inkml:trace contextRef="#ctx0" brushRef="#br0" timeOffset="1490.626">3735 117 14848,'0'25'0,"0"15"128,2-4 0,1 0 0,7 8 128,4 1 0,7 5 0,0 0 128,-2-10 127,1-4-2046,1-4-1,-1 0-8064</inkml:trace>
  <inkml:trace contextRef="#ctx0" brushRef="#br0" timeOffset="-2861.092">66 172 13184,'2'8'40,"1"0"0,-2 1 0,1-1 0,-1 1 0,0-1 0,-1 1 1,1 0-1,-2 0 0,1-1 0,-2 2-40,1 1 65,0 0-1,1 0 1,0 0-1,1-1 1,0 1-1,1 0 1,0 0-65,3 5 96,1-1 0,0 0-1,1-1 1,1 1 0,0-2 0,1 1 0,0-1 0,1 0-1,1-1 1,4 4-96,-10-10 77,1 0 0,0-1 0,1 1 0,0-1 0,0 0-1,0-1 1,0 0 0,1 0 0,-1 0 0,1-1 0,0 0 0,0-1 0,0 0 0,0 0-1,1-1 1,-1 0 0,0 0 0,1-1 0,-1 0 0,6-1-77,-9 1 17,0-1 0,-1 0-1,1-1 1,0 1 0,-1-1 0,1 0 0,-1 0 0,0 0 0,1-1-1,-1 1 1,0-1 0,0 0 0,-1 0 0,1-1 0,-1 1 0,0-1 0,1-1-18,0 0 40,-1-1-1,1 0 1,-1 0-1,-1 0 1,1-1-1,-1 1 0,0-1 1,-1 1-1,1-1 1,-1 0-1,0-4-38,-1-4 50,0 1 0,0-1 0,-2 1 0,0-1 0,0 1 0,-2-1 0,0 1 0,0 0 0,-1 0 0,-1 1-1,-2-3-49,5 9-48,-1 0 0,0 0 0,0 1 0,-1 0 0,0 0 0,0 0 0,0 0 0,-1 1 0,0 0 0,-2-1 48,4 4-58,0-1 0,-1 1 0,1 0 0,-1 0 0,0 0 0,0 1 0,1 0 0,-1 0 0,0 0 0,0 0 0,0 1 0,0 0 0,0 0 0,-1 0 0,1 1 0,-1-1 59,-11 3-225,0 1 0,-1 1 1,2 0-1,-1 1 1,1 0-1,0 2 0,-7 3 224,14-5-61,-1 0-1,1 0 1,-1 1-1,2 0 1,-1 0-1,1 1 0,0 0 1,1 1-1,0 0 1,0 0-1,1 0 1,-1 2 61,6-9-7,0 0 1,0 1-1,0-1 1,0 0-1,0 1 1,0-1-1,0 1 1,1-1-1,0 1 1,-1-1-1,1 1 1,0-1-1,0 1 1,0-1-1,0 1 1,1-1-1,-1 1 1,1-1 0,-1 1-1,1-1 1,1 3 6,0-3-16,0 1 1,0 0-1,0-1 1,0 0-1,1 1 1,-1-1 0,1 0-1,-1 0 1,1 0-1,0-1 1,0 1-1,0-1 1,0 1 0,2 0 15,11 3-58,0-1 0,0-1 1,0 0-1,0-1 1,17 0 57,-5 0 0,0-1 0,0-2 0,-1-1 0,1-1 0,0-1 0,-1-1 0,2-2 0,6-7-363,-45 24 285,1 0 0,0 0-1,1 1 1,0 0 0,1 0 0,0 1 0,1 0 0,0 0 0,-3 12 78,-5 19 42,2 0 1,-2 18-43,-13 49 341,22-97-224,0 1 1,-2-1-1,0 0 1,0-1-1,-1 1 1,0-1-1,-1-1 1,-1 0-1,0 0 1,-9 7-118,10-10 49,0 0 0,0-1 0,-1 0 0,0-1 0,0 1 0,-1-2 0,1 0 0,-1 0 0,0-1 1,-1 0-1,1-1 0,-1-1 0,-3 1-49,13-3 8,0 1-1,0-1 1,0 0 0,0 0 0,0 0-1,0-1 1,0 1 0,0 0 0,-1-1-1,1 0 1,0 1 0,0-1-8,1 0 1,1 1 0,-1 0-1,1 0 1,0-1 0,-1 1 0,1 0-1,-1-1 1,1 1 0,0-1 0,-1 1 0,1 0-1,0-1 1,0 1 0,-1-1 0,1 1-1,0-1 1,0 1 0,0-1 0,0 1 0,-1-1-1,1 1 1,0-1 0,0 1 0,0-1 0,0 1-1,0-1 1,0 1 0,0-1 0,1 1-1,-1-3 5,1 2-1,0-1 1,1 0 0,-1 0 0,0 0 0,1 0 0,-1 1 0,1-1 0,-1 1-1,1-1 1,0 1 0,-1-1 0,1 1 0,0 0 0,0 0 0,0 0 0,0 0-1,0 0 1,0 1 0,1-1-5,27-7 74,0 2 1,0 2-1,0 0 0,0 2 1,1 2-1,14 1-74,12-1 173,17-3-173,58-14-1941,-72 9-7339</inkml:trace>
  <inkml:trace contextRef="#ctx0" brushRef="#br0" timeOffset="-2514.934">665 289 12288,'-7'25'170,"1"0"1,1 1 0,1 0-1,1 0 1,1 22-171,6-22 226,-1-17-365,-1-13-460,-2-13 13,0 9 356,1-1 0,-1 0 0,2 1-1,-1-1 1,1 1 0,2-6 230,-3 11 39,0 1 0,0-1 0,1 1 0,-1 0 0,1-1 0,-1 1 0,1 0 0,0 0 0,0 0 0,0 0 0,0 0 0,1 0 0,-1 1 0,0-1 0,1 1 0,-1 0 0,1-1 0,-1 1 0,1 0 0,0 0 0,-1 1 0,4-1-39,2-1 97,1 1 1,0 1 0,-1-1-1,1 2 1,0-1 0,-1 1-1,1 0 1,0 1 0,2 1-98,9 3 98,0 0 0,0 2 0,6 3-98,-22-9 64,0 0 1,0 0-1,0 0 0,0 1 1,-1-1-1,1 1 0,-1 0 1,0 0-1,0 0 0,0 1 1,2 2-65,-3-4-68,-1 1 1,0-1-1,0 1 0,0-1 1,0 1-1,0-1 1,-1 1-1,1-1 1,-1 1-1,1 0 1,-1-1-1,0 1 0,0 0 1,0-1-1,-1 1 1,1 0-1,-1-1 1,1 1-1,-1 0 68,-7 22-8277</inkml:trace>
  <inkml:trace contextRef="#ctx0" brushRef="#br0" timeOffset="-2150.777">468 569 15488,'15'2'0,"12"2"0,-3-1 0,6-3 0,11 0 128,9 0-128,7 2 128,9 2 0,-8 4 0,-3 1-128,-13-3 0,-8-2-3456,-10 1 0,2-1-2048</inkml:trace>
  <inkml:trace contextRef="#ctx0" brushRef="#br0" timeOffset="-2149.777">743 625 13440,'0'0'0,"5"7"0,2 22 128,5 21 128,3-5 128,0 3 256,0 2 128,0-4-384,-6 6 0,2-1-12288</inkml:trace>
  <inkml:trace contextRef="#ctx0" brushRef="#br0" timeOffset="-1486.179">1559 45 9216,'0'0'0,"0"0"128,0 0 0,0 0 0,0 0 128,0 0 256,0 0 128,0 0-256,0 0 128,32 45-384,-13-13 128,7 4-128,-4-3 128,3-1-4992,-9-7 0,2-2 3968</inkml:trace>
  <inkml:trace contextRef="#ctx0" brushRef="#br0" timeOffset="-1095.808">1442 241 10752,'83'-4'325,"-57"2"-86,-1 0-1,1 2 1,0 1 0,19 4-239,34 6 341,-79-11-342,1 0 0,-1 0-1,0 0 1,0 0 0,1 0 0,-1 0 0,0 0 0,0 0-1,1 0 1,-1 0 0,0 0 0,0 0 0,1 0 0,-1 0-1,0 0 1,0 0 0,0 0 0,1 0 0,-1 0 0,0 0-1,0 0 1,1 0 0,-1 1 0,0-1 0,0 0 0,0 0-1,1 0 1,-1 0 0,0 1 0,0-1 0,0 0 0,0 0-1,0 0 1,1 1 0,-1-1 0,0 0 0,0 0 0,0 0-1,0 1 1,0-1 0,0 0 0,0 0 0,0 1 0,0-1-1,0 0 1,0 0 0,0 1 0,0-1 1,-13 9-136,-26 8-184,0-4-36,21-9 398,1 2-1,-1 0 1,1 1 0,1 1 0,0 0-1,0 1 1,-10 8-42,23-14 65,-1 0 1,1 0-1,0 1 0,1-1 1,-1 1-1,1 0 0,-1 0 0,1 0 1,0 0-1,1 0 0,-1 0 1,1 1-1,0-1 0,0 0 1,0 1-1,0-1 0,1 1 1,0-1-1,0 2-65,0-3 42,0 0 1,0 1-1,1-1 1,-1 0 0,1 1-1,0-1 1,0 0-1,1 0 1,-1 0-1,0 0 1,1 0-1,0 0 1,0 0-1,0-1 1,0 1-1,0 0 1,0-1-1,1 0 1,-1 1-1,1-1 1,0 0-1,0 0 1,-1-1-1,1 1 1,2 0-43,1 0 60,1 1-1,0-1 1,0-1 0,-1 1 0,1-1-1,0 0 1,0-1 0,0 0 0,0 0-1,0 0 1,0-1 0,0 0 0,0-1-1,0 1 1,0-1 0,-1-1-1,6-1-59,-8 2 40,0 0 0,0 0 0,0-1 0,0 1 0,0-1 0,-1 0 0,1 0 0,-1 0 0,0 0 0,0 0 0,0-1-1,0 1 1,-1-1 0,1 0 0,-1 0 0,0 0 0,0 0 0,-1 0 0,1-1 0,-1 1 0,0 0 0,0-1 0,0 1 0,-1-1-1,1 1 1,-1-1 0,0 0 0,-1 0-40,1 1-12,0 0-1,0 0 0,-1 1 1,0-1-1,1 0 1,-2 0-1,1 1 1,0-1-1,-1 1 0,1-1 1,-1 1-1,0 0 1,0-1-1,0 1 0,-1 0 1,1 0-1,-1 1 1,0-1-1,0 0 1,1 1-1,-2 0 0,1 0 1,0 0-1,0 0 1,-1 0-1,1 0 0,-1 1 1,1 0-1,-1 0 1,0 0-1,0 0 1,1 0-1,-1 1 0,0 0 1,0 0-1,0 0 1,1 0-1,-1 0 1,-1 1 12,-43 8-2411,-1 2-6570</inkml:trace>
  <inkml:trace contextRef="#ctx0" brushRef="#br0" timeOffset="-709.244">1265 661 14720,'19'-1'0,"13"-7"128,7 3 0,8 4 0,10-2 128,9-2-128,3 4 128,5-7 0,-10 7 0,-5-2-256,-16 1 128,-10-1-1024,-12 2 0,2-2-9344</inkml:trace>
  <inkml:trace contextRef="#ctx0" brushRef="#br0" timeOffset="-708.244">1648 587 13952,'7'5'0,"9"4"256,-19 13 0,-7 11 128,7 8 128,6 12-128,3-8 0,10 0 127,2 0 129,3 4-640,0-12 0,-2 2-12543</inkml:trace>
  <inkml:trace contextRef="#ctx0" brushRef="#br0" timeOffset="32453.074">970 1331 13696,'5'6'0,"2"6"0,1-12 0,1-7 0,10 1 0,8-3 0,8-1 0,10 3 0,-4 2 128,1 4-128,0 1 128,1 1-1280,-10 2 128,-1-1-7168</inkml:trace>
  <inkml:trace contextRef="#ctx0" brushRef="#br0" timeOffset="32787.513">987 1349 9856,'1'0'18,"0"0"0,0 0 0,0-1 0,-1 1 0,1 0 0,0 0 0,0 1 0,0-1 0,0 0 0,0 0 0,0 0 0,0 1 0,0-1 0,0 0 0,0 1 0,0-1 0,-1 1-1,1-1 1,0 1 0,0-1 0,0 1 0,-1-1 0,1 1-18,-4 16 1200,-4 11-531,6-21-564,1 1 1,1 0-1,0-1 0,0 1 0,0 0 0,1-1 0,0 1 0,1-1 1,0 0-1,0 0 0,0 0 0,1 0 0,0 0 0,0-1 1,1 0-1,-1 0 0,1 0 0,3 2-105,0-1 84,0 0 0,1-1 0,0 0 1,0 0-1,0-1 0,0 0 0,1-1 0,0 0 0,0 0 0,0-1 1,1 0-1,-1-1 0,2 0-84,8 1 105,0-1 0,-1-1 0,20-1-105,-7-4-3344,0-4-4464,-5-1 6336</inkml:trace>
  <inkml:trace contextRef="#ctx0" brushRef="#br0" timeOffset="33177.428">1185 1292 15232,'15'3'0,"11"1"0,-14-4 0,-3 0 0,1-4 0,-2-5 0,11 1 0,5 4-1152,-1 2 0,-1-1-7808</inkml:trace>
  <inkml:trace contextRef="#ctx0" brushRef="#br0" timeOffset="33523.686">1226 1322 10496,'12'-1'30,"1"2"119,-13-1-139,1 1-1,-1-1 1,0 1-1,0 0 0,0-1 1,1 1-1,-1 0 1,0-1-1,0 1 0,0-1 1,0 1-1,0 0 1,0-1-1,0 1 0,0 0 1,0-1-1,0 1 1,-1 0-1,1-1 0,0 1 1,0 0-1,-1-1 1,1 1-1,-1 0-9,-14 38 564,9-26-143,0 1 0,1-1 0,-1 11-421,5-19 69,0-1 0,0 1 0,1-1 0,0 1 0,0-1 1,0 1-1,0-1 0,1 1 0,0-1 0,0 0 0,0 1 0,0-1 0,1 0 1,0 1-70,21 36 761,-22-40-732,1 1-1,-1 0 1,0 0-1,1-1 0,-1 1 1,1 0-1,-1-1 1,1 0-1,0 1 0,0-1 1,0 0-1,-1 0 1,1 0-1,0 0 0,0 0 1,1 0-1,-1-1 0,0 1 1,1-1-29,-1 0 9,-1-1 0,1 0 0,0 0-1,-1 0 1,1 0 0,-1 0 0,1 0 0,-1 0 0,1 0 0,-1-1 0,0 1 0,1-1-1,-1 1 1,0-1 0,1-1-9,15-25 102,22-78-1297,-39 106 1174,0 0 0,0-1 1,0 1-1,-1 0 0,1-1 0,0 1 1,0 0-1,-1 0 0,1-1 0,0 1 1,-1 0-1,1 0 0,0 0 0,-1-1 1,1 1-1,0 0 0,-1 0 0,1 0 1,0 0-1,-1 0 0,1 0 0,0-1 1,-1 1-1,1 0 0,-1 0 0,1 0 1,0 0-1,-1 1 0,1-1 0,0 0 1,-1 0-1,1 0 0,-1 0 0,1 0 1,0 0-1,-1 0 0,1 1 21,-18 2-719,18-3 713,-2 0 7,1 0 0,0 1 1,0-1-1,-1 0 0,1 0 1,0 1-1,-1-1 0,1 0 1,0-1-1,-1 1 0,1 0 1,0 0-1,0 0 0,-1-1 1,1 1-1,0-1 0,0 1 1,0-1-1,-1 1 0,1-1 1,0 0-1,0 1 0,0-1 1,0 0-1,0 0 0,0 0 1,0 0-1,0 0-1,1 0 3,0-1-1,-1 1 1,1-1 0,0 1-1,0 0 1,-1-1 0,1 1-1,0-1 1,1 1 0,-1-1-1,0 1 1,0 0 0,1-1-1,-1 1 1,0-1 0,1 1-1,0 0 1,-1 0 0,1-1-1,0 1 1,-1 0 0,1 0-1,0 0 1,0 0 0,0-1-1,1 1-2,51-56 91,-49 52-86,0 1 0,0 1 0,1-1-1,-1 1 1,1 0 0,0 0 0,0 0 0,1 0 0,-1 1 0,0 0 0,1 0 0,0 1-5,-2 0 6,-1 1 0,0 1 0,1-1 0,-1 0 0,0 1 1,0 0-1,0 0 0,1 0 0,-1 0 0,0 0 0,0 0 0,0 1 1,0 0-1,-1 0 0,1-1 0,0 1 0,-1 1 0,1-1 1,-1 0-1,0 1 0,0-1 0,0 1 0,0 0 0,0-1 0,0 1 1,-1 0-7,6 10 56,0 1 0,-1-1 0,0 1 0,3 15-56,0 1-512,-3 1 0,4 31 512,-7-45-8320</inkml:trace>
  <inkml:trace contextRef="#ctx0" brushRef="#br0" timeOffset="33871.46">1616 1186 13312,'-3'7'0,"0"6"0,6 10 128,2 4 0,1 12 128,-5 8-128,5-2 128,0 4 0,2-5 128,-2-6 128,7 1 128,9-6-640,-9-6 0,2-6-5760,-4-3 0,-2-3 4224</inkml:trace>
  <inkml:trace contextRef="#ctx0" brushRef="#br0" timeOffset="33872.46">1753 1186 12928,'3'7'0,"0"6"0,11-14 0,8-11 0,-7 5 0,0-2 0,2 2 0,2 7 0,-4 3 0,-3 6 0,-1 0 0,-4 2 0,-2 10 128,-5 1 0,-5 5 0,-5 0-256,2-4 0,1-3-9216</inkml:trace>
  <inkml:trace contextRef="#ctx0" brushRef="#br0" timeOffset="34257.26">1894 1281 8576,'6'5'0,"5"-1"256,1-4 128,6 0-256,-4 0 128,-1-3-128,1 6 0,-1 2 384,-1 1 0,-3 6-1024,-3 6 128,-1-3-6528</inkml:trace>
  <inkml:trace contextRef="#ctx0" brushRef="#br0" timeOffset="34258.26">1631 1531 14976,'21'0'0,"19"-1"0,-15 1 0,-5-3 0,19-2 0,10-1 0,10-6 0,12-3 0,-10 2 128,1-5 0,-16 8 0,-8 3-640,-11 7 128,0 0-9984</inkml:trace>
  <inkml:trace contextRef="#ctx0" brushRef="#br0" timeOffset="34603.819">1962 1494 12032,'8'0'0,"7"1"0,-12 11 128,-6 2 0,3 4 128,3 0-128,-2 4 0,5 3 128,-1 0 128,2 2 128,1-7 128,1 1-1408,-2-11 128,1 4-8704</inkml:trace>
  <inkml:trace contextRef="#ctx0" brushRef="#br0" timeOffset="35014.242">2169 1281 13440,'9'0'20,"-1"-1"0,0-1 1,1 0-1,-1 0 1,0 0-1,2-2-20,35-8 112,-30 10-75,-1 0-23,1 0 0,0 0 0,0 2 1,-1 0-1,1 0 0,5 2-14,-17-1 9,0-1-1,0 1 1,0-1-1,-1 1 0,1 0 1,0 0-1,-1 0 1,1 1-1,-1-1 1,0 1-1,1-1 1,-1 1-1,0 0 1,0 0-1,0 0 1,0 0-1,0 0 1,0 0-1,-1 1 0,1-1 1,-1 0-1,1 1 1,-1 0-1,0-1 1,0 1-1,0 0 1,-1-1-1,1 1 1,-1 0-1,1 0 1,-1-1-1,0 1 0,0 0 1,0 0-1,0 0 1,-1 0-9,1 6 117,-1-1 1,-1 1-1,1-1 1,-2 1-1,1-1 1,-1 1-1,0-1 1,-1 0-1,0 0 1,0-1-1,-1 1 1,0-1-1,-4 5-117,-3 2-610,0-1 0,0-1 0,-7 5 610,-22 16-6972,22-17 3346</inkml:trace>
  <inkml:trace contextRef="#ctx0" brushRef="#br0" timeOffset="35015.242">2563 1098 13568,'6'16'0,"5"4"0,4 5 0,4 2 128,1 5 128,2 4-128,-2 9 128,-4 5 256,-1 0 128,0-5-640,-6-3 0,2 2-11136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7:4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8353 2713 9600,'48'-19'65,"1"3"0,48-8-65,-69 18 21,0 2 0,0 1 0,1 1 0,-1 1 0,0 2 0,4 1-21,-30-2 5,0 0 1,0 1-1,0-1 0,1 0 1,-1 1-1,0-1 1,0 1-1,0-1 0,0 1 1,0 0-1,0 0 1,0 0-1,0 0 0,0 1 1,0-1-1,-1 0 1,1 1-1,0-1 0,-1 1 1,0 0-1,1-1 1,-1 1-1,0 0 0,1 1-5,-2-1 17,1 0-1,-1 0 1,0 0-1,0 0 0,-1 0 1,1 0-1,0 0 0,-1 0 1,1 0-1,-1 0 0,0 0 1,0 0-1,1 0 0,-1 0 1,0 0-1,-1 0 0,1-1 1,0 1-1,0-1 0,-1 1 1,1-1-1,-1 1 0,1-1 1,-1 0-1,0 1 0,-1-1-16,-10 9 158,0-2 0,-1 1 1,0-2-1,-1 0 0,0-1 0,0 0 0,0-1 0,-12 2-158,-36 6 813,-39 3-813,69-11 120,-137 14 711,-102-4-831,-179-14 494,157-2-241,-753 16 32,-496 0 305,-352-22-130,1316 5-344,475 2-77,-404-6 27,315-4-43,-113-24-23,225 20 26,0-3 1,1-4-1,1-4 1,-72-32-27,94 31 57,0-3 0,2-2 0,2-2 0,1-3 0,1-2 0,-31-32-57,64 54 2,1-1 0,1-1 0,0-1 0,1 0 0,1-1 0,1-1 0,1 0 0,1 0 0,1-1 0,0-1 0,2 0 0,1 0 0,1 0 0,0-1 0,2 0 0,1 0 0,1 0 0,1-1 0,1 1 0,1 0 1,3-13-3,5-17-5,2 0 0,3 1 1,2 0-1,2 1 0,3 1 1,2 1-1,1 0 0,5 0 5,22-33-17,3 3 0,4 2-1,4 2 1,13-9 17,-5 12-7,2 2 0,3 4 0,4 3-1,2 4 1,2 3 0,70-34 7,-5 17-18,2 6 0,4 7 0,42-5 18,23 3-40,3 10 1,22 6 39,459-40-71,-1 45 41,92 25-45,0 35 0,163 50 75,-61 56-69,-621-68 50,-3 12 1,50 30 18,-220-63 0,-1 4 0,-3 5 0,-1 4 0,40 29 0,-92-48 0,-1 2 0,-1 2 0,-2 1 0,-2 3 0,-1 1 0,-2 1 0,-1 2 0,-3 2 0,23 39 0,-39-54 6,-1 1 0,-2 0 0,-1 1 0,-1 0 1,-1 1-1,-2 0 0,-2 0 0,0 1 1,-2 0-1,-2 0 0,-1 0 0,-1 0 0,-1 0 1,-2 1-1,-2-2 0,-1 1 0,-1-1 1,-1 0-1,-2 0 0,-2-1 0,0 0 0,-2-1 1,-1-1-1,-10 14-6,-2-3-605,-2-1 0,-1-2 0,-2-1 0,-1-1 0,-32 24 605,-40 25-6276,-52 28 6276,-51 30-3264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8:0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2782 258 14464,'-33'4'403,"29"-5"-385,0 1 0,0 0 1,0 1-1,1-1 0,-1 1 0,0-1 0,1 1 1,-1 0-1,0 1 0,1-1 0,0 0 0,-1 1 1,0 0-19,-8 7 80,1 1 0,0 0 0,1 0 0,-1 1 0,2 0 1,0 0-1,0 2 0,1-1 0,1 1 0,0 0 0,1 0 0,0 0 1,1 1-1,0 0 0,1 2-80,-5 15 226,2 1 0,1 1 1,2-1-1,1 1 0,2 0 0,1 10-226,1-30 97,0 0-1,0 0 1,1 0 0,1 0-1,1-1 1,-1 1-1,2-1 1,0 0-1,0 0 1,1 0-1,1-1 1,0 0-1,3 4-96,-4-8 54,0 0 0,0 0 0,1-1 0,0 0 1,0 0-1,1-1 0,-1 0 0,1 0 0,0-1 0,0 0 0,1 0 0,-1-1 0,1 0 1,0 0-1,0-1 0,0-1 0,0 1 0,0-1 0,4 0-54,-3-1 19,-1 0 0,1-1-1,-1 0 1,0 0 0,1-1 0,-1 0-1,0 0 1,0-1 0,-1-1 0,1 1-1,0-1 1,-1-1 0,0 1 0,0-2 0,0 1-1,-1-1 1,0 0 0,0 0 0,0-1-1,-1 0 1,0 0 0,-1-1 0,1 1-1,-1-1 1,-1-1 0,1 1 0,-1-1-19,5-12 41,-1-1 0,-1 0 0,-1 0 0,-1-1 0,-1 1 0,-1-1 0,-1 0 0,0 0 0,-2 0 0,-2-12-41,0 8-87,-2 0 0,0 1 0,-2-1 0,-1 1 0,-1 1 0,-1-1 0,-1 1-1,-1 1 1,-2 0 0,0 1 0,-1 0 0,-3-1 87,11 16-1358,-1-1 0,0 1 0,-1 1-1,1 0 1,-2 0 0,-1-1 1358,-14-13-7189</inkml:trace>
  <inkml:trace contextRef="#ctx0" brushRef="#br0" timeOffset="-1348.432">981 267 13824,'-9'20'61,"1"-1"-1,1 1 1,1 1 0,0-1 0,1 1 0,2 0 0,0 0 0,1 0 0,1 1 0,2 20-61,5 34 412,2-1 1,10 30-413,-16-95 16,3 18 88,1-1 0,1 1 0,2-1 0,1-1 0,1 0 0,1 0 0,1-1 0,15 21-104,-24-40 20,0-1 0,0 0-1,0 0 1,1 0 0,0-1-1,0 1 1,0-1 0,0 0-1,0-1 1,1 1 0,0-1-1,0 0 1,0-1 0,0 1 0,0-1-1,0 0 1,1-1 0,-1 1-1,1-1 1,-1-1 0,1 1-1,-1-1 1,1 0 0,-1-1-1,1 1 1,0-1 0,-1-1 0,0 1-1,1-1 1,-1 0 0,0-1-1,0 1 1,0-1 0,0 0-1,-1-1 1,1 1 0,-1-1-1,0 0 1,2-2-20,8-10 18,-1 0-1,-1-1 1,0 0 0,-1-1-1,-1-1 1,-1 0 0,0 0-1,-2-1 1,0 0 0,-1 0-1,-1-1 1,-1 0 0,-1 0-1,-1 0 1,0-1 0,-2 0-18,1-7 23,-2 1-1,-1-1 1,-2 1 0,0-1 0,-2 1 0,-1 0-1,-1 1 1,-1-1 0,-2 2 0,-1-1-1,-13-23-22,-60-90-42,82 137-50,0 0 0,0 0 0,0 0 0,0 0 0,-1 0 0,1 0 0,-1 1 0,0-1 1,0 1-1,0 0 0,0 0 0,0 0 0,0 0 0,0 1 0,-1-1 0,1 1 0,-1 0 0,1-1 0,-1 2 0,1-1 0,-2 0 92,0 1-713,0 0 0,-1 1 0,1 0 0,0 0 0,-1 0 0,1 0 0,0 1 0,0 0 0,0 0 0,1 0 0,-1 0 0,0 1 0,-1 1 713,-26 15-2965</inkml:trace>
  <inkml:trace contextRef="#ctx0" brushRef="#br0" timeOffset="7931.813">1858 168 11648,'3'10'25,"4"12"124,-7-22-142,0 1-1,0-1 1,0 1-1,1-1 1,-1 1 0,0-1-1,0 1 1,0-1-1,0 1 1,0-1 0,0 1-1,0-1 1,0 0-1,-1 1 1,1-1 0,0 1-1,0-1 1,0 1-1,0-1 1,-1 0 0,1 1-1,0-1 1,0 1-1,-1-1 1,1 0 0,0 1-1,-1-1 1,1 0-1,0 1 1,-1-1 0,1 0-1,0 0 1,-1 1-1,1-1 1,-1 0-7,-6 2 168,5-2-117,1 0 0,-1 0 0,0 1-1,1-1 1,-1 1 0,1-1 0,-1 1-1,0-1 1,1 1 0,-1 0 0,1 0-1,0 0 1,-1 0 0,1 0 0,0 0 0,-1 0-1,1 1 1,0-1 0,0 0 0,0 1-1,0-1 1,0 0 0,0 1 0,1 0-51,-3 4 132,1 1 0,0-1 0,1 1 0,0 0 0,0 0 0,0 0 1,1 0-1,0 0 0,1 1-132,7 69 728,-4-45-576,0-3 16,19 200 916,-20-170-804,-2 0 1,-6 51-281,2-95-179,1 0-1131,2-13-1481,2-6-2337,1-5 670</inkml:trace>
  <inkml:trace contextRef="#ctx0" brushRef="#br0" timeOffset="8288.855">2211 153 15616,'-8'9'0,"-1"9"0,2 9 0,-4 9 128,7 11 0,-1 7 256,10 8-1,4 6 1,-2-4 0,4-2 0,-7 3 0,-1 1-256,2-7 0,-2-8-128,1-10 128,-1-7-512,2-10 0,-1-1-12415</inkml:trace>
  <inkml:trace contextRef="#ctx0" brushRef="#br0" timeOffset="12211.197">4747 191 12032,'-1'5'42,"0"0"0,-1 1 0,0-1 0,0 0 0,0 0 0,-1 0 0,0-1 0,0 1 0,0-1 0,0 1 0,-1-1 0,-2 2-42,0 1 130,1 0 0,-1 0 0,2 1 0,-5 7-130,0 8 225,1-1 1,1 2 0,1-1 0,1 1 0,1 0-1,1-1 1,1 7-226,0 21 436,2-1 1,7 48-437,-6-81 190,2 1 1,0-1 0,1 0-1,1 0 1,0-1-1,2 1 1,6 13-191,-11-26 42,1 1 0,-1-1 1,1 0-1,0 0 0,0 0 0,0 0 1,1 0-1,-1-1 0,1 1 1,0-1-1,0 0 0,0 0 0,0-1 1,1 1-1,-1-1 0,1 0 0,0 0 1,-1 0-1,1-1 0,0 1 0,0-1 1,0-1-1,0 1 0,0-1 0,0 1 1,0-2-1,0 1 0,5-1-42,-3-1 19,-1 0 1,1 0-1,0-1 0,-1 0 0,1-1 0,-1 1 1,0-1-1,0 0 0,-1-1 0,1 1 0,-1-1 1,0 0-1,0 0 0,0-1 0,-1 0 1,0 0-1,0 0 0,1-3-19,8-14 41,-1-1 1,-1 0 0,-1-1-1,3-13-41,-7 17 0,-1 0 0,-1-1 0,-1 0 0,-1 0 0,-1 0 0,-1-1 0,-1 1 0,-1 0 0,0 0 0,-2 0 0,-1 1 0,-1-1 0,0 1 0,-7-12 0,11 27-50,-1 0-1,0 1 1,0-1 0,0 1-1,-1 0 1,0 0 0,0 0-1,0 1 1,0-1 0,-1 1-1,0 0 1,0 0 0,0 1-1,0-1 1,-1 1 0,-5-2 50,-24-6-3555,-5 8-4671,18 3 5474</inkml:trace>
  <inkml:trace contextRef="#ctx0" brushRef="#br0" timeOffset="12645.611">5357 212 14720,'-10'7'26,"1"1"1,-1 0 0,1 0-1,1 1 1,-1 1 0,2-1-1,-1 1 1,1 1 0,1-1-1,0 1 1,0 0 0,1 1-1,0-1 1,1 1 0,1 0-1,0 0 1,0 0 0,1 0-1,1 1 1,0 2-27,0 9 243,2 1 1,0 0-1,1-1 1,2 0 0,0 1-1,3 4-243,-3-16 145,0 0 0,1-1 0,0 1 0,1-1 0,0-1-1,1 1 1,0-1 0,1 0 0,0 0 0,1-1 0,0 0 0,3 1-145,-9-9 21,0 0 1,0 0-1,0 0 0,0 0 1,0 0-1,1-1 1,-1 1-1,1-1 1,-1 0-1,1 0 0,-1-1 1,1 1-1,0-1 1,-1 0-1,1 1 1,-1-2-1,1 1 0,0 0 1,-1-1-1,1 0 1,-1 1-1,1-1 1,2-2-22,2 0 2,0 0 0,-1-1 0,1 0 0,-1 0 0,0-1 0,0 1 1,0-2-1,-1 1 0,2-3-2,-1 1 12,0-1 0,-1-1 1,1 1-1,-2-1 0,1 0 1,-2 0-1,1-1 0,-1 0 1,0 1-1,-1-1 0,0-1 0,-1 1 1,0 0-1,-1-1 0,0 1 1,0-1-1,-1 1 0,0-1 1,-1 1-1,-2-9-12,-3-11-9,-1 1 0,-1 0 0,-1 0 0,-2 0 0,-1 2 0,-10-17 9,17 34-103,0 0 0,-1 1-1,0 0 1,0 0 0,-6-5 103,8 10-413,1 1 0,-1 0 0,0 0-1,0 0 1,0 0 0,0 1-1,-1-1 1,1 1 0,-1 0 0,1 0-1,-1 1 1,0-1 0,-3 1 413,-25-4-8661</inkml:trace>
  <inkml:trace contextRef="#ctx0" brushRef="#br0" timeOffset="13277.026">5849 144 14720,'-3'14'94,"0"-1"0,1 1 0,0 0 0,1 0 0,1 14-94,-1 12 191,-3 105 1707,10 51-1898,-4-132 235,-1-43-208,1 25-3638,0-32-5711</inkml:trace>
  <inkml:trace contextRef="#ctx0" brushRef="#br0" timeOffset="14131.957">6321 212 14336,'2'8'-25,"0"13"276,-4-21-205,1 0 0,-1-1 0,1 1 0,0-1 0,-1 1 0,1-1 0,-1 0 1,1 1-1,0-1 0,0 0 0,-1 0 0,1 0 0,0 0 0,0 0 0,0 0-46,-1-1 33,0 1 1,1 0-1,-1 0 1,0 1-1,0-1 1,0 0-1,0 0 1,0 1-1,0 0 1,0-1-1,0 1 0,0 0 1,0 0-1,0 0 1,0 0-1,0 0 1,0 0-1,0 1 1,0-1-1,1 1 1,-1-1-1,0 1 1,0 0-1,0 0 1,0-1-1,0 1 1,1 1-1,-1-1 0,1 0 1,-1 0-1,1 1 1,-1-1-1,1 1 1,-1 0-34,-5 6 41,0-1 1,1 2-1,0-1 1,0 1-1,1 0 0,-1 1-41,-4 13 120,0 1 0,2 0 0,1 0 0,1 1-1,0 0 1,2 0 0,1 0 0,2 1 0,0-1-1,1 0 1,2 1 0,0-1 0,4 13-120,-5-34 51,0 0 1,0 0-1,0 0 1,1-1-1,0 1 1,-1 0-1,1-1 0,0 0 1,1 1-1,-1-1 1,1 0-1,-1 0 1,1 0-1,0-1 1,0 1-1,0-1 1,3 2-52,-1-1 51,1 0 0,-1 0 0,1-1 0,0 0 0,0 0 0,0-1 0,0 1 0,0-1 0,0-1 0,6 1-51,3-1 57,1-1 0,-1 0 0,0-2 0,0 1 0,0-2 0,0 0 0,-1-1 0,1 0 0,1-2-57,0 0 44,-1-1 0,1-1 0,-1-1 0,-1 0 0,0-1 0,0 0 0,-1-1 0,0-1-44,-7 6 18,0 0 0,-1 0 0,1 0 0,-2-1 0,1 1 0,-1-1 0,0 0 0,-1-1 0,0 1 0,0 0 0,-1-1 0,0 0 0,0 1 0,-1-1 0,0 0 0,-1-9-18,-1 4-13,-1 0-1,0 0 1,-1 0-1,0 0 0,-1 1 1,-1-1-1,-1 1 1,1 0-1,-2 0 1,0 1-1,-3-4 14,0 1-173,0 1 0,-1 1 0,-1-1 0,0 2 0,-1 0 0,0 0 0,-1 1 0,0 1 0,-2 0 173,13 8-800,-1-1 0,0 1 0,0 1 0,0-1 0,0 1 0,0-1 0,-1 1 0,1 0 0,0 1 0,-1-1 0,1 1 0,-4 0 800,-19 0-5333</inkml:trace>
  <inkml:trace contextRef="#ctx0" brushRef="#br0" timeOffset="15377.826">8594 1 13952,'-5'5'26,"-1"0"0,0-1 0,-1 1-1,1-2 1,-1 1 0,1 0-26,-1-1 28,1 0 0,1 0 0,-1 1-1,0 0 1,1 0 0,0 0-1,0 1 1,0 0 0,0 1-28,-7 11 76,0 1 0,1 1 0,1 0 0,1 1 0,1 0 0,0 0 1,-3 18-77,3-6 314,1 0 1,2 1 0,1 0 0,1 26-315,3-46 133,1-1-1,0 1 1,1-1 0,0 1 0,1-1 0,1 0-1,0 0 1,0 0 0,1 0 0,1-1 0,4 7-133,-8-13 34,1 0 0,1-1 1,-1 1-1,0-1 1,1 0-1,0 0 0,0 0 1,0-1-1,0 1 0,1-1 1,-1 0-1,1 0 1,0-1-1,0 1 0,0-1 1,0 0-1,0-1 1,1 1-1,-1-1 0,0 0 1,1 0-1,-1-1 1,1 1-1,-1-1 0,1-1 1,-1 1-1,2-1-34,2 0 21,0-1 0,0 0-1,-1-1 1,1 1 0,-1-2 0,0 1-1,0-1 1,0-1 0,6-3-21,-9 4 6,-1 0 1,1 0-1,-1 0 1,0-1-1,0 0 1,0 0-1,-1 0 1,0 0-1,0 0 1,0-1-1,0 1 0,-1-1 1,0 0-1,0-2-6,0 2 1,0-1 0,-1 0-1,1 0 1,-2 0-1,1 0 1,-1 0 0,0 0-1,-1 1 1,0-8-1,0 12-1,1 0 0,-1-1 0,1 1 0,-1 0 0,0-1 0,0 1 0,0 0 0,-1 0 0,1 0 1,0 0-1,-1 0 0,1 0 0,-1 0 0,0 1 0,1-1 0,-1 0 0,0 1 0,0 0 0,0-1 0,0 1 0,0 0 1,-1 0-1,1 0 0,0 0 0,0 0 0,-1 1 0,1-1 0,-1 1 0,1-1 1,-7 1-22,1-1 1,0 1-1,-1 1 0,1-1 0,0 2 1,-1-1-1,1 1 0,0 0 1,-2 1 21,-74 32-3592,67-27 1491,-9 3-6325</inkml:trace>
  <inkml:trace contextRef="#ctx0" brushRef="#br0" timeOffset="15853.091">8868 326 16511,'1'-12'52,"0"1"-1,0-1 0,2 0 0,-1 1 0,1 0 1,1-1-1,0 1 0,1 0 0,0 1 0,1-1 1,0 1-1,0 0 0,1 1 0,0 0 0,4-3-51,-7 6 32,1 1 0,1-1 0,-1 2 0,1-1 0,0 0 0,0 1 0,0 0 0,0 1 0,1-1 0,-1 1 0,1 0 0,0 1 0,0 0 0,0 0 0,0 0 0,1 1 0,-1 0 0,0 1 0,1-1 0,-1 1 0,0 1 0,1-1 0,-1 1 0,6 2-32,-9-2 4,1 0 0,-1 1 0,0-1 0,0 1 0,0 0 0,0 0 0,0 1-1,-1-1 1,1 1 0,-1 0 0,1 0 0,-1 0 0,0 0 0,0 0 0,-1 1 0,1-1-1,-1 1 1,1 0 0,-1 0 0,0 0 0,0 0 0,-1 0 0,1 0 0,-1 0-1,0 1 1,0-1 0,-1 0 0,1 1 0,-1-1 0,0 0 0,0 1 0,0-1-1,-1 4-3,-1 5 13,0 0 0,-1 1 0,-1-1 0,0-1-1,-1 1 1,0 0 0,0-1 0,-2 0 0,1 0-1,-7 7-12,-15 17 128,-1-2 0,-2-1 0,0-1 0,-3-2 0,-25 17-128,47-35 103,13-7-13,24-5 39,-6-1-88,316-6-1129,-309 6-2745,1 1 1,-1 1-1,5 1 3833,24 6-3136</inkml:trace>
  <inkml:trace contextRef="#ctx0" brushRef="#br0" timeOffset="20028.545">38 1984 17279,'0'0'150,"0"0"63,0 0-42,0 0 42,0 0-42,0 0 63,0 0 22,6-1-21,138-13 814,-36 4-1865,-37 2-3342,-41 5-727,-2 1-1003</inkml:trace>
  <inkml:trace contextRef="#ctx0" brushRef="#br0" timeOffset="36091.43">2417 1559 15872,'-2'5'0,"-5"2"0,4 13 128,1 10 256,4 12-1,5 11 1,-2 1 128,1-3-384,-2 2 128,4-8-128,-4-4 0,-1-5-128,2-4 0,2-4-1919,1-7-1,-1 2-8064</inkml:trace>
  <inkml:trace contextRef="#ctx0" brushRef="#br0" timeOffset="36455.397">2958 1558 15104,'-1'1'4,"0"1"0,0-1 0,0 1 0,0-1 0,0 0 1,0 0-1,0 1 0,0-1 0,-1 0 0,1 0 1,0 0-1,-1 0 0,1 0 0,0-1 0,-1 1 0,-1 0-4,-31 12 158,8-4 2,18-4-73,-1 1 1,0 0-1,1 0 1,1 1 0,-1 0-1,1 1 1,0-1 0,0 1-1,1 1 1,0-1-1,1 1 1,0 0 0,0 0-1,1 1 1,0-1 0,1 1-1,-2 6-87,2-3 71,0-1 0,0 1 0,1-1 0,1 1-1,0 0 1,1 0 0,0-1 0,1 1 0,0 0 0,1 0-1,1-1 1,0 1 0,5 11-71,-5-16 38,1 0 0,1 0 0,-1-1 0,1 1 0,0-1 0,1 0 0,0 0-1,0-1 1,0 0 0,1 0 0,0 0 0,0-1 0,1 0 0,-1 0 0,1-1 0,8 4-38,-10-6 35,0 0 0,1 0-1,-1-1 1,0 1 0,1-1 0,-1 0 0,1-1 0,0 0-1,-1 0 1,1 0 0,-1-1 0,1 0 0,-1 0 0,0-1-1,1 0 1,-1 0 0,0 0 0,0-1 0,0 1 0,0-2-1,-1 1 1,1-1 0,3-2-35,-2-1 21,0 1 0,0-1 0,-1 0 0,0 0 0,0 0 0,0-1 0,-1 0 0,0 0 1,-1-1-1,0 1 0,0-1 0,-1 0 0,0 0 0,-1 0-21,1-4 106,-1 1 0,0-1 0,-1 0 0,0 1 0,-1-1 0,0 0 0,-1 0 0,-1 1 1,0-1-1,-2-4-106,1 6-59,-1-1 0,0 1 0,0 0 1,-1 0-1,-1 0 0,0 0 0,0 1 1,-1 0-1,0 0 0,-8-7 59,9 11-332,-1 0 0,0 0 0,0 0-1,0 1 1,-1 0 0,1 1 0,-1 0 0,0 0-1,-1 0 1,1 1 0,-1 0 0,1 1 0,-1 0 0,-8-1 332,-28-2-10304</inkml:trace>
  <inkml:trace contextRef="#ctx0" brushRef="#br0" timeOffset="35160.356">1220 1636 15616,'-5'8'106,"-4"11"-92,0-1-1,1 1 1,1 0 0,1 1-1,1 0 1,1 0-1,0 0 1,1 0 0,1 15-14,1 1 82,1 0 0,2 1 0,1-1 0,2-1 1,4 14-83,-7-40 34,1 0 1,0-1-1,1 1 1,-1-1-1,1 0 1,1 0-1,0 0 1,0-1-1,0 0 1,1 0-1,0 0 1,1 0-1,0-1 1,-1 0-1,2-1 1,-1 1-1,1-1 1,0-1-1,0 0 1,0 0-1,0 0 1,1-1-1,0 0 1,-1-1-1,1 0 1,0 0-1,0-1 1,0 0-1,0 0 1,1-1-1,-1-1 1,0 1-1,0-2 1,6 0-35,-9 0 36,0 0 0,-1 0 0,1 0 0,0 0-1,-1-1 1,0 0 0,0 0 0,0-1 0,0 1 0,0-1 0,-1 0 0,0 0 0,0-1 0,0 1 0,0-1 0,0 0 0,-1 0-1,0 0 1,0 0 0,-1-1 0,1 1 0,-1-1 0,0 0 0,-1 1 0,1-1 0,-1 0 0,0-2-36,1-9 34,-1 1 1,0-1-1,-1 0 1,-1 1-1,0-1 0,-2 1 1,1-1-1,-2 1 1,-3-7-35,1 2 57,-1-1 1,-2 1-1,0 1 1,-1 0-1,-1 0 1,-13-17-58,20 31 5,0 0-1,-1 1 0,0-1 1,0 1-1,0 0 1,-1 1-1,1-1 1,-1 1-1,-1 0 1,1 1-1,0-1 1,-1 1-1,1 0 1,-1 1-1,0 0 1,0 0-1,0 0 0,0 1 1,0 0-1,-1 1 1,1-1-1,0 1 1,-4 1-5,4 0-127,1 0 0,-1 0 0,1 0 0,-1 1 0,1 0 0,-1 1 0,1-1 0,0 1 0,0 1 0,0-1 0,-1 2 127,-2 2-1926,-1 2-1,2-1 1,-1 1-1,1 0 1,-6 9 1926,-8 10-4416</inkml:trace>
  <inkml:trace contextRef="#ctx0" brushRef="#br0" timeOffset="35705.447">1836 1618 14208,'-2'3'19,"-1"1"1,0-1 0,0 0 0,0 0 0,0 0 0,-1-1 0,1 1 0,-1-1 0,0 0 0,0 0 0,0 0 0,-3 1-20,1 0 45,0-1 1,0 2-1,0-1 1,1 1-1,-1 0 1,1 0-46,0 1 68,1 0 1,-1 0 0,1 0 0,0 1 0,1-1-1,-1 1 1,1 0 0,0 0 0,1 0 0,-1 1-1,1-1 1,0 5-69,-1 1 94,1 1-1,1 0 1,0 0-1,1 0 0,0-1 1,2 11-94,1 1 64,2 0 0,0 0 0,2 0 0,1 0 0,0-1 0,12 21-64,-13-30 35,1 0 0,1-1 0,0 0 0,1-1 0,0 0 0,1-1 0,0 0 0,2 1-35,-8-8 42,-1-1 0,1 0-1,0 0 1,0 0-1,0 0 1,1-1 0,-1 0-1,1 0 1,-1 0-1,6 1-41,-7-3 46,0 0-1,-1 0 1,1 0-1,0 0 1,-1 0-1,1-1 1,0 1-1,-1-1 1,1 0-1,-1 0 1,1-1-1,-1 1 0,0-1 1,1 1-1,-1-1 1,0 0-1,0-1 1,0 1-46,5-5 45,0-1 1,0 0-1,-1-1 1,0 0-1,-1 0 1,0 0-1,0-1 1,-1 0-1,0 0 0,-1 0 1,0 0-1,0-1 1,-1 0-1,-1 0 1,0-2-46,2-7 40,-1-1-1,-1 1 1,-2-1 0,0 0-1,-1 0 1,0 0 0,-5-14-40,1 8 86,-1 1-1,-2 1 1,-9-22-86,15 41-60,-1-1-1,1 1 1,-2 0 0,1 0-1,-1 0 1,0 1 0,0-1 0,0 1-1,-1 0 1,0 0 0,0 1-1,0-1 1,0 1 0,-1 0-1,0 1 1,0-1 0,-3 0 60,6 3-344,0 0 0,0 0 0,-1 0 1,1 1-1,0-1 0,0 1 0,-1 0 0,-1 0 344,-40 12-10902,24-6 9430</inkml:trace>
  <inkml:trace contextRef="#ctx0" brushRef="#br0" timeOffset="38843.232">4759 1531 17279,'-10'31'92,"1"1"0,1 0 0,2 1 0,1 0 0,0 18-92,4-30 57,1 1 0,1 0 1,1-1-1,0 0 0,2 1 0,1-1 1,0 0-1,8 18-57,-10-32 63,1 1 0,0-2 1,0 1-1,0 0 0,0-1 1,1 0-1,0 0 1,1 0-1,-1 0 0,1-1 1,0 0-1,1-1 0,-1 1 1,1-1-1,-1 0 0,1-1 1,5 2-64,-7-3 47,0 0 0,0-1 1,1 1-1,-1-1 0,0-1 1,1 1-1,-1-1 1,1 0-1,-1 0 0,0 0 1,1-1-1,-1 0 0,0 0 1,1 0-1,-1-1 1,0 0-1,0 0 0,0 0 1,0 0-1,0-1 1,-1 0-1,1 0 0,-1 0 1,0-1-1,2-1-47,0-1 20,0-1 0,0 0 0,0 0 1,-1 0-1,0-1 0,-1 0 0,0 0 0,0 0 0,0 0 0,-1-1 0,-1 1 0,1-1 1,-1 0-1,-1 0 0,0 0 0,0 0 0,0 0 0,-1 0 0,-1 0 0,1 0 1,-2 0-1,0-1-20,-1-9 34,-2 0 1,-1 0 0,0 1-1,-1 0 1,-1 1 0,0-1-1,-2 1 1,0 1 0,-1 0-1,-1-1-34,5 8-593,-1 0-1,1 0 0,-2 1 0,1 1 1,-1-1-1,0 1 0,0 1 0,-1-1 1,0 2-1,0-1 0,-1 2 0,-5-3 594,-2 3-9258</inkml:trace>
  <inkml:trace contextRef="#ctx0" brushRef="#br0" timeOffset="39260.58">5404 1406 13952,'2'5'111,"0"-1"1,0 1-1,0 1 1,-1-1-1,0 0 1,0 0 0,0 0-1,-1 1 1,0-1-1,0 0 1,0 1 0,-1-1-1,1 0 1,-1 0-1,-1 1-111,-1 29 567,5 98 1288,18 128-1855,-18-239-205,4 31 561,6-23-4944,-8-24-4414</inkml:trace>
  <inkml:trace contextRef="#ctx0" brushRef="#br0" timeOffset="39624.352">5859 1415 17151,'0'0'0,"-3"7"128,-1 16 0,-4 8 0,5 10 128,2 9 0,2 4 0,4 0 128,5-3 0,2-1-256,0-5 128,2-1-128,-5-8 128,-1-7-384,-4-7 128,-1-5-1920,0-4 129,-1-2-9345</inkml:trace>
  <inkml:trace contextRef="#ctx0" brushRef="#br0" timeOffset="39994.591">6409 1386 16895,'0'2'7,"0"-1"-1,0 0 0,0 1 0,-1-1 0,1 1 0,-1-1 0,1 0 0,-1 1 0,0-1 0,1 0 0,-1 0 0,0 1 1,0-1-1,0 0 0,0 0 0,0 0 0,0 0 0,0 0 0,0 0-6,-30 19 236,4-3-54,13-6-91,0 1 0,1 1-1,1 0 1,0 1 0,1 0 0,-4 6-91,9-10 57,1-1-1,0 2 0,0-1 1,1 1-1,0-1 1,1 1-1,0 0 0,0 0 1,1 1-1,0 8-56,1-2 106,1 0 1,1 0-1,0 0 0,2 0 1,0 0-1,0 0 0,2-1 1,0 1-1,7 14-106,-9-26 57,0 0-1,1 0 1,-1 0 0,1 0-1,0-1 1,1 0-1,-1 0 1,1 0 0,0 0-1,0-1 1,1 0-1,2 2-56,-3-3 36,0-1-1,0 0 0,0 0 0,1 0 0,-1 0 0,1-1 0,-1 0 0,1 0 0,-1-1 0,1 0 0,-1 1 0,1-2 0,-1 1 0,1-1 0,-1 0 0,6-1-35,-3 0 16,1 0 0,-1-1 0,0 0 0,0 0 0,0-1 0,0 0 0,-1-1 0,1 1 0,-1-1 0,0-1 0,0 1 0,-1-1 0,0 0 0,0-1 0,0 0 0,-1 0 0,0 0 0,0 0 0,-1-1 0,0 0 0,0 1 0,2-10-16,-2 4 21,-1 0-1,0 0 1,-1-1 0,0 1-1,-1-1 1,-1 0-1,0 1 1,-1-1-1,0 1 1,-1-1 0,0 1-1,-1-1 1,-1 1-1,-3-6-20,1 2-114,-1-1 0,-2 2 0,1-1-1,-2 1 1,-9-11 114,11 16-722,0 1 0,-1 1 0,0 0 0,-1 0 0,-5-4 722,-18-10-11690</inkml:trace>
  <inkml:trace contextRef="#ctx0" brushRef="#br0" timeOffset="40840.183">8347 1589 16000,'5'-4'79,"0"-1"0,0-1 0,-1 1 1,1-1-1,-1 0 0,0 0 0,-1 0 0,0 0 1,3-7-80,15-24 438,-6 15-175,1 1-1,1 1 0,5-4-262,-18 19 39,0 1-1,1-1 1,0 1 0,0 0 0,0 1 0,0-1 0,1 1 0,-1 0-1,1 0 1,0 1 0,0-1 0,0 1 0,0 1 0,0-1 0,0 1-1,3 0-38,-6 2 10,1-1-1,-1 1 0,0 0 0,0 0 0,0 0 1,1 1-1,-1-1 0,0 1 0,-1-1 0,1 1 0,0 0 1,0 0-1,-1 1 0,1-1 0,-1 1 0,0-1 1,0 1-1,0-1 0,0 1 0,0 0 0,-1 0 0,1 0 1,-1 0-1,1 3-9,4 6 28,-2 0 1,0 1-1,0-1 1,-1 1-1,1 11-28,-3-8 3,0 0-1,-1-1 0,-1 1 1,0 0-1,-1 0 1,-1-1-1,0 1 0,-1-1 1,-1 0-1,-1 0 1,-1 3-3,-4 6-1,-2-1 0,0 0 0,-1-1 0,-1-1 0,-1 0 0,-8 7 1,19-23 0,0 0 0,0-1 0,-1 1 0,1-1 0,-1 0 0,0-1 0,-1 1 0,6-3 0,0 0 0,0-1 0,0 1 0,0 0 0,0-1 0,-1 1 0,1-1 0,0 0 0,0 1 0,0-1 0,-1 0 0,1 0 0,0 0 0,0 0 0,-1 0 0,1 0 0,0 0 0,0 0 0,-1 0 0,1 0 0,0-1 0,0 1 0,0 0 0,-1-1 0,1 1 0,0-1 0,0 0 0,0 1 0,0-1 0,0 0 0,0 0 0,0 0 0,0 1 0,0-1 0,0 0 0,1 0 0,-1 0 0,0 0 0,1-1 0,-1 1 0,0 0 0,1 0-2,0 0 0,0 0 0,0-1 0,0 1 0,0 0 0,0 0 0,0 0 0,0 0 0,1 0-1,-1 0 1,0 0 0,1 0 0,-1 0 0,0 0 0,1 0 0,-1 0 0,1 0 0,0 0 0,-1 0 0,1 0-1,0 0 1,0 0 0,-1 1 0,1-1 0,0 0 0,0 0 0,0 1 0,0-1 2,30-15-91,-5 9 75,-1 2 0,1 1 0,1 1 0,13 0 16,110 5-1975,-52 0-7122,-46-2 5023</inkml:trace>
  <inkml:trace contextRef="#ctx0" brushRef="#br0" timeOffset="41229.326">9153 1234 15872,'0'4'2,"1"-2"22,-1 1-1,0-1 1,1 1-1,-1-1 1,0 0 0,-1 1-1,1-1 1,0 1 0,-1-1-1,0 0 1,1 1-1,-1-1 1,0 0 0,0 1-1,0-1 1,0 0-1,-1 0 1,1 0 0,-1 0-1,1 0 1,-1 0-1,1-1 1,-1 1 0,0 0-1,0-1 1,0 0 0,-1 2-24,-4 2 62,1 1 0,0 0 1,0 0-1,1 1 1,-1 0-1,2 0 1,-1 0-1,1 1 1,0-1-1,0 1 1,1 1-63,-6 15 154,1-1 1,1 1 0,0 6-155,3-9 171,0 1-1,2-1 0,1 1 0,0 0 0,2 14-170,0-29 92,-1 1 0,1-1-1,0 1 1,1-1 0,0 0 0,0 0-1,0 0 1,1 0 0,0 0 0,0 0-1,1-1 1,0 0 0,0 1 0,1-1 0,-1-1-1,1 1 1,6 4-92,-8-8 29,0 0-1,0-1 1,0 1 0,0-1-1,0 0 1,1 0-1,-1 0 1,0 0 0,1-1-1,-1 1 1,1-1 0,-1 0-1,1 0 1,-1 0-1,1 0 1,-1-1 0,0 1-1,1-1 1,-1 0-1,0 0 1,1 0 0,-1-1-1,0 1 1,0-1 0,0 0-1,0 0 1,0 0-1,-1 0 1,1 0 0,2-2-29,-2 1 27,0 0-1,0 0 1,0 1 0,-1-2 0,1 1 0,-1 0 0,0 0 0,1-1 0,-2 1-1,1-1 1,0 0 0,-1 0 0,1 0 0,-1 1 0,0-1 0,-1 0-1,1 0 1,0 0 0,-1 0 0,0-1 0,0 1 0,-1 0 0,1 0 0,-1 0-1,1 0 1,-2-2-27,0 2-120,1 1 0,-1-1-1,0 1 1,0-1-1,0 1 1,0 0-1,-1 0 1,1 0 0,-1 0-1,0 0 1,0 1-1,0-1 1,0 1 0,0 0-1,-1 0 1,1 0-1,-1 0 1,1 0-1,-2 1 121,-2-2-620,-1 2 0,0-1-1,0 1 1,1 0-1,-1 0 1,0 1-1,0 0 1,0 1 0,-2 0 620,-20 3-8768</inkml:trace>
  <inkml:trace contextRef="#ctx0" brushRef="#br0" timeOffset="43299.474">68 2871 8832,'-68'-45'4032,"139"40"-2688,776-20 597,75-39-1479,1885-109 590,-1379 121-646,-1181 47-345,1078-32 219,-648-9-130,71-3 84,-226 37-13,-297 11-7439,-168 1-227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0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136 136 10880,'0'2'19,"0"-1"1,0 0 0,0 1 0,0-1-1,0 1 1,0-1 0,0 1-1,0-1 1,0 0 0,-1 1 0,1-1-1,-1 0 1,1 1 0,-1-1 0,1 0-1,-1 0 1,0 1 0,0-1-1,0 0 1,1 0 0,-2 1-20,-27 23 844,-3 5-140,23-18-547,1 2 1,1-1-1,0 1 0,0 0 0,2 1 0,0-1 0,0 1 0,1 0 0,1 0 1,1 1-1,0-1 0,1 1 0,1-1 0,0 1 0,2 13-157,-1-19 74,1 0 0,0-1 0,0 1 0,1-1 0,0 1 0,1-1 0,0 0 0,1 0 0,-1-1 0,2 1 0,4 6-74,-5-10 54,0 1 0,0-1 0,1 0-1,0 0 1,0-1 0,0 0 0,0 0 0,1 0-1,-1-1 1,1 0 0,0 0 0,0-1 0,0 0 0,0 0-1,0 0 1,7-1-54,-7 0 28,1 0-1,-1-1 0,1-1 1,-1 1-1,0-1 1,1 0-1,-1-1 1,0 0-1,0 0 0,1-1 1,-2 1-1,1-1 1,0-1-1,-1 1 1,1-1-1,-1-1 0,0 1 1,0-1-1,-1 0 1,0 0-1,0-1 1,0 1-1,0-1 0,-1 0 1,0-1-1,0 1 1,0-1-1,-1 1 1,0-1-1,-1 0 0,1 0 1,-1 0-1,-1-1 1,1 1-1,-1 0 1,-1-1-1,1 1 0,-1-1 1,0 1-1,-1-1 1,0 1-1,-1-5-27,-3-2 5,0-1 0,-1 1-1,0 1 1,-1-1 0,0 1 0,-2 1 0,1-1-1,-10-10-4,1 4-47,-1 0 1,-1 1-1,0 1 0,-19-13 47,33 27-232,1 0 0,-1 0 0,1 1 0,-1-1 0,0 1 0,0 0 0,-1 0 232,-15 1-3977,19 2 3239,1-1-1,-1 1 0,1 0 1,-1-1-1,1 1 1,-1 0-1,1 0 1,0 0-1,-1 0 0,1 0 1,0 0-1,-1 1 739,-8 10-725</inkml:trace>
  <inkml:trace contextRef="#ctx0" brushRef="#br0" timeOffset="348.435">597 138 13312,'-15'14'303,"0"0"0,0 2 0,2-1 0,0 2 0,1 0 0,-7 13-303,12-17 227,1 0 0,0 1 0,1 0 0,1 0 0,0 0 0,1 1 0,0-1 0,1 1 0,1 11-227,0-11 126,1 0 1,1 0-1,1 0 1,0 0-1,1 0 1,0 0-1,1-1 1,4 8-127,-6-15 37,1-1 0,-1 0-1,1-1 1,1 1 0,-1 0 0,1-1 0,0 0 0,0 0 0,1 0-1,-1 0 1,1-1 0,0 0 0,1 0 0,-1 0 0,1-1 0,-1 1-1,1-1 1,0-1 0,0 1 0,6 1-37,-4-2 26,0-1 1,0 1-1,0-1 0,0-1 0,0 0 1,1 0-1,-1 0 0,0-1 0,0-1 1,0 1-1,0-1 0,0 0 0,-1-1 1,1 0-1,-1 0 0,1-1 0,-1 0 1,0 0-1,-1-1 0,1 1 0,-1-1 1,1-1-1,-2 1 0,1-1 0,-1 0 1,1-1-1,-2 1 0,1-1 0,-1 0 1,0 0-1,0-1 0,-1 1 1,0-1-1,-1 1 0,1-1 0,-1 0 1,-1 0-1,0 0 0,0-2-26,1-1 6,-1-1-1,0 1 1,-1 0-1,-1-1 1,0 1-1,0 0 1,-1-1-1,0 1 1,-1 0-1,-1 0 1,0 1-1,-1-4-5,0 5-35,1 1-1,-1 0 0,-1 0 0,1 1 1,-1 0-1,-1 0 0,1 0 1,-1 1-1,-1 0 0,1 0 1,-1 0-1,0 1 0,0 1 0,0-1 1,-1 1 35,3 2-388,1 0 0,0 0 1,0 0-1,-1 1 1,1 0-1,-4-1 388,-32 3-7402,20 1 1749</inkml:trace>
  <inkml:trace contextRef="#ctx0" brushRef="#br0" timeOffset="717.777">1030 1 15360,'-5'10'0,"-5"11"0,5 2 128,2 9 384,3 13 127,6 6-383,-4 2 128,4 1 0,0 0 128,7 5-256,-4-14 0,-1-4-256,-4-8 128,2-6-1280,-4-5 0,1-1-10495</inkml:trace>
  <inkml:trace contextRef="#ctx0" brushRef="#br0" timeOffset="1121.099">1502 38 16767,'-10'17'78,"0"-2"-1,-1 1 1,0-2-1,-8 8-77,-27 38 352,29-33-58,2 0 1,1 2-1,1 0 0,-7 22-294,16-40 79,1 0 0,0 1 0,1-1 0,0 1 0,1-1 0,0 1 0,1 0 0,0 0 0,0 0 0,2-1 0,-1 1 0,2-1-1,-1 1 1,2 0-79,-3-7 36,1-1-1,0 1 0,0-1 1,1 0-1,-1 0 0,1 0 1,0 0-1,0 0 0,0-1 1,0 1-1,1-1 0,-1 0 0,1 0 1,0 0-1,0 0 0,0-1 1,0 1-1,0-1 0,1 0 1,-1 0-1,1-1 0,-1 0 1,1 1-1,0-1 0,0-1 1,-1 1-1,1-1 0,0 0 1,0 0-1,0 0-35,2-1 43,0 0 0,0 0 0,0-1 0,-1 0 0,1 0 0,0-1 0,-1 0 0,1 0 0,-1 0 0,0-1 0,0 0 0,0 0 0,-1 0 0,1-1 0,-1 0 0,0 0 0,0-1 0,-1 1 0,0-1 0,1 0-43,0-5 60,0 0 0,0 0 0,-1-1-1,0 1 1,-1-1 0,0 0 0,-1 0-1,0 0 1,-1 0 0,-1 0-1,0 0 1,0 0 0,-1 0 0,-1 0-1,0 0 1,0 0 0,-5-11-60,3 10-170,-1 0 0,0 0 0,-1 1 0,0-1 0,-1 1 0,0 1 1,-6-7 169,7 10-728,0 1 1,-1 0 0,0 0 0,-1 0 0,0 1 0,0 0 0,0 0 0,-1 1-1,1 0 1,-4-1 727,-21-8-9066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8:5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 13184,'3'14'18,"-3"-12"-13,1-1 0,-1 0 0,0 1 0,1-1 1,-1 1-1,0-1 0,0 0 0,0 1 0,0-1 0,0 1 0,0-1 0,0 0 0,-1 1 0,1-1 0,0 0 0,-1 1 0,1-1 0,-1 0 0,1 1 0,-1-1 0,0 0 0,0 0 0,1 0 0,-1 1 0,0-1 0,0 0-5,-9 12 83,1 0 1,1 1-1,0 1 1,1-1-1,1 1 1,0 0-1,1 0 1,1 1-1,0 0 1,1-1-1,0 1 1,2 1-84,-2 13 235,2-1-1,1 1 1,1 0 0,2 0 0,0 0 0,3-1-235,-3-13 77,0-1 0,1 1 1,1-1-1,1-1 1,0 1-1,1-1 0,6 9-77,-12-20 16,1 0-1,0 0 0,0-1 0,0 1 0,0-1 0,0 0 0,1 1 0,-1-1 0,1 0 0,-1 0 0,1-1 1,0 1-1,0 0 0,0-1 0,0 0 0,0 0 0,0 0 0,0 0 0,0 0 0,0 0 0,0-1 1,1 0-1,-1 1 0,0-1 0,0-1 0,0 1 0,1 0 0,-1-1 0,0 1 0,0-1 0,0 0 0,0 0 1,0 0-1,0-1 0,0 1 0,0-1 0,0 1 0,-1-1 0,2-1-15,3-2 4,-1 1-1,0-1 0,0 0 1,-1 0-1,1-1 1,-1 1-1,0-1 1,-1-1-1,1 1 1,-1-1-1,-1 1 0,3-5-3,-2 0 8,0 0-1,0-1 0,-1 1 0,-1-1 0,0 1 0,-1-1 0,1-11-7,-2-2 8,-2-1 1,-1 1-1,0 0 0,-2 0 1,-1 1-1,-1-1 0,-5-12-8,1 10-353,0-1-1,-2 2 0,-5-7 354,15 27-222,0 0-1,0 0 1,-1 1-1,0-1 1,0 1 0,-1 0-1,1 1 1,-1-1-1,0 1 1,0 0 0,-1 0-1,1 0 1,-1 1-1,0 0 1,0 0-1,0 0 1,-6-1 222,-12 0-7957</inkml:trace>
  <inkml:trace contextRef="#ctx0" brushRef="#br0" timeOffset="337.398">535 0 16000,'-10'9'0,"-5"5"128,6 14 0,1 13 127,5 12 1,3 5 0,0 3 0,3 0-128,2-2 128,1 1-128,-2-11 128,4-9-256,-1-11 0,-2-4-1024,2-7 1,1-2-10241</inkml:trace>
  <inkml:trace contextRef="#ctx0" brushRef="#br0" timeOffset="694.674">771 2 16128,'-3'12'0,"-4"7"0,5-2 0,-1 2 128,3 18 127,3 12-127,2 4 0,-1 3 0,4 2 128,-1 1-128,1-2 128,-4-2-256,1-10 0,1-9-1151,-2-12-1,1 3-9600</inkml:trace>
  <inkml:trace contextRef="#ctx0" brushRef="#br0" timeOffset="1026.241">1184 41 15104,'-27'43'151,"20"-34"-50,0 1-1,1 0 1,1 0 0,-3 4-101,-1 10 282,1-1 0,0 1 0,2 0 0,1 1 0,1 0 0,1 1-282,1-9 97,2-1 1,0 0-1,1 0 1,0 0-1,2 0 1,0 0-1,0-1 1,2 1-1,0-1 1,1 2-98,-5-13 33,1 0 0,0 0 0,0 0 0,0 0 0,1 0 0,-1-1 0,1 1 0,0-1 0,0 0 0,0 0 0,0 0 0,1 0 1,-1 0-1,1-1 0,0 1 0,-1-1 0,1 0 0,0 0 0,0-1 0,1 1 0,-1-1 0,0 0 0,0 0 0,4 0-33,-2 0 40,1-1-1,0-1 1,0 1-1,0-1 1,-1 0-1,1-1 1,0 0 0,-1 0-1,1 0 1,-1-1-1,0 0 1,0 0-1,0 0 1,0-1-1,3-2-39,-2-1 9,1 0-1,-1 0 1,0-1-1,0 1 0,-1-2 1,0 1-1,0-1 1,-1 0-1,0 0 1,-1 0-1,0-1 0,0 1 1,-1-1-1,0 0 1,-1 0-1,0 0 1,-1-1-1,0 1 0,0-2-8,0-12 14,-2-1 0,0 0 0,-1 0-1,-1 0 1,-2 1 0,0 0-1,-4-8-13,7 25-115,0 0 0,-1 0 0,0 0 0,0 1-1,0-1 1,-1 1 0,0 0 0,-1 0 0,1 0-1,-3-1 116,4 4-170,0 0-1,0 1 0,0-1 1,-1 1-1,1 0 0,-1 0 1,0 0-1,1 1 0,-1-1 1,0 1-1,0 0 0,0 0 1,0 0-1,0 1 1,0-1-1,0 1 0,0 0 1,-2 0 170,-31 6-4459,0 0-2474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0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27 139 11776,'-2'0'104,"1"0"1,0 0 0,0 0 0,0 0-1,-1 0 1,1 0 0,0 0-1,0 0 1,-1-1 0,1 1 0,0-1-1,0 1 1,0-1 0,0 1 0,0-1-1,0 0 1,0 1 0,0-1-1,0 0 1,0 0 0,0 0 0,-1-1-105,12 3 768,-1 7-695,0 0 1,-1 0-1,0 1 1,-1 1-1,0-1 0,0 1 1,-1 0-1,0 1 1,1 3-74,11 17 107,7 6 326,1 0 1,2-2 0,16 13-434,-43-46 55,1 0-1,0 0 1,-1-1 0,1 1-1,0 0 1,0-1 0,0 0-1,0 1 1,0-1 0,0 0-1,1 0 1,-1 0 0,0 0 0,1 0-1,-1-1 1,0 1 0,1-1-1,2 1-54,-3-2 32,0 1-1,0 0 1,0-1-1,0 0 0,0 1 1,0-1-1,0 0 1,0 0-1,0 0 0,0 0 1,0-1-1,0 1 1,-1 0-1,1-1 0,-1 1 1,1-1-1,0 0-31,6-10 70,0 0-1,0 0 1,-1-1 0,-1 1-1,0-2 1,-1 0-70,4-7 112,85-165 89,-48 110-2898,-17 31-8652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15744,'26'39'430,"1"-2"0,2-1 0,1-2 0,2 0 1,1-2-1,21 14-430,-52-44 70,0 0 1,0-1 0,0 1-1,0-1 1,1 0-1,-1 1 1,0-1-1,0 0 1,1 0 0,-1-1-1,1 1 1,-1 0-1,1-1 1,-1 1 0,1-1-1,-1 0 1,1 0-1,-1 0 1,1 0-1,-1 0 1,1-1 0,-1 1-1,1-1 1,-1 0-1,1 1 1,1-2-71,1-2 62,0 1 0,-1-1 0,1 0 0,-1 0 0,0-1 0,0 1 0,0-1 0,-1 0 0,0 0 0,0 0 0,1-3-62,60-106 339,5-10-597,-20 42-3876,-27 50-645,1 3-2623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89 13568,'1'0'7,"1"-1"1,-1 1 0,1 0-1,-1 0 1,1 0 0,-1 0-1,1 0 1,-1 1 0,1-1-1,-1 0 1,1 1 0,-1-1 0,1 1-1,-1-1 1,1 1 0,-1 0-1,0 0 1,2 0-8,-3 0 16,0 0 1,0 1-1,0-1 0,0 0 1,0 0-1,-1 0 0,1 0 0,0 0 1,0 0-1,-1 0 0,1 0 1,0 0-1,-1 0 0,1 0 1,-1 0-1,0 0 0,1 0 1,-1 0-17,-10 26 229,7-12 50,2 1 0,0 0 1,1 0-1,0 0 0,1 0 0,1 0 1,1 0-1,0-1 0,1 1 1,0 0-1,5 10-279,-7-24 71,-1 0 0,1 0-1,-1 0 1,1 0 0,0 0 0,0 0 0,0-1 0,0 1 0,0 0 0,0-1-1,0 1 1,0-1 0,1 1 0,-1-1 0,1 1 0,-1-1 0,1 0 0,0 0-1,-1 0 1,1 0 0,0 0 0,0 0 0,0 0 0,-1-1 0,2 1-71,0-1 68,1 0 1,-1 0-1,1 0 1,-1 0 0,0-1-1,1 1 1,-1-1-1,1 0 1,-1 0-1,0 0 1,0-1-1,0 1 1,3-2-69,8-6 124,-1 0 1,-1 0-1,1-1 1,-1-1-1,10-11-124,-17 16-6,-1 0 0,1-1 0,-1 0 1,0 0-1,-1 0 0,1 0 0,-1 0 0,-1-1 0,1 1 0,-2-1 0,1 0 1,-1 1-1,0-1 0,0 0 0,-1-2 6,0 4-175,0 1-1,0 0 1,0-1-1,-1 1 1,0 0 0,0 0-1,0-1 1,-1 1-1,0 0 1,0 0 0,0 1-1,-1-1 1,1 0 0,-1 1-1,0-1 1,0 1-1,-1 0 1,1 0 0,-1 0-1,0 1 1,0-1 0,-1 0 175,2 3-333,0 0 0,0 0 1,0 0-1,-1 0 1,1 0-1,0 1 0,0 0 1,-1-1-1,1 1 1,0 0-1,0 1 1,-1-1-1,1 0 0,0 1 1,0 0-1,-1 0 1,1 0-1,0 0 0,0 0 1,0 1-1,0-1 1,1 1-1,-3 1 333,-9 6-1063,1 0-1,-1 1 0,2 0 1,-1 1 1063,3-2-70,0 1 1,1 0-1,-7 8 70,15-16 234,-1 0-1,0 0 1,1 0-1,0 0 1,-1 0 0,1 0-1,0 0 1,0 0-1,0 1 1,1-1-1,-1 0 1,0 1 0,1-1-1,0 0 1,-1 1-1,1-1 1,0 1 0,0-1-1,0 0 1,1 1-1,-1-1 1,0 1-1,1-1 1,0 2-234,0-3 94,1 0 1,-1 0-1,0 0 0,0 0 1,0 0-1,1 0 0,-1-1 0,1 1 1,-1 0-1,0-1 0,1 0 1,-1 1-1,1-1 0,-1 0 1,1 1-1,-1-1 0,1 0 1,-1 0-1,2 0-94,36-2 1424,-30 1-1291,47-8-1989,-27 2-6058</inkml:trace>
  <inkml:trace contextRef="#ctx0" brushRef="#br0" timeOffset="361.551">218 310 15744,'9'-14'101,"-17"32"125,-11 26 108,12-17-151,5-17-381,0-1-1,0 0 1,-1 0 0,0 0-1,0-1 1,-1 1-1,-1-1 1,1 0 0,-1 0-1,-1 0 1,1-1 0,-7 7 198,1-4-520,1-1 1,-1-1 0,-1 0-1,-3 2 520,10-7 270,-1 0-1,1 0 1,-1 0 0,0-1-1,0 0 1,0 0-1,0-1 1,0 1 0,0-1-1,-5 0-269,36-5 1350,0 0-1,15-6-1349,5 0 245,38-5 257,0-1-2096,-28 3-8300,-31 7 6566</inkml:trace>
  <inkml:trace contextRef="#ctx0" brushRef="#br0" timeOffset="717.564">431 0 15360,'-3'9'0,"-5"3"0,-1 2 128,-3 5-128,-1 11 128,1 8 0,4-6 0,1-2-128,2-8 0,4-3-1664,1-6 0,0 1-6912</inkml:trace>
  <inkml:trace contextRef="#ctx0" brushRef="#br0" timeOffset="718.564">431 148 14592,'-3'10'0,"-5"7"0,16-8 128,4-3-128,13 1 128,10 2 0,-8 0 0,0 2-128,-3-3 128,-4-4-896,-2-2 128,-2 1-9088</inkml:trace>
  <inkml:trace contextRef="#ctx0" brushRef="#br0" timeOffset="1080.625">285 319 17151,'14'-3'0,"5"-3"0,5 2 128,8-4-128,10 2 128,7 2-128,3 1 128,5 1-128,-15-1 0,-8 3-1279,-5 0-1,1 0-9216</inkml:trace>
  <inkml:trace contextRef="#ctx0" brushRef="#br0" timeOffset="1081.625">453 301 15872,'17'0'0,"13"2"256,-28 10 0,-14 10 127,12 6 129,0 5-256,4-2 0,7 4-128,-1-6 128,2-2-1152,5-6 128,1 1-11007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0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221 109 10240,'0'0'640,"0"0"-43,0 0-170,0 0-1,0 0 172,0 0-22,0 0-256,-9-2-107,-3 1-174,0 0 1,0 0-1,0 1 0,-8 1-39,14 0 23,0 0-1,0 0 1,0 0-1,0 1 1,1 0-1,-1 0 0,0 0 1,1 1-1,0 0 1,-1 0-1,1 0 1,0 1-23,-3 3 79,0 0 1,1 0 0,0 1 0,1 0-1,0 0 1,0 0 0,-4 9-80,8-14 55,0 0 1,1 0-1,-1 0 0,1 0 1,0 1-1,0-1 0,0 0 0,0 1 1,1-1-1,-1 0 0,1 1 1,0-1-1,0 1 0,0-1 1,1 1-1,-1-1 0,1 1 1,0-1-1,-1 0 0,2 1 1,-1-1-1,0 0 0,1 0 1,-1 0-1,2 2-55,-1-3 44,0-1 0,0 1 0,0 0-1,0-1 1,0 1 0,0-1 0,0 0 0,0 1 0,1-1 0,-1 0 0,0 0 0,1-1 0,-1 1 0,1-1-1,-1 1 1,1-1 0,-1 0 0,1 1 0,-1-1 0,1-1 0,0 1 0,-1 0 0,1-1 0,-1 1-1,1-1 1,-1 0 0,0 1 0,1-1 0,-1-1 0,2 0-44,9-4 81,0 0 1,-1-1-1,1-1 0,7-7-81,-8 6 64,-2-1 0,1 0 0,-1-1 0,-1 0 0,0-1 0,5-7-64,-14 18 1,0 1-1,0 0 0,0 0 0,0 0 0,0 0 1,0 0-1,0 0 0,0 0 0,0-1 0,0 1 0,1 0 1,-1 0-1,0 0 0,0 0 0,0 0 0,0 0 1,0 0-1,0 0 0,1 0 0,-1 0 0,0 0 0,0 0 1,0 0-1,0 0 0,0 0 0,1 0 0,-1 0 1,0 0-1,0 0 0,0 0 0,0 0 0,0 0 0,0 0 1,1 0-1,-1 0 0,0 0 0,0 0 0,0 0 1,0 0-1,0 0 0,0 0 0,1 0 0,-1 0 1,0 1-1,0-1 0,0 0 0,0 0 0,0 0 0,0 0 1,0 0-1,0 0 0,0 0 0,1 1 0,-1-1 1,0 0-1,0 0 0,0 0 0,0 0 0,5 15 27,-1 16 42,21 207-316,-18-187-594,-2-25-7543,-3-17 3158</inkml:trace>
  <inkml:trace contextRef="#ctx0" brushRef="#br0" timeOffset="384.225">545 69 14208,'0'3'13,"0"-1"0,-1 0 0,1 0 0,-1 0 1,0 0-1,0 0 0,0 0 0,0 0 1,0 0-1,0 0 0,0-1 0,-1 1 1,1 0-1,-1-1 0,0 2-13,0-2 34,0-1-1,0 1 1,0 0-1,0 0 1,0-1 0,0 0-1,-1 1 1,1-1-1,0 0 1,0 0-1,-2 0-33,-24 3 179,24-2-136,1 0-1,-1 0 1,0 1-1,1 0 1,-1-1-1,1 1 1,0 0-1,-1 1 1,1-1-1,0 1 1,0-1-1,1 1 1,-1 0 0,0 0-1,1 0 1,0 0-1,0 1 1,-2 1-43,3-2 62,-1 0 0,1 0 0,0 0 1,-1 0-1,1 0 0,1 0 0,-1 0 1,0 0-1,1 0 0,-1 0 0,1 1 1,0-1-1,0 0 0,1 0 0,-1 0 1,0 0-1,1 1 0,0-1 0,0 0 1,0 0-1,0 0 0,0 0 0,2 1-62,-2-2 54,1 0 0,0-1 0,0 1 0,0 0 0,0-1 0,0 0 0,0 1 0,1-1 0,-1 0 0,0 0 0,1 0 0,-1-1 0,1 1 0,-1-1 0,1 1 0,-1-1 0,1 0 0,-1 0 0,1 0 0,-1 0 0,2 0-54,3 0 57,0-1 1,0 0-1,0 0 1,1 0-1,-2-1 1,1 0-1,2-1-57,-3-1 31,1 0-1,0 0 1,-1 0-1,0-1 1,0 0-1,0 0 1,-1-1-1,0 1 1,0-1-1,0 0 1,-1-1-1,1 1 1,-1-1-1,2-5-30,-6 11-118,0 0 0,1 0 0,-1 0 0,0 0 0,0 0 0,0-1 0,0 1-1,0 0 1,0 0 0,0 0 0,0 0 0,0 0 0,0 0 0,-1 0 0,1 0 0,0 0 0,-1 0 0,1 0 0,-1 0 0,1 0-1,-1 0 1,1 0 0,-1 1 0,0-1 0,1 0 0,-1 0 0,0 0 0,0 1 0,0-1 0,1 1 0,-2-2 118,-1 1-741,0 0 1,0-1-1,0 1 1,0 0-1,0 1 1,-1-1-1,1 0 1,0 1-1,-1 0 741,-23-3-4949</inkml:trace>
  <inkml:trace contextRef="#ctx0" brushRef="#br0" timeOffset="761.029">379 359 15488,'15'9'0,"12"9"128,1-9 128,7-2-128,-1-5 128,4-4-128,-7-2 127,1-5-255,0-5 0,-2 1-1279,-6-1-1,1-3-8576</inkml:trace>
  <inkml:trace contextRef="#ctx0" brushRef="#br0" timeOffset="762.029">684 0 14720,'4'14'0,"4"10"512,-4-8 0,-1-5-128,2 16-1,-1 9-255,4 3 128,-1 3-128,5 4 0,2 6 0,-1-9 128,2-4-2559,5-8-1,-1 1-6400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147 206 14336,'-6'18'-18,"0"2"1,1-1-1,1 0 1,1 1 0,0 0-1,1 7 18,-4 30-23,-16 119-260,7 15 283,12-127-95,4-1 1,2 1-1,3-1 0,11 50 95,-16-113-16,-1 1 0,1 0 0,-1 0 0,0-1-1,0 1 1,1 0 0,-1 0 0,0-1 0,0 1-1,0 0 1,0 0 0,0 0 0,0 0 0,0-1 0,0 1-1,0 0 1,-1 0 0,1 0 0,0-1 0,0 1 0,-1 0-1,1 0 1,-1-1 0,1 1 16,-1-2-21,0 1 0,0-1 0,0 0 0,0 0 0,0 0 0,0 0 0,0 0-1,0 0 1,0 0 0,1 0 0,-1 0 0,0 0 0,1 0 0,-1 0 0,1-1 0,-1 1 21,-9-21-58,1 1-1,1-2 1,1 1-1,1-1 1,-2-14 58,-3-39 40,2-6-40,5 39-4,-4-57 255,3 0-1,6 0 1,3-1 0,18-95-251,-20 182 17,1 1 1,0-1 0,1 1 0,0 0-1,1 0 1,1 0 0,0 1 0,1 0 0,5-7-18,-9 14 4,1 1 0,0-1 1,0 1-1,0 0 0,1 0 1,0 0-1,0 0 0,0 1 1,0 0-1,0 0 1,1 0-1,-1 1 0,1-1 1,-1 1-1,1 1 0,0-1 1,0 1-1,0 0 1,0 0-1,0 1 0,0 0 1,5 0-5,3 2 0,0 0 0,-1 1 0,1 0 0,-1 1 0,0 1 0,0 0 0,0 1 0,-1 0 0,0 1 0,0 0 0,0 1 0,-1 0 0,0 1 0,4 5 0,-4-4 0,-1 0 0,0 1 0,-1 0 0,0 0 0,-1 1 0,0 1 0,-1-1 0,0 1 0,-1 0 0,-1 1 0,0 0 0,0-1 0,-2 2 0,1-1 0,-2 7 0,0 1 0,-2-1 0,0 0 0,-1 1 0,-1-1 0,-1 0 0,-1 0 0,-1 0 0,-2 5 0,-3 4 0,-1-1 0,-2 0 0,-1-1 0,-1 0 0,-1-1 0,-2 0 0,2-8 5,11-14-10,7-10-17,3-2 4,0 0-1,1 0 1,0 1-1,0 0 0,1 0 1,0 0-1,0 1 1,0 0-1,2 0 19,74-39-85,-79 42 81,21-10-61,0 1 0,1 2-1,0 0 1,9 0 65,-25 6-18,0 1 1,1 1-1,-1 0 0,0 0 1,0 1-1,1 0 0,-1 1 1,0 0-1,0 0 1,0 1-1,0 1 0,0 0 1,4 1 17,-11-2 0,0-1 0,1 1 0,-1 0 0,-1 0 0,1 0 0,0 0 0,0 0 0,-1 0 0,1 1 0,-1-1 0,0 1 0,0 0 0,0 0 0,0 0 0,0 0 0,-1 0 0,1 0 0,0 3 0,-1-1 0,1 0 0,-2 1 0,1-1 0,-1 1 0,1-1 0,-1 0 0,-1 1 0,1-1 0,-1 1 0,0-1 0,-1 3 0,-3 9 0,-1-1 0,0 0 0,-2 0 0,0-1 0,0 0 0,-1 0 0,-5 5 0,-7 8-45,-1 0 0,-1-2-1,-2 0 1,0-2 0,-2 0 0,-1-2 0,0-1 0,-1-2 0,-2 0 0,0-2 0,-1-1 0,0-2 0,-1-1 0,0-2 0,-1-1 0,-1-2 0,1-1 0,-7-1 45,34-5-1359,1 0 0,0 0-1,-1-1 1,1 0 0,-1-1 0,1 0 0,-6-1 1359,-10-3-427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13312,'11'6'11,"12"9"96,-23-15-100,1 1-1,0 0 0,-1 0 0,1-1 0,-1 1 0,1 0 0,-1 0 0,0 0 0,1 0 0,-1 0 0,0 0 1,0 0-1,1 0 0,-1 0 0,0 0 0,0 0 0,0 0 0,0-1 0,0 1 0,0 0 0,-1 0 1,1 0-1,0 0 0,0 0 0,-1 0 0,1 0-6,-6 15 121,2-5 37,0 1 0,0-1 0,1 1 1,1-1-1,0 1 0,0 0 0,1 0 1,1 5-159,1-2 302,1 0 0,0 0 0,2 0 0,3 11-302,-6-22 116,0 1 0,1-1 0,-1 0 0,1 1 0,0-1 0,1 0 0,-1 0-1,1-1 1,-1 1 0,1 0 0,0-1 0,0 0 0,1 1 0,-1-1-1,1 0 1,-1-1 0,5 3-116,-4-3 59,-1-1 1,1 0-1,0 0 0,0 0 0,0 0 1,0 0-1,-1-1 0,1 0 0,0 0 1,0 0-1,0 0 0,0-1 1,0 1-1,0-1 0,0 0 0,-1 0 1,1 0-1,0-1 0,-1 1 0,1-1-59,1-1 25,0-1 0,-1 1 1,0-1-1,0 0 0,0 0 0,0 0 0,-1 0 0,1 0 0,-1-1 0,0 0 0,0 0 0,-1 0 0,1 0 0,-1-2-25,3-7-184,-1 1 0,-1-1-1,0 0 1,-1-1 0,0 1 0,-2 0-1,1 0 1,-2-1 0,0 1 0,0 0-1,-4-13 185,4 24-491,0 0 0,0 1-1,-1-1 1,1 1-1,-1-1 1,1 1-1,-1 0 1,0 0-1,0-1 1,0 1 0,0 1-1,0-1 1,-1 0-1,1 0 1,0 1-1,-1-1 1,1 1 0,-1 0-1,0 0 1,1 0-1,-1 0 1,0 0-1,0 1 1,0-1-1,1 1 1,-1 0 0,-1 0 491,-26-5-1579</inkml:trace>
  <inkml:trace contextRef="#ctx0" brushRef="#br0" timeOffset="360.394">14 252 12160,'16'-3'0,"11"-3"128,-12 1 0,-3-2 0,4-2 0,2 0-3712,11 0 0,8-2 2688,-10-1 0,0 3-1280</inkml:trace>
  <inkml:trace contextRef="#ctx0" brushRef="#br0" timeOffset="737.675">192 283 14592,'-2'46'-342,"-2"0"1,-2 0 0,-10 35 341,15-78-234,0-1 1,1 1 0,-1-1 0,0 1-1,-1-1 1,1 1 0,0-1 0,-1 0-1,1 1 1,-1-1 0,0 0 0,1 0 0,-1 0-1,0 0 1,-2 0 233,1 0 58,0 1 0,-1-1 1,0 0-1,1-1 0,-1 1 0,0-1 0,0 0 0,0 0 0,-3 1-58,-2-1 628,-1 0 0,1-1 0,0 0 0,0 0 0,-1-1 0,1 0 0,0-1 0,-8-2-628,17 4 13,0 0 1,-1 0 0,1 0 0,0 0 0,-1 0 0,1 0 0,0 0 0,-1 0 0,1 0 0,0 0 0,0 0 0,-1 0 0,1 0 0,0-1 0,-1 1 0,1 0-1,0 0 1,0 0 0,-1 0 0,1-1 0,0 1 0,0 0 0,-1 0 0,1 0 0,0-1 0,0 1 0,0 0 0,0 0 0,-1-1 0,1 1 0,0 0 0,0-1-1,0 1 1,0 0 0,0 0 0,0-1 0,0 1-14,11-5 234,19-1-87,123-15 518,-21 2-1244,-42 10-4329,-63 7-2686</inkml:trace>
  <inkml:trace contextRef="#ctx0" brushRef="#br0" timeOffset="738.675">437 0 16256,'-2'8'0,"-1"2"0,-1 9 128,-7 11-128,4 1 127,-2 5-127,4-9 0,-1-7-1407,9 1-1,0-3-8064</inkml:trace>
  <inkml:trace contextRef="#ctx0" brushRef="#br0" timeOffset="1156.509">447 89 14464,'0'11'0,"0"11"128,5-13 0,-1-4 128,10-1 128,-1 1-256,14 7 128,8-3-128,-9 0 0,-5-3-256,0 2 128,-2 1-11520</inkml:trace>
  <inkml:trace contextRef="#ctx0" brushRef="#br0" timeOffset="1157.509">270 339 15232,'7'-6'0,"9"-3"256,3 2 0,4 1-128,11 3 128,10 1-128,2 2 0,5 0-1,-6-3 1,-2-6-383,-12 7 127,1-1-11648</inkml:trace>
  <inkml:trace contextRef="#ctx0" brushRef="#br0" timeOffset="1560.537">516 302 15744,'12'4'0,"5"2"384,-10 3-1,-4 3-127,0 11 128,-6 4-128,3-5 0,0 3-128,3-3 0,2-1 0,0-3 0,-2-4-640,1 1 128,1-2-12031</inkml:trace>
  <inkml:trace contextRef="#ctx0" brushRef="#br0" timeOffset="1561.537">811 484 19583,'-8'3'0,"-7"1"0,11-2 128,1-2-256,3 0 0,0 0-13951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14592,'5'11'0,"2"10"256,1 7 0,-4 12 0,7 5 0,-2 4-128,-2-6 128,-2-3-128,-2-5 0,-3-6-128,3-7 0,1-5-2560,1-4 0,-1-2-4736</inkml:trace>
  <inkml:trace contextRef="#ctx0" brushRef="#br0" timeOffset="336.758">233 125 14208,'-3'15'184,"0"-1"0,-1 0 0,0 0 0,-6 10-184,4-8 431,0-1 0,2 1 0,-3 13-431,6-23 63,0-1-1,1 0 0,0 0 0,0 0 1,0 0-1,1 0 0,-1 0 0,1 0 1,1 0-1,-1 0 0,1 0 0,-1 0 1,2 0-1,0 1-62,-2-4 49,0 0-1,0 0 1,1 0 0,-1 0 0,1-1 0,-1 1-1,1 0 1,0-1 0,-1 1 0,1-1-1,0 0 1,0 1 0,0-1 0,0 0 0,0 0-1,1 0 1,-1-1 0,0 1 0,0 0-49,3-1 57,-1 1 1,1-1 0,0 1 0,-1-1 0,1-1-1,-1 1 1,1-1 0,-1 0 0,4 0-58,4-3 110,0 0 1,-1-1 0,0 0 0,0 0 0,0-1 0,9-7-111,-17 11 10,1-1 0,-1 0 0,1 0 0,-1 0 0,0-1 0,0 1 0,-1-1 1,1 1-1,-1-1 0,1 0 0,-1 0 0,0 0 0,-1 0 0,1-1 0,-1 1 0,0 0 1,0-1-1,0 1 0,-1-1 0,1 1 0,-1-1 0,0 1 0,0-1 0,-1 1 0,1-1 0,-1 1-10,-1-6-10,-1 0 0,0 1 0,0 0-1,-1 0 1,0 0 0,0 0-1,-1 1 1,0-1 0,-1 1-1,0 0 1,-3-3 10,7 10-73,0-1 1,1 0-1,-1 1 0,0-1 0,0 1 0,0-1 1,0 1-1,0 0 0,-1 0 0,1 0 1,0 0-1,0 0 0,-1 1 0,1-1 0,0 1 1,-1-1-1,1 1 0,-1 0 73,-42 6-5798,32-3 3029,-10 1-2756</inkml:trace>
  <inkml:trace contextRef="#ctx0" brushRef="#br0" timeOffset="689.663">636 66 13184,'-31'12'674,"28"-12"-560,0 1 0,0-1 0,1 1 0,-1 0 1,0 0-1,0 0 0,1 1 0,-1-1 0,1 1 0,-1-1 1,1 1-1,-1 0 0,1 0 0,0 0 0,0 0 1,0 1-1,0-1 0,1 0 0,-1 1 0,0-1 1,0 3-115,0 0 63,0 0 1,0 0-1,0 0 1,1 1-1,0-1 1,0 0-1,0 0 1,1 1-1,0-1 1,0 1-1,0-1 1,0 0-1,1 1 1,0-1-1,0 0-63,1 2 86,1 0 0,0-1 0,0 1 0,0-1 0,1 0 0,0 0 0,0 0 0,0 0 0,1-1 0,0 1 0,1-1-86,-4-3 23,0 0-1,0 0 1,0 0-1,0 0 1,1 0-1,-1 0 1,1-1 0,-1 0-1,1 1 1,0-1-1,-1 0 1,1 0-1,0 0 1,0-1-1,0 1 1,0-1-1,0 1 1,0-1 0,0 0-1,0 0 1,-1 0-1,1-1 1,0 1-1,0-1 1,0 0-1,2 0-22,-2-1 9,0 1 1,1-1-1,-1 0 0,0-1 0,0 1 0,0 0 0,0-1 0,0 0 0,0 0 0,-1 0 0,0 0 0,1 0 0,-1 0 1,0 0-1,-1-1 0,1 1 0,0-1 0,-1 0 0,0 1 0,0-1-9,1-2-34,-1 0-1,0 0 1,0 0 0,-1 0-1,0 0 1,0 0 0,0 0-1,0 0 1,-1 0 0,0 0 0,-1 0-1,1 1 1,-1-1 0,0 0-1,0 1 1,-3-4 34,3 5-494,-1 0 0,1 0 0,-1 0 0,0 1 0,0-1 0,0 1 0,-1 0 0,-3-3 494,-9-5-9685</inkml:trace>
  <inkml:trace contextRef="#ctx0" brushRef="#br0" timeOffset="1078.714">460 375 14208,'4'-2'0,"4"-1"512,8 6 0,7-1-128,16 3 0,15-1-128,-4-4-1,1-4-255,-5 2 0,-4-3-511,-7-2 127,0 1-10752</inkml:trace>
  <inkml:trace contextRef="#ctx0" brushRef="#br0" timeOffset="1079.714">784 0 17535,'5'8'0,"4"2"128,-3 13 0,-1 7 0,2 10 0,1 12 0,-1-7 0,2 0 0,2 0 0,1-1-640,-3-6 0,1 1-12031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16895,'-3'9'56,"0"-1"-1,1 1 1,0 0-1,0 0 1,1-1-1,0 1 1,1 0-1,0 3-55,7 73 823,-2-26-426,0 19 70,1 19 35,-4-33-5182,-2-63 1672,2-5-3725,3-7 5277,-5 9 536,8-16 365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17919,'-4'9'0,"-7"9"0,10 10 128,2 3 0,-1 10 0,-1 2 128,1 0 128,1 2 0,2 0 128,2 3-256,-2-10 0,0-7-128,-3 1 0,0-6-1792,0-4 128,0-2-10751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61 6912,'-1'34'661,"1"-34"-644,0 0 0,0 0 0,0 0 0,0 0 0,0 1 1,0-1-1,0 0 0,0 0 0,0 0 0,0 0 0,0 0 0,0 0 0,0 0 0,0 0 0,0 0 0,0 1 0,0-1 0,0 0 0,0 0 1,0 0-1,0 0 0,0 0 0,0 0 0,0 0 0,0 0 0,0 0 0,0 0 0,0 0 0,-1 0 0,1 1 0,0-1 0,0 0 1,0 0-1,0 0 0,0 0 0,0 0 0,0 0 0,0 0 0,0 0 0,-1 0 0,1 0 0,0 0 0,0 0 0,0 0 0,0 0 0,0 0 1,0 0-1,0 0 0,0 0 0,0 0 0,-1 0 0,1 0 0,0 0 0,0 0 0,0-1 0,0 1 0,0 0 0,0 0 0,0 0 1,0 0-1,0 0 0,0 0 0,0 0-17,-7-9 1053,-6-13 781,12 21-1594,0-2-21,0 1-16,0 0 1,0 1 0,0-1 0,0 0 0,0 0 0,0 1-1,0-1 1,-1 0 0,1 1 0,0 0 0,-2-1-204,3 2 24,-1 0 1,0 0 0,0 0-1,0 0 1,1 1 0,-1-1-1,0 0 1,0 1-1,1-1 1,-1 1 0,0-1-1,1 1 1,-1-1 0,0 1-1,1-1 1,-1 1-1,1-1 1,-1 1 0,1 0-1,-1-1 1,1 1 0,-1 0-1,1 0 1,0-1-1,-1 1 1,1 0 0,0 0-1,0-1 1,-1 1 0,1 0-25,-12 23 188,0 1 1,2 1 0,1-1 0,1 2 0,1-1 0,-2 15-189,7-29 102,0 0 0,1 0 1,1 0-1,0 0 0,0 1 0,1-1 1,1 0-1,0 0 0,0 0 0,1-1 0,1 1 1,0-1-1,1 1 0,0-1 0,6 10-102,-10-19 26,1 0-1,-1 0 1,1 0-1,-1 0 1,1 0 0,0 0-1,0 0 1,0-1-1,0 1 1,0-1 0,0 1-1,0-1 1,0 0-1,1 0 1,-1 0 0,1 0-1,-1 0 1,0 0-1,1-1 1,-1 1 0,1-1-1,-1 0 1,1 0-1,0 0 1,-1 0-1,1 0 1,-1 0 0,1-1-1,-1 1 1,1-1-1,-1 0 1,0 1 0,1-1-1,-1 0 1,0-1-1,1 1 1,-1 0 0,0-1-1,0 1 1,0-1-26,6-4 40,0 0 1,-1-1-1,0 0 1,0 0 0,-1-1-1,1 1 1,-2-1-1,1-1 1,-1 1-1,0-2-40,0 0 26,0 0 0,-1 0-1,0-1 1,-1 1-1,0-1 1,-1 0 0,0 1-1,-1-1 1,0 0-1,0 0 1,-2 0 0,1 0-1,-1 0 1,-1 0-1,-1-7-25,-1 4-481,0-1 0,0 1 0,-1 0 0,-1 1 0,-4-8 481,7 16-342,-1 0 1,1 0-1,-1 0 0,1 0 1,-1 1-1,0 0 0,-1 0 1,1 0-1,-1 0 0,0 0 1,0 1-1,0 0 0,0 0 1,-1 1-1,0-1 342,-6-1-7701</inkml:trace>
  <inkml:trace contextRef="#ctx0" brushRef="#br0" timeOffset="374.392">465 1 14976,'-3'7'107,"0"0"1,1 1 0,0 0 0,0-1-1,0 1 1,1 0 0,1 0 0,-1 0-1,1 5-107,9 75 1572,-5-53-1212,15 91 816,-3-18-1173,-9-35-3315,1-80-2022,-1 0-1236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2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13952,'0'0'0,"65"-4"128,-33 1 128,-2 3-128,9 0 128,3 0 0,-8 0 128,-2 0-128,10 0 0,5 0-128,-1 0 128,4 3-256,-11-2 128,-5 2-768,-2-3 0,-1 0-10112</inkml:trace>
  <inkml:trace contextRef="#ctx0" brushRef="#br0" timeOffset="413.573">224 1 16128,'23'9'0,"16"4"128,-21 10 0,-14 7-1,13 12 1,5 11 256,-9-8 0,-3 2-256,-5-2 128,-5 3-256,3-7 0,-3-5-6143,1-4-1,2-1 3968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 10752,'0'0'18,"0"1"0,1 0 0,-1-1 0,0 1 0,0 0 0,0 0 0,0-1 0,0 1 1,0 0-1,0-1 0,0 1 0,0 0 0,0 0 0,0-1 0,0 1 0,-1 0 0,1-1 0,0 1 0,-1 0 1,1-1-1,0 1 0,-1 0 0,1-1 0,0 1 0,-1-1 0,1 1 0,-1-1 0,0 1-18,-21 22 1054,-4 5-33,22-19-901,0 0 0,0 1 0,1-1 0,1 1 0,0 0 0,0 0 0,0 0 0,2 0 0,-1 1 0,1-1 0,1 0 0,0 0 1,0 0-1,3 8-120,0 2 207,1-1 1,2-1 0,0 1 0,0-1 0,2 0 0,0-1 0,3 3-208,-5-11 65,0-1 1,0 0-1,0 0 1,1-1-1,0 0 1,0 0-1,1-1 1,0 0 0,0 0-1,0-1 1,1 0-1,0-1 1,0 0-1,4 1-65,-10-4 25,1 1 0,-1-1 0,0 0 0,1-1 0,-1 1 0,1-1 0,-1 0 0,0 0 0,1 0 0,-1-1 0,1 1-1,-1-1 1,0 0 0,1-1 0,-1 1 0,0-1 0,0 1 0,0-1 0,0 0 0,0-1 0,-1 1 0,1-1 0,0 0 0,-1 1 0,0-2 0,3-2-25,0 0 22,0-1 0,-1 1 1,0-2-1,0 1 0,0 0 1,-1-1-1,0 0 0,-1 0 1,0 0-1,0 0 0,0 0 0,-1-1 1,0-3-23,-1-3 8,-1-1 1,0 1 0,-1 0-1,-1-1 1,0 1 0,-1 0-1,-1 0 1,-5-13-9,2 8 6,-1 1 1,-1 0-1,-1 0 0,0 0 0,-1 1 0,-3-1-6,12 15-236,-1 1 0,1 0 0,-1 0-1,1 0 1,-1 0 0,0 1-1,0-1 1,-1 1 0,1 0 0,0 0-1,-1 0 1,1 0 0,-1 1-1,1-1 1,-1 1 0,0 0 0,0 0-1,0 0 1,0 0 0,0 1-1,1 0 1,-1 0 0,-2 0 236,0 1-528,0 0 1,0 1-1,0 0 1,0 0-1,1 0 0,-1 1 1,1-1-1,0 2 1,-1-1-1,1 0 0,1 1 1,-1 0-1,0 0 0,-2 4 528,-11 9-2410</inkml:trace>
  <inkml:trace contextRef="#ctx0" brushRef="#br0" timeOffset="663.652">576 1 11776,'2'3'277,"-1"1"0,1 0 0,-1-1 0,1 1 0,-1 0 0,0 0 0,-1 0 0,1 0 0,-1 0 1,1 0-1,-1 0 0,-1 1 0,1 1-277,0 9 366,6 127 640,-6-88-666,2-1-1,8 40-339,-1-50 96,-5-29-329,0 0 0,-2 0 0,0 0-1,0 0 1,-1 0 0,-1 1 0,-1 10 233,-2-19-3221,0-2-5099</inkml:trace>
  <inkml:trace contextRef="#ctx0" brushRef="#br0" timeOffset="1131.883">900 50 13696,'-1'8'26,"-4"8"328,5-16-336,-1 0 0,0 1 0,1-1-1,-1 0 1,0 0 0,0 0 0,1 0-1,-1 0 1,0 0 0,1 0 0,-1 0 0,0 0-1,0-1 1,1 1 0,-1 0 0,0 0-1,1-1 1,-1 1 0,0 0 0,1-1-1,-1 1 1,1 0 0,-1-1-18,0 0 31,0 1-1,1 0 1,-1-1 0,0 1 0,0 0-1,0 0 1,1 0 0,-1 0 0,0-1-1,0 1 1,0 0 0,0 0 0,1 1-1,-1-1 1,0 0 0,0 0-1,0 0 1,1 0 0,-1 1 0,0-1-1,0 0 1,1 1 0,-1-1 0,0 1-1,0-1-30,-15 21 358,-1 31-93,17-51-248,-6 26 202,0-1 1,2 1-1,2 0 0,0 7-219,1-22 115,2 0 0,0 0 0,0 0 0,1 0 0,1 0 0,0 0 0,0-1 0,1 1 0,1-1-1,4 8-114,-8-16 27,1 0 0,0-1-1,1 1 1,-1-1-1,0 1 1,1-1-1,-1 0 1,1 0 0,0 0-1,-1 0 1,1 0-1,0-1 1,0 0-1,1 1 1,-1-1 0,0 0-1,0 0 1,0 0-1,1-1 1,-1 1-1,0-1 1,1 0 0,-1 0-1,0 0 1,1 0-1,-1-1 1,2 0-27,1 0 32,1 0-1,-1 0 1,0-1 0,0 0 0,1 0 0,-1-1-1,-1 0 1,1 0 0,0 0 0,-1-1-1,1 0 1,-1 0 0,4-4-32,-2 0 12,-1-1-1,0 1 1,0-1 0,-1 0-1,0-1 1,0 0-1,-1 1 1,-1-1 0,0 0-1,0-1 1,-1 1 0,0 0-1,0-1 1,-2 1 0,1-1-1,-1 0 1,-1-5-12,0 6-25,0 0-1,0-1 1,-1 1 0,-1 0 0,0 0 0,0 1-1,0-1 1,-2 1 0,1-1 0,-1 1 0,0 1-1,-1-1 1,0 1 0,0 0 0,-1 0 0,0 1-1,-1-1 1,-1 0 25,5 6-502,0-1-1,1 1 1,-1 0-1,0 0 1,-1 0-1,1 1 1,0 0-1,0-1 1,-5 1 502,-12-4-9536</inkml:trace>
  <inkml:trace contextRef="#ctx0" brushRef="#br0" timeOffset="1532.243">1244 58 16767,'-4'12'123,"0"1"-1,1 0 1,0 1-1,1-1 1,0 0-1,1 1 1,1-1-1,1 13-122,2 14 278,1 0 0,5 11-278,-7-40 76,1 1 0,0 0 0,1-1 0,0 1 0,1-1 0,0 0 0,1 0 0,4 5-76,-8-13 37,0 0 1,0-1-1,-1 0 1,1 1-1,1-1 1,-1 0-1,0 0 1,0 0-1,1 0 1,-1-1-1,1 1 1,0-1-1,-1 1 1,1-1-1,0 0 1,0 0-1,0 0 1,0 0-1,0-1 1,0 1-1,0-1 1,0 0-1,0 0 1,0 0-1,0 0 1,0 0-1,0-1 1,0 1-1,0-1 1,0 0-1,0 0 1,0 0-1,-1 0 1,1-1-1,2 0-37,0-2 24,1 0-1,-2 0 0,1 0 0,0 0 0,-1-1 1,0 0-1,0 0 0,0 0 0,-1 0 0,1-1 1,-1 1-1,0-1 0,-1 0 0,0 0 0,0 0 0,0 0 1,0 0-1,-1 0 0,0 0 0,0-3-23,1-15 50,0 0-1,-2-1 0,-1 1 1,-2-15-50,2 28 13,1 5-6,0 1-1,-1-1 1,1 0 0,-1 0-1,0 0 1,-1 0 0,0 1-1,0-1 1,0 1 0,0-1-1,-1 1 1,0 0 0,0 0-1,-3-4-6,-1 2-60,0-1 1,-1 1-1,0 1 0,-1-1 0,-4-2 60,8 6-572,-1 0-1,1 0 1,-1 1 0,0 0-1,0 0 1,-2 0 572,-19-5-11754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4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12160,'0'0'277,"0"0"86,0 0 42,0 0 64,0 0-42,2 9 0,7 28-218,-3 0 0,-1 0 0,-1 1 0,-2 0 0,-3 13-209,-4 11-85,3-58-1916,-1-11-823,-1-11-1141,2-4 467</inkml:trace>
  <inkml:trace contextRef="#ctx0" brushRef="#br0" timeOffset="346.345">39 0 12928,'-3'19'16,"2"-17"5,0-1 1,1 1-1,0-1 1,-1 1-1,1 0 0,0-1 1,0 1-1,0 0 1,0-1-1,0 1 0,0-1 1,0 1-1,1 0-21,0-1 30,0 0 1,-1 0-1,1 0 1,0 0-1,0-1 0,0 1 1,0 0-1,0-1 1,0 1-1,0-1 0,0 1 1,1-1-1,-1 0 1,0 1-1,0-1 0,0 0 1,0 0-1,1 0 1,-1 0-1,0 0 0,0 0 1,0 0-1,1 0 1,-1 0-31,12-1 235,2 1 83,0 0-1,0 1 1,0 0-1,0 2 1,10 2-318,-21-4 61,0 0 1,0 0 0,0 1 0,-1 0 0,1 0-1,-1 0 1,1 0 0,-1 0 0,0 1 0,0-1 0,0 1-1,0 0 1,0 0 0,0 0 0,-1 0 0,0 0-1,0 1 1,1-1 0,-2 1 0,1-1 0,0 1 0,-1 0-1,0 0 1,0 1-62,2 10 201,0 0 1,-2 0-1,0 1 0,0-1 0,-2 1 0,0 8-201,-18 97 697,13-86-553,-12 59 497,6-32-6359,11-49-3647</inkml:trace>
  <inkml:trace contextRef="#ctx0" brushRef="#br0" timeOffset="693.208">424 77 15872,'-5'19'136,"5"-18"-97,-1 1-1,0-1 1,1 1 0,-1 0 0,1-1 0,-1 1 0,1-1 0,0 1-1,0 0 1,0 0 0,0-1 0,0 1 0,0 0 0,0-1 0,0 1 0,1 0-1,-1-1 1,1 1 0,0 1-39,0-2 40,0 0-1,-1 1 1,1 0-1,0-1 1,0 1-1,-1-1 1,1 1 0,-1 0-1,0-1 1,1 1-1,-1 0 1,0 0-1,0-1 1,0 1-1,0 0 1,0 1-40,-6 36 268,3-23-145,-3 25 261,2 0 0,1 1 0,3 31-384,0-71 28,0-1-1,0 1 0,0 0 1,1 0-1,-1-1 1,0 1-1,1 0 1,-1 0-1,1-1 1,-1 1-1,1 0 1,0-1-1,0 1 1,0-1-1,0 1 1,0-1-1,0 1 0,0-1 1,0 0-1,0 0 1,1 1-1,-1-1 1,1 0-28,2 1 31,1-1 0,-1 0 0,0 0 0,0-1 0,0 1 1,1-1-1,-1 0 0,0 0 0,1 0-31,0 0-16,298-6-581,-286 4-1911,-2-4-6013,-7 1 4041</inkml:trace>
  <inkml:trace contextRef="#ctx0" brushRef="#br0" timeOffset="1083.595">660 61 17151,'1'12'0,"4"7"256,-2-2 128,-3-8-256,-3 18 128,-3 11-128,3 10 128,3 10-128,0-2 128,0 7-128,3-8 128,1-6-768,4-1 0,-1 2-12671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5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13440,'265'12'316,"-92"-1"8,557 1 1702,531-65-2026,986-71 1024,1210 89-597,-2625 39-258,-339-3-82,-479-1-81,1001-5 116,-748-11 115,-13 1-2671,-106 11-8446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5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11904,'0'0'384,"0"0"-43,-6 5-170,-3 4-112,1-1 0,0 1 0,0 1-1,1 0 1,0 0 0,1 0 0,0 0 0,1 1 0,0 0 0,-2 9-59,-2 8 168,1 0-1,2 0 0,0 1 0,2 5-167,3-24 65,0 0 0,2 1 0,-1-1 0,1 0 0,0 0 0,1 0 0,1 0 0,-1 0 0,1-1 1,1 1-1,0-1 0,0 1 0,1-1 0,3 4-65,-5-8 60,1 0 1,-1 0 0,1-1 0,0 1 0,0-1 0,0 0 0,0 0 0,1-1-1,0 1 1,0-1 0,0 0 0,0 0 0,0-1 0,0 1 0,1-1-1,-1-1 1,1 1 0,0-1 0,-1 1 0,1-2 0,0 1 0,0-1-1,-1 0 1,1 0 0,5-1-61,-6 1 18,0-2-1,0 1 1,0 0-1,0-1 1,0 0-1,0 0 1,-1-1-1,1 1 0,-1-1 1,1 0-1,-1 0 1,0 0-1,0-1 1,0 0-1,-1 1 1,1-1-1,-1 0 1,2-4-18,-3 5 6,-1 0 1,0 1 0,1-1-1,-1 0 1,0 1 0,-1-1-1,1 0 1,-1 0-1,1 0 1,-1 0 0,0 0-1,0 0 1,0 0 0,0 0-1,0 0 1,-1 1-1,0-1 1,1 0 0,-1 0-1,0 0 1,0 1 0,0-1-1,-1 0 1,1 1-1,-1-1 1,0 1 0,1-1-1,-1 1 1,0 0 0,0 0-1,0 0 1,-1 0-1,-1-1-6,-1-1-380,1 1 0,-1 0-1,0 1 1,0-1-1,0 1 1,0 0-1,0 0 1,0 1 0,-1 0-1,1 0 1,-1 0-1,1 0 1,-1 1-1,1 0 1,-1 0 0,1 0-1,-1 1 1,1 0-1,0 0 1,-1 0-1,1 1 1,0-1 0,0 1-1,0 1 1,0-1-1,0 1 1,0 0-1,1 0 1,-1 0 0,0 1 379,-5 5-2537</inkml:trace>
  <inkml:trace contextRef="#ctx0" brushRef="#br0" timeOffset="379.296">365 105 17535,'17'-14'6,"-2"1"18,1 1-1,0 0 1,2 0-24,-13 9 4,0 1 0,-1-1 0,1 1 0,1 0 0,-1 1 0,0-1 0,0 1 0,1 0 0,-1 0-1,0 1 1,1-1 0,-1 1 0,3 0-4,-6 1 0,0-1 0,0 0 0,0 1 0,0-1 0,0 1 0,0 0 0,0 0 0,0-1 0,0 1 0,0 1 0,-1-1 0,1 0 0,0 0 0,-1 1 0,1-1 0,-1 1 0,1-1 0,-1 1 0,1 1 0,0 0 0,0 1 0,0 0 0,0 0 0,0 0 0,-1 1 0,1-1 0,-1 0 0,-1 1 0,1 2 0,1 5 0,-2 0 0,0 0 0,0 1 0,-1-1 0,-1 0 0,-2 9 0,0-6 32,0 0 0,-2-1 0,1 0 0,-2 0 0,0 0 0,0-1 0,-9 10-32,-10 12 170,-2-2 0,-3 1-170,-4 5 55,35-39-54,0 0-1,1 0 0,-1 0 1,0 0-1,0 0 1,0 0-1,0 0 1,1 0-1,-1 0 0,0 0 1,0 0-1,0 0 1,0 0-1,1 0 1,-1 0-1,0 0 0,0 0 1,0 0-1,0 0 1,1 0-1,-1 1 1,0-1-1,0 0 1,0 0-1,0 0 0,0 0 1,0 0-1,0 0 1,1 1-1,-1-1 1,0 0-1,0 0 0,0 0 1,0 0-1,0 0 1,0 1-1,0-1 1,0 0-1,0 0 0,0 0 1,0 0-1,0 1 1,0-1-1,0 0 1,0 0-1,0 0 0,0 0 1,0 1-1,0-1 1,0 0-1,0 0 1,0 0-1,0 0 1,0 1-1,0-1 0,0 0 1,-1 0-1,1 0 1,0 0-1,0 0 1,0 1-1,19-6-5,-16 5 4,38-9-877,2 1-1,-1 3 0,1 1 0,-1 2 0,33 4 879,-27 1-9301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06:58:3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14848,'0'10'0,"0"5"0,3 10 0,1 4-128,-11 15 128,2 2-10624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39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10112,'-1'12'2176,"5"7"-1024,12 97-219,-6 0 0,-5 0 1,-5 1-1,-14 104-933,13-216-559,0 14-3917,1-10-3438</inkml:trace>
  <inkml:trace contextRef="#ctx0" brushRef="#br0" timeOffset="695.305">268 231 13056,'2'-13'597,"-1"3"-274,1 0 0,0 0 0,1 1 1,0-1-1,1 1 0,0-1 0,1-1-323,-4 9 28,0 0 0,0 0 0,0 0 0,1 0 0,-1 0 0,0 0 0,1 0 0,0 1 0,-1-1 0,1 0 0,0 1 0,-1 0 0,1-1 0,0 1 0,0 0 0,0 0 0,0 0 0,1 0 0,-1 0 0,0 0 0,0 1 0,1-1 0,-1 1 0,0 0 0,0 0 0,1-1 0,-1 1 0,0 1 0,1-1 0,-1 0 0,0 0 0,0 1 0,1 0 0,-1-1 0,1 1-28,-1 1 10,0-1 0,0 1 0,0-1-1,0 1 1,0 0 0,0 0 0,0 0-1,-1 0 1,1 0 0,-1 1-1,1-1 1,-1 0 0,0 1 0,0-1-1,0 1 1,0-1 0,0 1-1,0-1 1,-1 1 0,0 0 0,1-1-1,-1 1 1,0 0 0,0-1-1,0 1 1,-1 2-10,0 7 52,0-1 0,0 1 0,-2 0 0,1-1-1,-3 6-51,2-10 18,1-1-1,-1 0 0,-1 0 0,1 0 0,-1 0 0,0-1 0,0 1 0,0-1 0,-1 0 0,0 0 0,0-1 0,0 1 0,-1-1 0,0 0 0,-1 0-17,-3-1-30,11-8-41,18-7-62,-8 10 131,1 1 1,-1 0 0,1 0-1,-1 2 1,1-1-1,0 1 1,-1 1-1,0 0 1,1 1 0,-1 0-1,0 1 1,0 0-1,-1 0 1,1 1-1,8 6 2,-16-9 10,0-1-1,0 1 0,-1 0 0,1 0 0,0 0 0,-1 0 0,1 1 0,-1-1 0,0 1 0,0-1 0,0 1 0,0 0 0,0 0 0,-1 0 0,1 0 0,-1 0 0,0 0 0,0 0 0,0 0 0,0 1 0,-1-1 0,1 0 0,-1 1 0,0-1 0,0 0 0,0 1 0,0-1 1,-1 0-1,1 1 0,-1-1 0,0 0 0,0 0 0,0 0 0,0 1 0,0-1 0,-2 1-9,-4 10 60,0-1 0,-1 0 0,-1-1 1,0 0-1,0 0 0,-1-1 0,-8 6-60,11-10 65,0 0 1,-1-1-1,0 0 0,-1-1 1,1 1-1,-1-2 0,0 1 0,-5 1-65,11-5 1,-1 1-1,0-1 1,0 0-1,0 0 1,0-1-1,0 1 1,0-1-1,0 0 1,0 0-1,0 0 1,0-1-1,0 1 1,0-1-1,0 0 1,0 0-1,0 0 1,1-1-1,-1 1 1,0-1-1,1 0 1,-1 0-1,-1-1 0,5 3-107,-1-1 0,1 1 0,-1 0-1,1-1 1,0 1 0,-1 0 0,1-1-1,-1 1 1,1-1 0,0 1 0,-1 0-1,1-1 1,0 1 0,0-1 0,-1 1-1,1-1 1,0 1 0,0-1 0,0 1-1,0-1 1,-1 1 0,1-1 0,0 0-1,0 1 1,0-1 0,0 1 0,0-1-1,0 1 1,0-1 0,1 1 0,-1-1-1,0 1 1,0-1 0,0 0 0,0 1-1,1-1 1,-1 1 0,0 0 0,1-1-1,-1 1 1,0-1 0,1 1 0,-1-1-1,1 1 108,20-15-6534,-18 13 5948,17-11-3062</inkml:trace>
  <inkml:trace contextRef="#ctx0" brushRef="#br0" timeOffset="1116.831">857 1 14848,'0'11'20,"0"17"132,0-27-145,0 0 0,0 0 1,0-1-1,0 1 0,0 0 1,-1 0-1,1-1 0,0 1 0,0 0 1,-1-1-1,1 1 0,-1 0 1,1-1-1,0 1 0,-1-1 1,1 1-1,-1 0 0,1-1 0,-1 1 1,0-1-1,1 0 0,-1 1 1,0-1-1,1 1 0,-1-1 1,0 0-1,1 0 0,-1 1 1,0-1-8,-4 1 53,1 0 0,-1 1 1,1-1-1,0 1 0,0 0 1,0 0-1,0 0 1,0 1-1,0-1 0,1 1 1,-1 0-1,1 0 0,0 0 1,-1 1-1,2-1 1,-1 1-1,0 0 0,1 0 1,-1 0-1,1 0 0,0 0 1,1 0-1,-1 0 1,0 2-55,-5 17 191,1 0 0,1 0 0,1 0 0,0 9-190,3-22 135,-3 16 140,1-1-1,1 1 0,2-1 1,1 1-1,0-1 0,2 1 0,2 6-274,-2-24 46,-1 0-1,1-1 0,0 0 1,1 0-1,-1 0 0,1 0 1,1 0-1,0-1 0,-1 1 0,2-1 1,-1-1-1,1 1 0,2 1-45,-5-4 32,0-1 0,1 1 0,-1-1 0,1 0 0,0 0 0,0 0 0,0 0 0,0-1 0,0 1-1,0-1 1,0 0 0,0 0 0,1-1 0,-1 1 0,0-1 0,1 0 0,-1 0 0,0 0 0,0-1 0,1 0-1,-1 0 1,0 0 0,0 0 0,0 0 0,1-1-32,-1 0 32,1 0-1,0-1 0,0 1 1,-1-1-1,1 0 1,-1-1-1,0 1 1,0-1-1,0 0 1,2-2-32,-4 3 11,-1 1 1,1-1-1,-1 0 1,1 1-1,-1-1 1,0 0-1,0 0 1,-1 0-1,1 0 1,0 0-1,-1 0 1,0 0-1,0 0 1,0 0-1,0 0 1,0 0-1,0 0 1,-1 0-1,0-2-11,0 1-33,0 0 0,0 0 0,-1 0 0,1 0 0,-1 0 0,0 0 0,0 0 0,-1 0 0,1 0 0,-1 1 0,1 0 0,-1-1 0,0 1 0,-1 0 0,1 0 0,0 1 0,-1-1 0,0 1 0,1 0 0,-1-1 0,0 2 0,0-1 0,0 0 0,-1 1 0,1 0 0,0 0 33,-13-2-735,1 0 0,-1 1-1,1 1 1,-1 1 0,1 1 0,-7 0 735,-12 2-10730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8:41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2609 15488,'0'19'0,"0"13"128,-1 7 128,-5 6 128,1 7 127,-2 0-255,5 4 0,4 3-128,4-10 0,-2-10-2047,1-11 127,-1 0-7680</inkml:trace>
  <inkml:trace contextRef="#ctx0" brushRef="#br0" timeOffset="354.287">462 2717 15104,'-13'90'720,"7"-52"277,1 0 0,1 7-997,3-34 125,1-1 0,1 1 1,0-1-1,0 0 1,1 1-1,0-1 0,1 0 1,0 0-1,0 0 0,2 1-125,-4-8 18,0-1 1,1 1-1,-1 0 0,0 0 0,1-1 0,0 1 0,0-1 0,0 1 0,0-1 0,0 0 0,0 0 0,0 0 0,1 0 0,-1 0 0,1-1 0,-1 1 1,1-1-1,0 1 0,0-1 0,0 0 0,-1 0 0,1 0 0,0 0 0,0-1 0,0 1 0,0-1 0,0 0 0,1 0 0,-1 0 0,0 0 0,0-1 1,0 1-1,0-1 0,0 0 0,0 1 0,0-1 0,-1-1 0,1 1 0,0 0 0,2-2-18,2-1 20,0-1 0,0 0 0,0 0 0,-1 0 0,0-1 0,0 0 0,0 0 0,-1-1 0,0 0 0,0 0 0,-1 0 0,1 0 0,-2-1 0,4-6-20,-4 5 3,-1-1 0,0 1 0,0-1 0,-1 0 0,0 1 0,-1-1 0,0 0 0,0 0 0,-1 1 1,-1-1-1,1 0 0,-1 1 0,-1 0 0,0-1 0,0 1 0,-1 0 0,0 0 0,-1 1 0,0-1 0,0 1 0,-2-2-3,5 7-318,0 0-1,-1 0 1,1 0 0,-1 0-1,0 1 1,0-1 0,0 1-1,0-1 1,0 1 0,0 0-1,0 1 1,-1-1 0,-1 0 318,-21-10-10752</inkml:trace>
  <inkml:trace contextRef="#ctx0" brushRef="#br0" timeOffset="-52963.475">6903 411 11904,'0'0'512,"0"0"21,0 0 86,0 0-22,0 0-170,0 0-43,0 0 0,0 0-22,0 0-84,-1 5-22,-18 81 1216,13-67-1375,1 1 1,1-1-1,0 1 1,2 0-1,0 0 1,2 0-1,0 16-97,2-19 43,1 0-1,0 0 1,1 0 0,1-1-1,0 0 1,2 0 0,-1 0-1,2-1 1,0 0 0,1 0-1,1-1 1,1 1-43,-10-14 8,0 1 0,0-1 1,1 0-1,-1 1 0,0-1 0,1 0 0,-1 0 1,1 0-1,-1 0 0,1 0 0,0-1 0,-1 1 0,1 0 1,0-1-1,0 1 0,-1-1 0,1 0 0,0 1 1,0-1-1,-1 0 0,1 0 0,1 0-8,0-1 15,0 0 0,0 0 0,0 0 0,0 0 0,0 0 0,0-1 0,0 1 0,0-1 0,-1 0 0,1 0 1,0 0-1,-1 0-15,9-9 55,-1 0 1,0 0 0,-1-1 0,0 0 0,0-1-56,-4 4 18,1 0 1,-1-1-1,0 0 0,-1 1 0,0-2 0,-1 1 1,0 0-1,0-1 0,-1 1 0,-1-1 1,0 0-1,0-4-18,-1 8 9,-1 1 0,1-1-1,-1 1 1,0 0 0,-1-1 0,1 1 0,-1 0 0,-1 0 0,1 0 0,-1 0 0,0 1-1,0-1 1,-1 1 0,0 0 0,0 0 0,0 0 0,0 0 0,-1 1 0,0-1-1,0 1 1,-4-2-9,0-1-266,0 2-1,0-1 0,-1 1 1,0 1-1,0-1 0,-9-1 267,15 5-185,0 0 0,0 0 0,0 0-1,0 1 1,0 0 0,0 0 0,-1 0-1,1 0 1,0 1 0,0-1 0,0 1-1,0 0 1,0 0 0,0 1 0,1-1-1,-1 1 1,0 0 0,0 0 0,0 0 185,-14 10-4352,2-1-2048</inkml:trace>
  <inkml:trace contextRef="#ctx0" brushRef="#br0" timeOffset="-52613.641">7356 352 14080,'1'20'679,"1"0"0,1 0 1,1 0-1,4 13-679,6 30 717,-6-16-981,25 149 2422,-24-130-4784,0 0-4066,-9-66 698</inkml:trace>
  <inkml:trace contextRef="#ctx0" brushRef="#br0" timeOffset="-50952.806">7691 316 12416,'3'5'42,"4"13"496,-7-18-519,0 1-1,0-1 1,0 1-1,1-1 1,-1 1-1,0-1 0,0 0 1,0 1-1,-1-1 1,1 1-1,0-1 1,0 1-1,0-1 0,0 1 1,0-1-1,0 0 1,-1 1-1,1-1 1,0 1-1,0-1 0,-1 0 1,1 1-1,0-1 1,0 0-1,-1 1 0,1-1 1,0 0-1,-1 1 1,1-1-1,-1 0 1,1 0-19,-1 3 86,0 0 1,0-1 0,0 1-1,1 0 1,-1-1 0,1 1-1,-1 0 1,1 0 0,0-1-1,0 1 1,0 0 0,1 0-1,-1 0 1,1-1-87,-1 8 131,3 41 648,2-1 0,7 34-779,5 28-569,-13-37-3663,-4-74-419,0-1 961</inkml:trace>
  <inkml:trace contextRef="#ctx0" brushRef="#br0" timeOffset="-50485.516">8084 429 8832,'-5'6'151,"4"-5"47,1 1 0,-1-1 1,0 0-1,0 0 0,0 0 1,0 0-1,0 0 0,0 0 1,0 0-1,0-1 1,-1 1-1,1 0 0,0 0 1,-1-1-199,1 0 145,0 0 0,-1-1 0,1 1 1,0-1-1,0 1 0,0-1 0,-1 1 1,1-1-1,0 0 0,0 0 0,0 1 1,0-1-1,0 0 0,0 0 0,0 0 1,1 0-1,-1-1-145,0 2 65,0-1 0,0 1-1,0 0 1,0-1 0,0 1 0,0 0 0,0 0-1,0 0 1,0 0 0,0-1 0,0 1 0,0 0-1,0 1 1,0-1 0,0 0 0,0 0 0,1 0 0,-1 1-1,0-1 1,0 0 0,0 1 0,0-1 0,0 1-1,0-1-64,-24 15 228,21-13-112,-3 3-51,0 1 1,0-1 0,1 1 0,0 0 0,0 1 0,1-1 0,-1 1 0,1 1 0,1-1 0,0 0 0,0 1 0,0 0 0,1 0 0,0 0 0,0 1 0,1-1-1,0 0 1,1 1 0,0 0 0,0-1 0,1 3-66,0-5 28,-1 0-1,2 1 0,-1-1 0,1 0 1,0 0-1,0 0 0,0 0 1,1 0-1,0 0 0,0 0 0,1 0 1,-1-1-1,1 1 0,1-1 0,-1 0 1,1 0-1,0 0 0,0 0 1,0 0-1,1-1 0,-1 0 0,1 0 1,0 0-1,0-1 0,1 0 1,-1 0-1,1 0 0,-1 0 0,6 1-27,1-1 39,-1-1-1,1 1 1,0-2-1,0 0 0,0 0 1,0-1-1,0-1 0,0 0 1,-1 0-1,1-1 1,0-1-1,-1 0 0,4-1-38,-8 1 24,0 1 0,0-1 0,-1 0 0,1-1 0,-1 0 0,0 0-1,0 0 1,0-1 0,0 1 0,-1-1 0,0-1 0,0 1 0,0-1-1,-1 0 1,1 0 0,-2 0 0,1-1 0,-1 1 0,0-1 0,0 0 0,0 0-1,-1-2-23,-1 4 16,-1 1-1,0 0 1,0 0-1,0-1 1,-1 1-1,1 0 1,-1-1-1,0 1 1,0 0-1,-1 0 1,1 0-1,-1 0 0,0 0 1,0 0-1,0 1 1,-2-3-16,-7-11 48,-2 1 0,-12-14-48,21 25 19,-9-10 129,0 1 0,-1 0 0,-1 1 0,-8-5-148,15 13-682,0 0 1,-1 0 0,1 1-1,-6-2 682,5 3-2227,1 0 0,-1 1 0,1 0 0,-1 0 0,-5 1 2227,-20-3-2197</inkml:trace>
  <inkml:trace contextRef="#ctx0" brushRef="#br0" timeOffset="-42462.99">7285 1290 16767,'1'0'1,"-1"1"-1,1 0 1,-1-1-1,1 1 1,-1 0-1,1 0 1,-1-1-1,1 1 1,-1 0-1,0 0 0,1-1 1,-1 1-1,0 0 1,0 0-1,1 0 1,-1 0-1,0 0 1,0-1-1,0 1 0,0 0 1,0 0-1,0 0 1,0 0-1,-1 0 1,1 0-1,0 0 0,-18 13 50,-5 1 38,12-4 12,0 0 0,0 2 0,1-1 0,1 1 0,0 1 0,1-1 1,0 2-1,1-1 0,1 1-100,-7 17 318,2 0 0,1 1 1,-5 26-319,10-36 111,1 1 1,1-1-1,1 0 1,1 1-1,2 0 1,0-1 0,1 6-112,-1-22-19,1 0 0,-1 0 1,1 0-1,0 0 1,1 0-1,-1-1 1,1 1-1,0-1 1,1 0-1,0 0 1,0 0-1,0 0 0,1-1 1,0 0-1,0 0 1,0 0-1,0 0 1,1-1-1,0 0 1,0 0-1,0-1 1,0 1-1,1-1 1,-1-1-1,1 1 0,0-1 19,6 1-738,0-1-1,0-1 0,1 0 0,-1-1 1,0 0-1,0-1 0,1 0 0,-1-1 1,2-1 738,12-1-2141,30-3-4045</inkml:trace>
  <inkml:trace contextRef="#ctx0" brushRef="#br0" timeOffset="-42108.454">7799 1281 16511,'-2'16'-3,"2"-14"4,0-1 0,0 1 0,0-1 1,0 1-1,0 0 0,0-1 0,-1 1 0,1-1 0,-1 1 0,1-1 0,-1 1 0,1-1 0,-1 1 0,0-1 0,0 0 0,1 1 0,-1-1 0,0 0 1,0 0-1,-1 0 0,1 1 0,0-1 0,-1 0-1,-8 6 113,0 1 1,0 0 0,1 0-1,0 1 1,0 0-1,1 1 1,1 0-1,-1 0 1,1 0 0,1 1-1,0 0 1,1 1-1,0-1 1,1 1-1,-2 6-113,-5 19 273,1 0 0,3 1 0,0 0-1,1 18-272,5-47 35,0 9 90,-1 0-1,2-1 1,1 15-125,0-27 24,0 0 0,0 0 0,0 0 1,0 0-1,1 0 0,0 0 0,0 0 0,0 0 0,1-1 0,0 1 1,0-1-1,0 1 0,0-1 0,3 3-24,-4-6 1,-1 0 0,1 0 0,0 0 0,0 0 1,0 0-1,0 0 0,0-1 0,0 1 0,0-1 0,0 1 0,0-1 0,0 0 1,0 0-1,0 1 0,0-1 0,0-1 0,0 1 0,0 0 0,0-1 0,0 1 0,0-1 1,0 1-1,0-1 0,1 0-1,45-23-6,-46 23 1,0-1 0,-1 1 0,1 0 0,-1-1-1,1 0 1,-1 1 0,1-1 0,-1 0 0,0 1-1,0-1 1,0 0 0,0 0 0,0 0 0,-1 0-1,1 0 1,0 0 0,-1 0 0,0-1 0,1 0 5,-1-2-34,1 0 0,-1 0 0,-1 0-1,1 0 1,-1 0 0,0 1 0,0-1 0,0 0 0,-1-3 34,0 4-53,0 0 0,1 0 0,-1 0 0,-1 0 0,1 1 0,0-1 0,-1 1 0,0-1-1,0 1 1,-2-3 53,3 5-36,0 0-1,1-1 0,-1 1 1,0 0-1,0 0 0,0 0 1,0 0-1,0 1 0,0-1 0,0 0 1,0 1-1,0-1 0,0 1 1,0 0-1,0 0 0,0 0 1,0 0-1,0 0 0,0 0 0,-1 0 1,1 1 36,-32 13-6507,19-7-1023</inkml:trace>
  <inkml:trace contextRef="#ctx0" brushRef="#br0" timeOffset="-41777.719">7897 1260 16256,'0'16'0,"3"4"255,12-8 129,6-2 128,1 9 0,5 6 128,0 13 0,3 10-256,-10 8 0,-5 7-128,-15 8 0,-11 5-128,-8 1 128,-8 2-1536,-8-12 0,1 1-11647</inkml:trace>
  <inkml:trace contextRef="#ctx0" brushRef="#br0" timeOffset="-58096.353">3209 496 8960,'3'122'6890,"16"106"-6890,-11-180 259,-4-26-224,-1-1-1,0 1 1,-2 1-35,-1-22-1472,0-1-1429,0 0-4843</inkml:trace>
  <inkml:trace contextRef="#ctx0" brushRef="#br0" timeOffset="-57475.496">3689 429 6400,'0'20'1926,"0"20"2569,4 34-4495,1-13 1108,-3 34-1108,-1-40 523,2 0 1,3 9-524,-3-33-2987,-3-25-5034</inkml:trace>
  <inkml:trace contextRef="#ctx0" brushRef="#br0" timeOffset="-56907.383">4111 468 11136,'4'16'83,"-6"-11"134,-16-17 430,16 10-596,0 0 1,0 0-1,0 0 1,-1 1-1,1-1 1,0 1-1,-1-1 1,1 1-1,-1 0 0,0 0 1,1 0-1,-1 0 1,0 0-1,0 1 1,0-1-1,0 1-51,-2 1 62,1 1 1,0 0-1,0 0 0,0 1 0,0-1 1,0 1-1,0 0 0,1 0 0,-1 0 0,1 1 1,0-1-1,0 1 0,0-1 0,1 1 0,-1 0 1,1 0-1,0 0 0,0 1 0,0-1 1,0 0-1,1 1 0,0-1 0,0 2-62,-5 18 359,2 1 0,0-1 1,1 25-360,2-33 73,0-1 27,1 0 0,0 0 1,2 0-1,-1 0 1,2 0-1,0 0 1,3 5-101,-5-14 40,1 1 0,1-1 0,-1 0 0,1 0 1,0 0-1,1-1 0,-1 1 0,1-1 0,0 0 1,1 0-1,-1 0 0,1 0 0,0-1 1,0 0-1,0 0 0,1 0 0,4 3-40,-6-6 15,0 0 0,-1 0 1,1 0-1,0-1 0,-1 1 0,1-1 0,0 0 0,0 0 0,-1 0 1,1-1-1,0 1 0,-1-1 0,1 0 0,0 0 0,-1 0 0,1 0 1,-1-1-1,1 1 0,-1-1 0,0 0 0,0 0 0,0 0 1,0 0-1,0-1 0,1 0-15,5-5 40,0-1 1,-1 1-1,0-2 0,0 1 1,-1-1-1,0 0 0,2-5-40,-4 5 6,0 0-1,0 0 0,-1-1 1,-1 1-1,1-1 0,-2 0 1,1 0-1,-2 0 0,1 0 1,-2-1-1,1 1 0,-2-5-5,1 10 3,-1-1 0,0 1 0,-1 0 0,1 0 0,-1 0 0,-1 0 0,1 0 0,-1 0 0,0 1 0,0-1-1,0 1 1,-1 0 0,0 0 0,0 0 0,0 1 0,-1-1 0,1 1 0,-1 0 0,0 0 0,-1 0 0,1 1-1,-5-2-2,7 3-185,-1-1 0,1 2 0,-1-1-1,0 0 1,0 1 0,0 0 0,0-1-1,0 2 1,0-1 0,0 0 0,0 1-1,0 0 1,0 0 0,0 0 0,0 0-1,0 1 1,0-1 0,0 1 0,-1 0 185,-22 6-9536</inkml:trace>
  <inkml:trace contextRef="#ctx0" brushRef="#br0" timeOffset="-56545.15">4466 451 15360,'-3'14'0,"0"8"128,1-8 128,2-2 128,2 15 127,4 9 129,-2 6 0,1 8-256,-1-2 128,2-1-384,-1-6 128,-1-7-128,1 2 0,1 0-128,-2-8 0,-1-6-1920,-1-11 129,1 1-9089</inkml:trace>
  <inkml:trace contextRef="#ctx0" brushRef="#br0" timeOffset="-43936.604">3669 1404 14336,'-3'4'160,"-1"-1"0,0 0 1,0 0-1,0 0 1,0-1-1,0 1 0,-1-1 1,1 0-1,-3 0-160,2 1 80,-1-1-1,0 1 0,1 0 1,-1 1-1,1-1 1,-2 3-80,-2 4 98,0 0 1,1 0 0,0 1 0,1 1 0,0-1 0,1 1-1,0 0 1,1 0 0,-2 7-99,-3 12 166,1 2-1,2 0 1,0 5-166,3-18 115,2 0-1,1 0 1,0 0-1,1 0 1,1 0-1,1 0 1,1 0-1,5 16-114,-6-28-78,0-1-1,1 0 0,0 0 1,1 0-1,-1 0 1,1 0-1,1-1 0,-1 0 1,1 0-1,0 0 0,1 0 79,-1-2-368,-1 0-1,1 0 0,1-1 0,-1 0 0,0 0 0,1 0 0,-1-1 0,1 1 0,0-1 0,0-1 0,0 1 0,0-1 0,0 0 1,0-1-1,2 1 369,32-2-4694,1-1 684</inkml:trace>
  <inkml:trace contextRef="#ctx0" brushRef="#br0" timeOffset="-43567.064">3895 1493 17663,'-5'11'0,"-5"7"0,2 9 128,1 9-128,5 5 128,-1 8-128,3 1 128,3 3-128,-1-7 128,4-5-256,-2 0 128,4-5-3455,-4-9-1,1-1-3584</inkml:trace>
  <inkml:trace contextRef="#ctx0" brushRef="#br0" timeOffset="-43205.729">4010 1502 16767,'0'1'6,"0"0"-1,1 1 0,-1-1 0,0 0 1,0 0-1,0 0 0,1 0 0,-1 0 1,1 0-1,-1 0 0,1 0 0,-1 0 1,1 0-1,-1 0 0,1 0 0,0 0 1,0 0-1,-1 0 0,1-1 0,0 1 1,0 0-1,0-1 0,0 1 0,0 0 1,0-1-1,0 1 0,0-1 0,0 0 1,0 1-1,1-1-5,40 6 301,-6-1-120,-30-4-124,1 1-1,0 1 0,-1 0 1,1-1-1,-1 2 0,0-1 1,0 1-1,0 0 0,1 2-56,-5-4 15,-1-1 0,1 1-1,-1 0 1,0 1 0,1-1-1,-1 0 1,-1 0 0,1 0-1,0 1 1,0-1 0,-1 0-1,1 1 1,-1-1 0,0 1-1,0-1 1,0 0 0,0 1-1,0-1 1,0 1 0,-1-1-1,1 0 1,-1 1-1,0-1 1,1 0 0,-1 1-1,0-1 1,0 0 0,-2 1-15,0 6 17,-1-1 0,-1-1 1,1 1-1,-6 5-17,8-10 3,0-1-1,0 1 1,0-1-1,0 0 1,-1 0-1,1 0 1,-1 0-1,1 0 1,-1 0-1,0-1 0,0 1 1,1-1-1,-1 0 1,0 0-1,-2 0-2,-7 1 0,10-2 0,-1 0 0,1 0 0,0 0 0,-1 1 0,1-1 0,0 0 0,-1 1 0,1 0 0,0-1 0,0 1 0,0 0 0,0 0 0,0 0 0,0 1 0,0-1 0,0 0 0,0 1 0,0-1 0,1 1 0,-1 0 0,0 0 0,1-1 0,0 1 0,-1 0 0,1 0 0,0 0 0,0 0 0,0 1 0,0 0 0,1-3 0,0 1 0,1-1 0,-1 1 0,0-1 0,1 0 0,-1 1 0,1-1 0,-1 1 0,0-1 0,1 0 0,-1 1 0,1-1 0,-1 0 0,1 1 0,-1-1 0,1 0 0,-1 0 0,1 0 0,-1 1 0,1-1 0,0 0 0,-1 0 0,1 0 0,-1 0 0,1 0 0,-1 0 0,1 0 0,0 0 0,-1 0 0,1 0 0,-1 0 0,1-1 0,-1 1 0,1 0 0,-1 0 0,31-3 0,-26 3 0,38-3 0,0 2 0,-1 3 0,1 1 0,36 7 0,-77-10 5,0 0-1,0 1 1,0-1-1,0 0 0,0 1 1,0-1-1,-1 1 0,1-1 1,0 1-1,0 0 0,0 0 1,-1 0-1,1 0 1,0 0-1,-1 0 0,1 1 1,-1-1-1,1 0 0,-1 1 1,0-1-1,1 1 0,-1 0-4,-1 0 8,0 0-1,0 0 0,0 0 1,0 0-1,-1 0 0,1 0 0,-1 0 1,1 0-1,-1-1 0,0 1 0,1 0 1,-1 0-1,0-1 0,0 1 1,0-1-1,-1 1 0,1-1 0,0 1 1,-1-1-1,1 1 0,-1-1 0,0 1-7,-13 11 99,0 0 0,-1 0 0,0-1 0,-1-1 0,0-1 0,-1-1 0,0 0 0,-13 4-99,15-8-130,0 0-1,0-1 1,0-1 0,0 0-1,-1-1 131,5-1-605,1-1 0,-1 0 0,0 0 0,1-2 0,-1 1 0,1-1 0,-4-2 605,-9-2-9728</inkml:trace>
  <inkml:trace contextRef="#ctx0" brushRef="#br0" timeOffset="-42876.004">4358 1376 18047,'9'9'0,"9"0"0,-2 0 128,7 0 0,4 18 128,1 9 128,-2 6 0,-5 12-128,-8 5 0,-11 9-128,-10 3 0,-8 2-128,-4-2 0,1-2-14591</inkml:trace>
  <inkml:trace contextRef="#ctx0" brushRef="#br0" timeOffset="-39144.431">4858 2270 15232,'-279'48'225,"-42"9"83,167-21-198,-381 75 23,446-98 89,-2-4 0,1-4 0,-1-4-1,-88-10-221,116 0 1046,72-19-577,-13 8-422,-1 0 0,0-1 0,-1 2-1,-5-9-46,-5-18 69,-20-89-2,5-1 0,4-22-67,4 28 15,3 29-15,-7-41 0,5-1 0,5-30 0,8-11-128,8 0 0,9-4 128,3 110-231,3-1-1,4 2 1,25-67 231,7-28-564,-31 103-481,9 72 735,-19-2 257,124 4 40,1-7 0,80-12 13,38-2 5,57 1-5,103-4 0,26 23 0,-422-4-1,0 1 0,-1 0 0,1 1 0,0 0 0,-1 2 0,13 4 1,-23-7 2,1 1-1,-1 1 0,0-1 1,0 1-1,-1-1 1,1 1-1,-1 1 0,1-1 1,-1 1-1,0 0 1,0 0-1,-1 0 0,1 0 1,-1 0-1,0 1 1,0 0-1,0-1 0,-1 1 1,3 5-2,4 22 182,-2 0 0,-1 0 0,-1 0 0,-1 4-182,2 15 253,39 469 693,-32 1-484,-14 193 50,1-670-838,3 0 0,1-1 0,2 1 0,2-1 0,2 0 0,2-1 0,14 35 325,-25-75-406,-1 0 0,0 0-1,1-1 1,0 1 0,-1 0-1,1-1 1,0 1-1,0 0 1,0-1 0,0 1-1,0-1 1,0 1-1,0-1 1,1 0 0,-1 1-1,1-1 1,-1 0 0,0 0-1,1 0 1,0 0-1,-1 0 1,1-1 0,0 1-1,-1 0 1,1-1-1,0 1 1,0-1 0,-1 1-1,1-1 1,0 0 0,0 0 407,23 3-939</inkml:trace>
  <inkml:trace contextRef="#ctx0" brushRef="#br0" timeOffset="-29123.296">3872 3083 18047,'0'0'128,"6"-1"-21,160-23 111,5 0-31,-70 5-1339,-105 16-7648,-7-6 4949,-21-15 2252,14 8-278</inkml:trace>
  <inkml:trace contextRef="#ctx0" brushRef="#br0" timeOffset="-28768.101">4134 2821 15616,'7'14'0,"5"4"128,-7-9 0,-5-5 511,0 10 1,-3 8-256,3 7 128,3 15-256,0-4 128,-3 3-256,4 2 128,4 3-384,-4-12 0,1-4-8063,1-8 127,-2 1 8576</inkml:trace>
  <inkml:trace contextRef="#ctx0" brushRef="#br0" timeOffset="-27374.429">3423 3938 9728,'-27'-28'614,"-20"-18"1481,46 45-2022,0 0 0,-1 0 0,1 0 0,-1 1-1,1-1 1,-1 0 0,1 1 0,-1 0 0,1-1 0,-1 1 0,1 0 0,-1 0 0,0-1 0,1 1-1,-1 1 1,1-1 0,-1 0 0,1 0 0,-1 1 0,1-1 0,-1 0 0,1 1 0,-1 0 0,1-1 0,-1 1-1,1 0 1,-1 0 0,1-1 0,0 1 0,0 0 0,0 1 0,-1-1 0,1 0 0,0 0 0,0 0-1,0 1 1,0 0-73,-7 7 199,1 2-1,0-1 0,1 1 0,-3 6-198,6-12 158,-3 6-77,0 0 0,2 0 0,-1 0 0,1 1-1,1 0 1,0-1 0,0 1 0,2 0 0,-1 0 0,1 1 0,1-1 0,0 0 0,1 0 0,0 0 0,1 0 0,0 0-1,1 0 1,1 0 0,0-1 0,0 1 0,1-1 0,0 0 0,1-1 0,0 1 0,1-1 0,0 0 0,1-1 0,0 0-1,1 1-80,-6-8 13,-1 0 0,1 0 0,0 0 0,0 0-1,0 0 1,0-1 0,0 0 0,0 1 0,1-1-1,-1 0 1,0-1 0,1 1 0,-1-1 0,0 1-1,1-1 1,-1 0 0,1 0 0,-1-1 0,0 1-1,1 0 1,-1-1 0,0 0 0,1 0 0,-1 0-1,0 0 1,0-1 0,0 1 0,0-1 0,0 0-1,2-1-12,0 0 15,0-1-1,-1 1 0,1-1 0,-1 1 1,0-1-1,0 0 0,0-1 0,0 1 0,-1-1 1,0 0-1,0 0 0,0 0 0,0 0 1,-1 0-1,0 0 0,0-1 0,-1 1 0,2-5-14,-3-2 0,0-1 0,-1 1 0,0 0 0,0-1 0,-2 1 0,1 0 0,-2 0 0,1 1 0,-2-1 0,-1-3 0,-4-7 0,0 2 0,-2-1 0,0 2 0,-1 0 0,-2 0 0,13 15-454,-1 1-1,0-1 0,1 1 0,-2 0 0,1 0 0,0 1 1,-1-1-1,1 1 0,-1 0 0,1-1 0,-1 2 0,0-1 0,0 0 1,-2 0 454,3 2-329,1 0 0,-1-1 0,1 1 0,-1 1 0,1-1 0,0 0 0,-1 0 0,1 1 0,-1 0 0,1-1 0,0 1 0,-1 0 0,1 0 0,0 0 0,0 0 0,0 1 0,0-1 1,0 1-1,0-1 0,0 1 0,0 0 0,1-1 0,-1 1 0,1 0 0,-1 1 329,-12 14-1408</inkml:trace>
  <inkml:trace contextRef="#ctx0" brushRef="#br0" timeOffset="-27007.338">3669 3815 16767,'-3'6'0,"-4"7"128,4 6 128,1-1 256,2 21 128,0 12-256,5-1 128,-1 4-256,-1-6 0,0-3-128,-1 0 0,1-7-128,-2-8 0,2-7-1152,0-5 128,-3-8-3455,9-19-1,2-1-640</inkml:trace>
  <inkml:trace contextRef="#ctx0" brushRef="#br0" timeOffset="-26634.281">3952 3843 15872,'-6'14'0,"-3"9"512,6 4 127,3 12 257,0 3 128,0 3-640,7 3 128,4 4-256,-7-7 0,1-2-128,-2-9 0,0-9-128,-3-7 0,0-4-1152,1-5 0,2-5-3839,14-17-1,1-4 384</inkml:trace>
  <inkml:trace contextRef="#ctx0" brushRef="#br0" timeOffset="-26234.634">4338 3853 12928,'-14'18'1032,"2"2"0,0 0 1,1 0-1,1 1 0,-4 14-1032,8-20 138,1 0 0,1 0-1,0 0 1,1 1-1,1-1 1,0 1-1,1 0 1,1 0-1,1 6-137,0-14 73,0 1-1,0 0 0,1-1 0,1 0 1,-1 0-1,1 1 0,1-1 0,-1-1 1,2 1-1,-1-1 0,1 1 1,4 4-73,-6-9 24,0 0 1,0 0 0,0 0 0,1 0 0,-1-1 0,1 0 0,0 1 0,-1-1 0,1-1 0,0 1-1,0-1 1,0 1 0,0-1 0,1 0 0,-1-1 0,0 1 0,0-1 0,1 1 0,-1-2 0,0 1 0,0 0-1,1-1 1,-1 1 0,0-1 0,0 0 0,3-2-25,0 1 7,0-1 0,0 0 0,0 0 0,-1-1 0,1 0 0,-1 0 0,0-1 0,0 1 0,0-1 0,-1-1 0,0 1 0,0-1 0,0 0 0,-1 0 0,1 0 1,-1-1-1,-1 1 0,0-1 0,1 0 0,-2 0 0,1 0 0,0-6-7,0-1 10,0 1 0,-1 0 0,0 0 1,-2-1-1,1 1 0,-1 0 0,-1-1 0,-1 1 1,0 0-1,0-1 0,-2 1 0,-1-6-10,3 14 7,0-1-1,-1 1 1,1 0-1,-1 0 1,0 0-1,0 1 1,0-1-1,-1 1 1,0-1-1,1 1 1,-2 0-1,1 1 1,0-1-1,-3-1-6,0 1-406,0 1 0,-1-1 0,1 1 0,-1 0 0,1 1 1,-1 0-1,0 0 0,0 1 0,-6-1 406,-29-2-12053</inkml:trace>
  <inkml:trace contextRef="#ctx0" brushRef="#br0" timeOffset="-22801.086">4649 5634 15488,'12'9'0,"9"6"128,-12 3 0,-6 9 256,-1 14 127,1 11 1,-3-2 0,-5 6-256,7 1 128,1 3-256,1-7 128,2-3-256,-4-10 0,1-8-7935,-8-10-1,-1 3 8192</inkml:trace>
  <inkml:trace contextRef="#ctx0" brushRef="#br0" timeOffset="-23654.959">3961 4700 14592,'3'12'0,"0"3"0,-2 17 0,-1 12 0,-1-4 0,-7 1 0,2 4 0,2 0 0,-1-4 128,-2 0-128,4-8 0,1-6-3456,2-9 0,0 3-1152</inkml:trace>
  <inkml:trace contextRef="#ctx0" brushRef="#br0" timeOffset="-23307.296">4119 4768 16384,'-5'23'0,"-2"16"0,1-11 0,1 2 127,-2 7 1,-1 5 0,4-6 0,-1 0-128,7-4 0,1-2-12287</inkml:trace>
  <inkml:trace contextRef="#ctx0" brushRef="#br0" timeOffset="-21884.431">4219 5626 12800,'0'12'0,"0"8"256,-3-11 128,2-6 128,-2 6 0,-2 4 128,5 19 0,0 13-256,5 5 127,-1 6 1,2 10 0,-4 3-384,-2-6 0,-2-1 0,-4-15 0,-1-8-512,2-10 0,1 1-12159</inkml:trace>
  <inkml:trace contextRef="#ctx0" brushRef="#br0" timeOffset="-17122.194">1938 5676 13824,'27'3'0,"15"1"256,-10 11 0,-5 16 256,-8 6 128,-7 13 128,-1 7 127,-10 8-383,10 1 128,1 3-256,-12-2 0,-5-4-256,5-9 128,3-4-384,-1-13 0,1-6-7167,13-12-1,2 4 6144</inkml:trace>
  <inkml:trace contextRef="#ctx0" brushRef="#br0" timeOffset="-20815.551">3717 5647 12800,'2'4'2,"6"22"165,-8-25-157,0 0 1,0 0-1,-1 0 0,1 0 0,0 0 1,-1 0-1,1 0 0,-1 0 0,1 0 1,-1 0-1,0 0 0,1-1 0,-1 1 1,0 0-1,0 0 0,1-1 0,-1 1 1,0 0-1,0-1 0,0 1 0,0-1 1,0 1-1,0-1-10,-6 6 98,0-1 0,1 1-1,-1-1 1,2 2 0,-1-1 0,1 1 0,0 0 0,0 0 0,0 0-1,1 1 1,1-1 0,-1 1 0,1 0 0,0 0 0,1 1-1,0-1 1,-1 7-98,-2 15 395,1 0 0,1 1 0,2-1 0,1 15-395,0-26 154,1 0 0,1 0 0,1 0 0,0 0 0,1-1 0,6 16-154,-9-30 28,1 0 0,0 0 0,-1-1 1,1 1-1,0 0 0,1 0 0,-1-1 1,1 0-1,0 1 0,0-1 0,0 0 0,0 0 1,0 0-1,0-1 0,1 1 0,0-1 1,-1 0-1,1 0 0,0 0 0,0-1 1,0 1-1,0-1 0,0 0 0,0 0 1,1 0-1,-1-1 0,0 1 0,0-1 0,1 0 1,-1 0-1,0-1 0,1 1 0,-1-1-28,2 0 16,-1 0 0,0 0 0,1 0 0,-1-1 0,0 0 0,0 0 0,0 0 0,-1 0 0,1-1 0,0 0 0,-1 0 0,0 0 0,1-1-1,-1 1 1,-1-1 0,1 0 0,0 0-16,0-2 20,-1 0 0,1 0-1,-1-1 1,0 1 0,-1-1 0,1 1-1,-1-1 1,0 0 0,-1 0 0,0 0-1,1-6-19,-2-7 33,0 1-1,-1-1 0,-1 0 1,-1 1-1,-1-1 0,-1 1 1,0 0-1,-6-13-32,10 29-126,-5-14 195,-1-1 0,-1 1 0,0 1 0,-2-1 0,-8-11-69,16 24-348,-1 1-1,0 0 0,0 0 1,-1-1-1,1 2 0,-1-1 0,1 0 1,-1 1-1,0 0 0,0 0 1,0 0-1,-1 0 349,1 1-806,1 0 0,0 0 0,-1 1 1,1-1-1,-1 1 0,1 0 0,-1 0 1,1 1-1,0-1 0,-1 1 0,1-1 0,-1 1 1,1 0-1,0 0 0,0 1 0,0-1 1,-2 2 805,-10 5 533</inkml:trace>
  <inkml:trace contextRef="#ctx0" brushRef="#br0" timeOffset="-17721.153">3218 5674 13568,'0'0'405,"0"0"107,0 0 107,0 0-65,0 0-319,-7 12-22,5-9-211,-22 35 221,2 1 0,1 0 0,2 2 0,-3 14-223,17-41 101,1 1 0,1 0 0,0 0 1,1 1-1,0-1 0,1 0 0,1 1-101,1-6 52,-1-1-1,2 0 1,-1 0-1,1 1 0,1-2 1,-1 1-1,2 0 0,-1 0 1,1-1-1,0 0 0,1 1 1,1 0-52,-4-6 32,0 1-1,1-1 1,0 1 0,0-1 0,0 0 0,0 0-1,0 0 1,0 0 0,1-1 0,-1 1-1,1-1 1,0 0 0,0 0 0,0 0 0,0-1-1,0 0 1,0 1 0,0-1 0,1 0 0,-1-1-1,5 1-31,-5-1 28,0-1 1,0 0-1,1 0 0,-1 0 0,0 0 0,0 0 0,0-1 0,0 0 1,0 0-1,-1 0 0,1 0 0,0 0 0,-1-1 0,0 0 1,0 0-1,1 0 0,-2 0 0,1 0 0,0 0 0,-1-1 0,2-1-28,1-3 25,-1-1 1,1 0-1,-1 0 0,-1 0 0,0 0 0,0 0 0,0-1 0,-1 0 0,-1 1 0,0-1 0,0 0 0,-1 0 1,0 1-1,-1-1 0,0-5-25,-3-6-10,0-1 1,-1 1 0,-2 0-1,0 0 1,-1 1-1,-4-7 10,8 19-291,0 0 0,0 1 0,-1 0-1,0 0 1,0 0 0,-1 0-1,1 1 1,-4-2 291,5 4-1043,-1 0 0,0 1 0,0 0 0,0-1 1,-1 2-1,1-1 0,-1 1 0,0-1 0,0 2 0,0-1 0,-3 0 1043,-28-5-2645</inkml:trace>
  <inkml:trace contextRef="#ctx0" brushRef="#br0" timeOffset="-11246.307">3817 6647 15360,'-15'60'320,"2"0"0,4 1 0,2 1-1,3-1 1,2 1 0,3 0 0,3-1 0,3 8-320,-4-52 0,1 0 0,0-1 0,1 1 0,0-1 0,2 0 0,3 6 0,-9-21-112,0 1-1,0 0 0,0-1 1,0 1-1,0-1 0,0 1 1,0-1-1,1 0 0,-1 1 1,1-1-1,-1 0 0,1 0 1,-1 0-1,1 0 0,-1 0 1,1 0-1,0 0 0,0-1 1,-1 1-1,1-1 0,0 1 1,0-1-1,0 0 0,0 0 1,0 1-1,0-1 0,0-1 113,5 0-1270,0 0 0,0 0 0,0-1 0,0 0-1,-1-1 1,4-1 1270,1-1-1411,26-8-1234</inkml:trace>
  <inkml:trace contextRef="#ctx0" brushRef="#br0" timeOffset="-10799.88">3991 6868 15872,'9'-5'92,"-1"0"1,0-1-1,0 0 0,0-1 1,-1 0-1,0 0 1,5-7-93,-7 8 71,-1 0 0,2 0 0,-1 1 0,1 0 0,-1 0 0,1 0 1,1 1-1,-1 0 0,1 0 0,-1 0 0,1 1 0,0 0 0,0 0 0,2 1-71,-3 0 18,0 1 0,1-1 0,-1 2 0,1-1 0,0 1 0,-1 0 1,1 0-1,2 1-18,-7-1 4,-1 1 0,1-1 1,-1 1-1,1 0 1,-1-1-1,1 1 0,-1 0 1,1 0-1,-1 0 1,0 0-1,1 0 0,-1 0 1,0 0-1,0 0 1,0 1-1,0-1 0,0 0 1,0 1-1,0-1 1,-1 0-1,1 1 1,0-1-1,-1 1 0,1 0 1,-1-1-1,1 1 1,-1-1-1,0 1 0,0 0 1,0-1-1,0 1 1,0 0-1,0-1 0,0 1 1,-1 0-5,0 8 21,-1 1 1,0-1-1,-1 0 1,0 0-1,0-1 1,-1 1-1,0-1 0,-1 1 1,-5 6-22,-12 19 154,-23 25-154,32-43 37,-29 28 69,47-51-106,0 1 0,1 1 0,0-1 0,-1 1 0,2 0 0,-1 0 0,0 1 0,1 0 0,-1 0 0,1 0 0,0 1 0,6-1 0,-10 2 0,1 0 0,-1 0 0,1 1 0,0 0 0,-1-1 0,1 1 0,0 0 0,-1 1 0,1-1 0,-1 1 0,1 0 0,0-1 0,-1 2 0,0-1 0,1 0 0,-1 1 0,0-1 0,1 1 0,-1 0 0,0 0 0,0 0 0,0 1 0,-1-1 0,1 1 0,-1-1 0,1 1 0,-1 0 0,0 0 0,1 2 0,0 0 10,-1-1-1,0 1 0,-1-1 0,1 1 0,-1 0 0,0-1 1,0 1-1,0 0 0,-1 0 0,0 0 0,0 0 1,0 0-1,0-1 0,-1 1 0,0 0 0,0 0 0,0 0 1,0-1-1,-1 1 0,0 0 0,0-1 0,0 0 0,-1 1 1,1-1-1,-3 2-9,1 0 14,0-1 1,0 0-1,-1 1 1,0-1-1,0-1 1,0 1-1,-1-1 1,1 0-1,-1 0 1,0-1-1,0 0 1,-1 0-1,1 0 1,-1-1 0,1 1-1,-1-2 1,0 1-1,0-1-14,-2 0-29,0 0-1,1-1 0,-1 0 1,1-1-1,-1 0 1,1 0-1,-1-1 1,1 0-1,-6-2 30,6 0-628,0 1 1,0-1-1,1 0 0,0 0 1,0-1-1,-4-3 628,-16-14-9898</inkml:trace>
  <inkml:trace contextRef="#ctx0" brushRef="#br0" timeOffset="-10411.903">4416 6646 17023,'-7'6'0,"-5"10"128,19-7 0,13 0 256,2 14 0,4 8 0,1 6 0,3 5 0,-8 7 0,-7 13-256,-3-3 128,-3 0-512,-18 1 128,-18-2-8575,5-14 127,-1-2 9472</inkml:trace>
  <inkml:trace contextRef="#ctx0" brushRef="#br0" timeOffset="-5365.302">8221 5105 17791,'1'1'7,"0"0"0,0-1 0,-1 1 0,1-1 0,0 1-1,0-1 1,0 1 0,0-1 0,0 1 0,0-1-1,0 0 1,0 0 0,0 1 0,0-1 0,0 0 0,0 0-1,0 0 1,0 0 0,0 0 0,0 0 0,0-1-1,0 1 1,0 0 0,0 0 0,0-1 0,0 1-1,0-1-5,1 0 30,-1-1 1,1 0 0,-1 0 0,0 0 0,0 0 0,0 0 0,0 0 0,0 0 0,0 0 0,0-2-32,9-18 115,-9 20-109,1 0 0,-1 1 0,1-1 0,-1 0 0,1 0 1,-1 1-1,1-1 0,0 1 0,0 0 0,0-1 0,0 1 0,0 0 0,0 0 0,0 0 0,0 1 0,2-2-6,3 1 14,-1-1-1,1 1 0,-1 1 0,1-1 1,-1 1-1,4 0-13,7 1 31,-1 1-1,0 1 0,0 0 1,14 6-31,-24-8 12,0 1 0,0 1-1,-1-1 1,1 1 0,-1 0 0,0 0 0,0 0 0,0 1 0,0 0 0,0 0 0,-1 0 0,0 1 0,0-1-1,4 6-11,-7-7 8,1 1-1,0-1 0,-1 1 1,0 0-1,1-1 0,-1 1 0,-1 0 1,1 0-1,-1 0 0,1 0 0,-1 0 1,0-1-1,-1 1 0,1 0 1,-1 0-1,1 0 0,-1 0 0,0-1 1,0 1-1,-1 0 0,1-1 1,-1 1-1,0-1 0,-1 2-7,-7 12 31,-2 0 0,0-1 0,0 0 0,-2-1 0,-14 13-31,-1-3 61,0-1 0,-25 15-61,39-29 0,13-9 0,0 0 0,0 0 0,0 0 0,0 0 0,1 0 0,-1 1 0,1-1 0,-1 0 0,1 1 0,-1 0 0,0 0 0,8 3 0,16-2 0,1-2-9,1 2-1,-1 1 0,-1 1 0,1 0 0,-1 2 0,0 1 0,0 1 1,-1 0-1,0 2 0,0 0 0,-2 1 0,1 2 0,12 10 10,-30-22 4,0 0-1,0 0 1,0 0 0,0 0-1,-1 0 1,1 0-1,-1 0 1,1 0-1,-1 1 1,0-1-1,0 0 1,0 1-1,0-1 1,0 1-1,-1 0 1,1-1-1,-1 1 1,1 0 0,-1-1-1,0 3-3,-1-2 12,1 1 0,-1-1 1,0 1-1,0 0 0,-1-1 0,1 0 1,-1 1-1,1-1 0,-1 0 0,0 0 0,0 0 1,-1 0-1,-1 2-12,-4 3 29,1-1 0,-2 0 0,1 0 0,-1-1 0,0 0 0,0 0 0,-1-1 0,0 0 0,-9 3-29,-5-2 16,0-1-1,0-1 1,0-1-1,-1-2 1,1 0-1,-1-1 1,1-2-1,-1 0 1,1-2-1,0 0 1,-8-4-16,22 6-117,-1-1 1,1 0 0,0-1-1,1 0 1,-1-1 0,1 0-1,0 0 1,0-1-1,0 0 1,1 0 0,-7-8 116,14 13-378,-1-1 0,1 0 0,0 0 0,0 0 1,0 0-1,0 0 0,0 0 0,0 0 0,0 0 0,1 0 1,-1 0-1,1-1 0,0 1 0,-1 0 0,1 0 0,0 0 1,0-1-1,1 1 0,-1 0 0,0 0 0,1-1 0,-1 1 1,1 0-1,0 0 0,0 0 0,0-1 378,-1 2-53,9-32-4683</inkml:trace>
  <inkml:trace contextRef="#ctx0" brushRef="#br0" timeOffset="-4995.333">8961 5071 16511,'-39'47'304,"27"-34"-92,1-1-1,1 2 1,-2 4-212,-1 3 205,2 1 1,0 0-1,2 0 0,0 1 1,2 1-1,0-1 0,2 1 1,0 0-1,2 0 0,0 1 1,2-1-1,1 1 0,1-1 1,1 0-1,1 1 0,6 22-205,-6-36 69,1-1-1,0 1 0,1-1 0,1 1 1,-1-1-1,1-1 0,1 1 0,4 4-68,-8-10 30,1 0-1,-1 0 0,0-1 0,1 1 1,0-1-1,0 0 0,0 0 0,0-1 1,1 1-1,-1-1 0,1 0 0,-1 0 0,1 0 1,0 0-1,0-1 0,0 0 0,0 0 1,0-1-1,0 1 0,3-1-29,1-1 50,1 0-1,0 0 1,-1-1-1,1 0 1,-1-1-1,0 0 1,3-2-50,-10 5 5,-1-1 0,1 0 0,0 0 1,0 0-1,0 0 0,-1 0 0,1-1 0,0 1 1,-1 0-1,0-1 0,1 1 0,-1-1 0,0 0 0,1 1 1,-1-1-1,0 0 0,0 0 0,0 1 0,-1-1 1,1 0-1,0 0 0,-1 0 0,1 0 0,-1 0 0,0 0 1,0 0-1,0 0 0,0-1 0,0 1 0,0 0 0,0 0 1,-1 0-1,1 0 0,-1 0 0,1 0 0,-2-1-5,0-4 10,-1 0 1,0 1-1,0-1 0,-1 1 0,1 0 0,-2 0 0,1 0 0,0 1 0,-1-1 0,0 1 0,-1 0 1,1 1-1,-1-1 0,0 1 0,0 0 0,0 1 0,0-1 0,-5-1-10,2 2-195,0 0-1,0 0 0,0 1 1,0 0-1,0 1 0,-5 0 196,2 0-1224,0 1 0,-1 1 0,1 0 0,-11 2 1224,-23 6-5482,2 0-939</inkml:trace>
  <inkml:trace contextRef="#ctx0" brushRef="#br0" timeOffset="-4224.892">9500 6022 15744,'-3'0'42,"0"-1"0,0 1 0,0 0 1,0 0-1,0 0 0,0 0 0,0 0 1,0 1-1,0-1 0,1 1 1,-1 0-1,0 0 0,0 0 0,0 0 1,1 0-1,-1 1 0,1-1 1,-2 2-43,-9 6 465,1 0 1,1 1 0,-4 4-466,-21 17 679,14-17-502,-1-2-1,0 0 1,-1-1 0,-16 5-177,-105 28 295,64-24-183,-1-4 0,0-3 0,-16-3-112,-38-2 176,-78-8-176,119-5 134,0-4-1,1-3 0,0-5 1,-71-24-134,135 32 192,30 9-190,0 0-1,0 0 1,-1 0 0,1 0 0,0-1 0,-1 1-1,1 0 1,0 0 0,0 0 0,0-1 0,-1 1-1,1 0 1,0 0 0,0 0 0,0-1 0,-1 1-1,1 0 1,0 0 0,0-1 0,0 1 0,0 0-1,0-1 1,0 1 0,-1 0 0,1 0 0,0-1-1,0 1 1,0 0 0,0-1 0,0 1 0,0 0-1,0-1 1,0 1 0,1 0 0,-1 0 0,0-1-1,0 1 1,0 0 0,0-1 0,0 1 0,0 0-1,0 0 1,1-1 0,-1 1 0,0 0 0,0 0 0,0-1-1,1 1 1,-1 0 0,0 0 0,0 0 0,1 0-1,-1-1 1,0 1 0,0 0 0,1 0 0,-1 0-1,0 0 1,1 0 0,-1 0 0,0 0 0,0 0-1,1-1 1,-1 1 0,0 0-2,19-8 53,-9 6-44,0 1 0,0 1-1,-1-1 1,1 2 0,0-1 0,0 1-1,0 1 1,3 1-9,19 1 58,-31-4-52,0 0-1,-1 0 0,1 0 0,0 0 0,0 0 0,0-1 1,0 1-1,0 0 0,0-1 0,-1 1 0,1-1 0,0 1 1,0-1-1,0 1 0,-1-1 0,1 1 0,0-1 1,-1 0-1,1 1 0,0-1 0,-1 0 0,1 1 0,-1-1 1,1 0-1,-1 0 0,0 0 0,1 0 0,-1 1 0,0-1 1,1-1-6,5-29 100,-6 30-100,3-45-60,-2 0-1,-2-1 0,-4-26 61,-2-38-95,5-64-60,7 1 1,9 0-1,6 1 0,23-73 155,-33 214-87,-8 27 34,0 0 0,0 0 0,-1 0 0,0 0 0,0-1-1,0 1 1,-1 0 0,0-1 53,1 7-10,-1 0 0,0 0 0,0-1 0,1 1 0,-1 0 0,0 0 0,1 0 0,-1-1 0,1 1 0,-1 0 0,1-1 0,-1 1 0,1 0 0,-1-1 0,1 1 0,0-1 0,-1 1 0,1-1 0,0 1 0,0-1 0,-1 1 0,1-1 0,0 0 0,0 1 0,0-1 0,0 0 0,0 0 10,25 6-238,-24-6 234,95 9 10,35-4-6,62 4-27,-38 2-8,0-7-1,0-7 0,19-8 36,-103 6 0,16 3 0,-89 2 0,0 0 0,0 0 0,-1 0 0,1 0 0,0 1 0,0-1 0,0 0 0,0 1 0,0-1 0,0 1 0,0 0 0,0-1 0,0 1 0,0 0 0,0-1 0,0 1 0,0 0 0,0 0 0,0 0 0,1 0 0,-1 0 0,0 1 0,-1 1 0,0 1 0,0-1 0,1 1 0,-1 0 0,1 0 0,0 0 0,0 3 0,-1 8 0,1-1 0,0 1 0,1-1 0,1 7 0,9 203-85,-13 86 85,-3 47-3840,9-185-6570</inkml:trace>
  <inkml:trace contextRef="#ctx0" brushRef="#br0" timeOffset="-6601.444">5213 6600 10624,'27'-8'1173,"-27"4"2873,10-27-3271,155-240 424,10-18-350,-7-19-849,69-218 224,-24-12-51,-166 416-165,137-395 45,52-126 22,-220 603-128,2 1 0,2 1-1,1 1 1,3 1 0,0 1-1,2 0 1,2 3 0,27-26 53,-50 54-532,-1 0 1,1 0 0,0 1-1,0 0 1,0 0-1,1 0 1,-1 1 0,1-1-1,-1 1 1,1 1 0,5-2 531,25-6-8320</inkml:trace>
  <inkml:trace contextRef="#ctx0" brushRef="#br0" timeOffset="-6250.6">6215 4538 16895,'10'0'0,"7"0"0,1 4 0,-1 1 128,10 17 0,7 10 0,8 8 128,9 9 0,18 0 0,17 6-128,-2-4 128,5 3-256,4-1 128,5 2-128,-34-20 128,-21-17-384,-4 0 128,0-3-13183</inkml:trace>
  <inkml:trace contextRef="#ctx0" brushRef="#br0" timeOffset="-5907.151">7051 4768 17023,'0'2'22,"0"-1"-1,0 1 1,1 0-1,-1-1 1,1 1-1,-1-1 0,1 1 1,-1-1-1,1 1 1,0-1-1,0 1 0,0-1 1,0 0-1,0 1 1,0-1-1,0 0 0,1 0 1,-1 0-1,1 1-21,32 19 785,-6-3-291,-22-13-437,1 1 1,-1 0-1,0 0 0,-1 1 1,0 0-1,0 0 0,0 0 1,-1 1-1,0-1 1,0 1-1,-1 0 0,0 0 1,0 0-1,-1 0 0,0 1 1,-1-1-1,0 1 1,0-1-1,0 1 0,-1 0 1,-1-1-1,1 1 0,-2-1 1,1 1-1,-1-1 1,0 0-1,-1 1 0,0-1 1,-1 1-58,0 2-23,-2 0 1,1-1 0,-1 0-1,-1-1 1,0 1-1,0-1 1,-1 0 0,0-1-1,0 0 1,-1 0-1,0-1 1,-1 0 0,0 0-1,0-1 1,0-1-1,0 1 1,-1-2 0,0 0-1,0 0 1,-4 0 22,-82 20-8341,55-15 1237</inkml:trace>
  <inkml:trace contextRef="#ctx0" brushRef="#br0" timeOffset="-907.338">2656 1711 14848,'-10'0'0,"-10"0"0,-17 14 0,-14 13 128,4-1 0,-3 2 0,-4 16 128,-7 7-128,-5 3 0,-5 10-128,14-3 0,7 3-2304,10 0 0,2 9 0,16-10 0,1 0-1536</inkml:trace>
  <inkml:trace contextRef="#ctx0" brushRef="#br0" timeOffset="-531.813">1899 2118 14208,'0'9'13,"0"53"1271,3-1 0,2 5-1284,-2-28 368,-3-31-296,0 0-1,0-1 1,0 1 0,1 0 0,0 0 0,1 0-1,-1-1 1,1 1 0,1-1 0,-1 1 0,1-1-1,0 0 1,3 3-72,-5-8 49,0 0-1,0 0 0,0-1 1,0 1-1,1 0 1,-1-1-1,0 1 1,0-1-1,1 1 0,-1-1 1,1 0-1,-1 0 1,0 0-1,1 1 0,-1-1 1,0 0-1,1-1 1,-1 1-1,1 0 1,-1 0-1,0-1 0,1 1-48,35-11 146,-28 8-56,52-19-678,1-5-5254,-36 15 1457,9-2-351</inkml:trace>
  <inkml:trace contextRef="#ctx0" brushRef="#br0" timeOffset="713.262">1003 2570 14080,'22'9'33,"-5"-1"16,-16-6 181,-9-2 247,8 0-452,0 0 1,0 0 0,-1 0-1,1 0 1,0 0-1,-1 0 1,1 1 0,0-1-1,0 0 1,-1 0-1,1 0 1,0 0 0,0 0-1,0 1 1,-1-1-1,1 0 1,0 0 0,0 0-1,0 1 1,-1-1-1,1 0 1,0 0 0,0 1-1,0-1 1,0 0-1,0 0 1,0 1 0,-1-1-1,1 0 1,0 1-1,0-1 1,0 0-1,0 0 1,0 1 0,0-1-1,0 0 1,0 1-1,0-1 1,0 0 0,1 0-1,-1 1 1,0-1-1,0 0-25,4 16 163,-4-14-18,6 20 246,-2 0 0,0 0 0,-1 1 0,-2-1 1,0 18-392,-5 24 878,-5 23-878,3-32 494,6-54-473,0 0 0,0 0 0,1 0 0,-1 0 0,0-1 0,1 1 0,-1 0 0,1 0 0,-1 0 0,0-1 0,1 1 0,0 0 0,-1-1 0,1 1 0,-1-1 0,1 1 0,0 0 0,-1-1 0,1 1 0,0-1 0,0 0 0,-1 1 0,1-1 0,0 0 0,0 1 0,0-1 1,0 0-1,-1 0 0,1 0 0,0 1 0,0-1 0,0 0 0,0 0 0,0-1 0,0 1 0,-1 0 0,1 0 0,0 0-21,45-4 124,-39 3-66,45-7-278,25-7 220,-22 1-5049,-38 9-5148</inkml:trace>
  <inkml:trace contextRef="#ctx0" brushRef="#br0" timeOffset="1083.6">1191 2773 18175,'32'22'-21,"-32"-24"4,0 1 0,0 0 0,0-1-1,0 1 1,0 0 0,1-1 0,-1 1 0,1 0 0,-1-1-1,1 1 1,-1 0 0,1 0 0,0 0 0,-1-1 0,1 1 0,0 0-1,0 0 1,0 0 0,0 0 0,1 0 17,23-23-681,-17 18 545,1 0 1,1 0-1,-1 1 0,1 1 0,-1 0 1,2 0-1,-1 1 0,0 0 0,0 0 1,1 1-1,3 1 136,-14 1 29,1 0 1,-1 0-1,1 0 1,0 0-1,-1 1 1,1-1-1,-1 0 0,1 1 1,-1-1-1,1 0 1,-1 1-1,1-1 1,-1 0-1,1 1 1,-1-1-1,1 1 0,-1-1 1,0 1-1,1-1 1,-1 1-1,0-1 1,1 1-1,-1 0 1,0-1-1,0 1 0,0-1 1,1 1-1,-1 0 1,0-1-1,0 1 1,0-1-1,0 1 1,0 0-1,0-1 0,0 1 1,0 0-1,-1-1 1,1 1-30,-5 32 707,3-22-613,-1 19 244,1-1 0,2 14-338,5 26-2852,0-34-7665</inkml:trace>
  <inkml:trace contextRef="#ctx0" brushRef="#br0" timeOffset="1449.51">1211 3101 13696,'1'0'26,"-1"-1"0,1 1 1,0-1-1,0 1 0,0-1 1,0 1-1,0 0 0,0 0 1,0-1-1,0 1 0,0 0 1,0 0-1,0 0 0,0 0 1,0 0-1,0 0 0,-1 0 1,1 1-1,0-1 0,0 0 1,0 0-1,0 1 0,0-1 1,0 1-1,0-1 1,0 1-1,-1-1 0,1 1 1,0-1-1,0 1 0,-1 0 1,1-1-1,0 1 0,-1 0-26,1 2 175,0 0 1,0 0-1,0 0 0,-1 0 0,0 0 0,0 0 1,0 1-1,0-1 0,0 2-175,1 21 621,-1-25-606,0-1 0,0 0 0,0 0 0,0 1 0,0-1 0,0 0 0,0 0 0,0 1 1,0-1-1,0 0 0,0 0 0,0 1 0,0-1 0,0 0 0,0 0 0,1 0 0,-1 1 0,0-1 0,0 0 0,0 0 0,0 0 1,1 0-1,-1 1 0,0-1 0,0 0 0,0 0 0,1 0 0,-1 0 0,0 0 0,0 0 0,0 0 0,1 1 0,-1-1 1,0 0-1,0 0 0,1 0 0,-1 0 0,0 0 0,0 0 0,1 0 0,-1 0 0,0 0 0,0 0 0,1-1 0,-1 1 0,0 0 1,0 0-1,1 0 0,-1 0 0,0 0 0,0 0 0,0 0 0,1-1 0,-1 1 0,0 0 0,0 0 0,0 0 0,0 0 1,1-1-1,-1 1 0,0 0 0,0 0 0,0 0 0,0-1-15,11-13 187,-7 4-177,-1 3 1,0 0-1,1 0 1,-1 0 0,1 0-1,1 0 1,4-5-11,-7 10 2,1 0-1,-1 0 1,0 0-1,1 1 1,0-1 0,-1 0-1,1 1 1,0 0 0,-1 0-1,1 0 1,0 0-1,0 0 1,0 1 0,0-1-1,0 1 1,0 0 0,0-1-1,0 1 1,0 1-1,3-1-1,8 2 0,0 0 0,0 1 0,11 3 0,-24-5 1,0 0-1,0-1 1,0 1-1,0 0 1,0 0-1,0-1 0,-1 1 1,1 0-1,0 0 1,0 0-1,0 0 0,-1 0 1,1 0-1,-1 0 1,1 1-1,-1-1 0,1 0 1,-1 0-1,0 0 1,1 0-1,-1 1 0,0-1 1,0 0-1,0 0 1,0 1-1,0-1 1,0 0-1,0 0 0,-1 1 1,1-1-1,0 0 1,-1 0-1,1 0 0,-1 1 0,0 1-6,1-1-1,0 0 1,-1 0-1,1 1 1,0-1-1,0 0 1,0 1-1,1-1 1,-1 0-1,0 0 1,1 1-1,0 0 7,0-1-19,-1 0 0,1 0 0,-1 0-1,1 1 1,-1-1 0,0 0-1,0 0 1,0 1 0,0-1-1,0 0 1,0 0 0,0 0-1,-1 1 1,1-1 0,-1 0-1,0 0 1,0 0 0,0 0 0,0 0-1,0 0 1,0 0 0,0 0-1,-1 0 1,1-1 0,-1 1-1,1 0 1,-1-1 0,1 1-1,-1-1 1,0 0 0,0 0 0,0 1 19,-12 8-172,-1-1 0,0 0 0,0-2 0,-3 2 172,3-2-39,13-5 48,-1-1 0,1 1 0,-1-1 0,0 0-1,0 0 1,0 0 0,0 0 0,0 0 0,0 0-1,0-1 1,0 0 0,0 1 0,0-1-1,0 0 1,0-1 0,0 1 0,0 0-9,3-2 6,1 0 1,-1 0 0,1 0-1,-1 0 1,1 1 0,0-1-1,0 0 1,-1 1 0,1-1-1,1 1 1,-1-1-1,0 1 1,0-1 0,0 1-1,1 0 1,0-1-7,-2 1 0,3-2 13,1 0 0,0 0 0,-1 0 0,1 0 0,0 0 0,0 1 0,1 0 0,-1 0 0,0 0 0,1 0 0,-1 1 0,1-1-1,2 1-12,11-2-482,-1 1-1,0 0 0,3 2 483,4-2-1471,11 0-8193</inkml:trace>
  <inkml:trace contextRef="#ctx0" brushRef="#br0" timeOffset="1806.567">1544 2780 18815,'1'1'3,"-1"-1"0,1 0 0,-1 0 0,1 0 0,-1 0 0,1 1 0,-1-1 0,1 0 0,-1 0 0,1 1 0,-1-1 0,0 0 0,1 1 0,-1-1 0,1 0 0,-1 1 0,0-1 0,0 1 0,1-1 0,-1 1 0,0-1-1,0 1 1,1-1 0,-1 0 0,0 1 0,0 0 0,0-1 0,0 1 0,0-1 0,0 1 0,0-1 0,0 1 0,0-1 0,0 1 0,0-1 0,0 1 0,0-1 0,0 1 0,0-1 0,0 1 0,-1-1 0,1 1 0,0-1 0,0 1-1,-1-1 1,1 0 0,0 1-3,-27 17 279,23-16-247,0 0 0,0 0 0,0 1-1,0-1 1,1 1 0,-1 0-1,0 1-31,3-3 16,0 0 1,0 0-1,0 0 0,1 0 0,-1 0 0,0 1 0,1-1 0,-1 0 0,1 0 0,-1 1 0,1-1 0,0 1 1,-1-1-1,1 0 0,0 1 0,0-1 0,0 0 0,0 1 0,0-1 0,0 1 0,1-1 0,-1 0 0,0 1 1,1-1-1,-1 0 0,1 1 0,-1-1 0,1 0 0,0 0 0,-1 0 0,1 1 0,0-1 0,0 0 0,0 0 1,0 0-1,0 0 0,0 0 0,0 0 0,0-1 0,0 1 0,0 0 0,1-1 0,-1 1 0,0 0 0,2-1-16,2 3 56,0-1 0,1 0-1,-1 0 1,1 0-1,0-1 1,0 0 0,-1 0-1,1 0 1,0-1-1,5 0-55,-2-1 28,0 0 0,-1-1 0,1 0 0,0 0 0,-1-1 0,1 0 0,-1-1 0,0 0-28,-5 3 0,0-1 1,-1 1-1,1-1 1,-1 1-1,1-1 0,-1 0 1,0 0-1,0 0 1,0 0-1,0-1 1,0 1-1,0 0 1,-1-1-1,1 1 1,-1-1-1,0 0 0,1 1 1,-1-1-1,0 0 1,-1 0-1,1 0 1,0 0-1,-1 0 1,0 0-1,0-2 0,0 4-32,0-1 0,-1 0 0,1 0 0,-1 1 0,1-1 0,-1 0 0,0 1 0,0-1 0,0 1 0,0-1 0,0 1 0,0-1 0,0 1 0,0 0 0,-1-1 0,1 1 0,-1 0 0,1 0 0,-1 0 0,1 0 0,-1 0 0,1 0 0,-1 1 0,0-1 0,-1 0 32,-23-5-2315,0 8-3636,-6 9 532,-3 0 2390</inkml:trace>
  <inkml:trace contextRef="#ctx0" brushRef="#br0" timeOffset="2168.992">1496 3061 16767,'6'4'0,"5"5"512,11-4 128,10 1-128,5-6 128,7-2-384,-2-2 0,-3-1-128,3 1 0,0-4-256,-10 4 0,-8 2-2176,-5-1 1,-6 1-2945,-3-20 0,1-1 3584</inkml:trace>
  <inkml:trace contextRef="#ctx0" brushRef="#br0" timeOffset="2511.352">1791 2705 17023,'1'2'1,"4"6"123,1 1 1,-1 0-1,-1 0 0,1 1 1,-2-1-1,4 11-124,-6-14 55,1-1 0,1 1-1,-1 0 1,1-1 0,0 1 0,1 0-55,-3-4-2,0 0 0,1 0 1,-1 0-1,0 0 0,1-1 1,0 1-1,-1-1 0,1 1 1,0-1-1,0 1 0,0-1 1,0 0-1,0 0 0,0 0 1,0 0-1,0 0 0,0-1 1,1 1 1,-3-1-1,1 0 0,-1 0 1,0 0-1,1 0 0,-1-1 1,0 1-1,1 0 0,-1 0 1,0 0-1,1 0 0,-1-1 1,0 1-1,1 0 0,-1 0 1,0-1-1,0 1 0,1 0 1,-1 0-1,0-1 0,0 1 1,0 0-1,1-1 0,-1 1 1,0 0-1,0-1 0,0 1 1,0 0-1,0-1 0,0 1 1,0 0-1,0-1 0,0 1 1,0-1-1,0 1 0,0 0 1,0-1-1,0 1 0,0 0 1,0-1-1,0 1 1,-2-18 5,2 17-5,-3-15-1,0 8 3,1-1 1,1 1-1,0-1 0,0 1 0,1-1 1,-1 0-1,2 1 0,0-1 1,0 1-1,1-4-2,-2 11 15,1-1 1,0 1 0,0 0 0,0 0-1,0-1 1,0 1 0,1 0-1,-1 0 1,0 0 0,0 0-1,1 1 1,-1-1 0,0 0 0,1 1-1,-1-1 1,1 0 0,-1 1-1,1 0 1,-1-1 0,1 1-1,-1 0 1,1 0 0,-1 0 0,1 0-1,-1 0 1,1 0 0,0 0-1,-1 0 1,1 1-16,49 10 248,-45-9-226,-1-1-16,1 1 1,-1-1-1,1 1 1,-1 1-1,0-1 0,0 1 1,0 0-1,3 2-6,-7-4-79,0 0 0,0 1 0,0-1 0,-1 0 0,1 0 0,0 1 0,0-1 0,-1 0 0,1 1 0,-1-1 0,1 0-1,-1 1 1,0-1 0,0 1 0,1-1 0,-1 1 0,0-1 0,0 1 0,0-1 0,-1 1 0,1-1 0,0 0 0,0 1 0,-1-1 0,1 1 0,-1-1 0,1 0 0,-1 1 0,0-1 0,0 0 0,1 1 0,-1-1 0,0 0 0,0 0 0,0 0 0,-1 1 79,-7 10-630,-2 0 0,1-1 0,-2 0 0,1-1 0,-1 0 0,-1-1 0,-6 3 630,5-3 1108,1-2-1,-2 1 1,1-2 0,-8 2-1108,54-18 1169,0 2 0,15-2-1169,14 4-711,-4 9-4436,-40-1-3002</inkml:trace>
  <inkml:trace contextRef="#ctx0" brushRef="#br0" timeOffset="2899.888">1869 3053 18687,'10'-6'0,"7"-11"128,13 7 0,6-4-128,6 5 128,5 2-128,-10 2 0,-5 1-1024,-1-1 0,3-1-11007</inkml:trace>
  <inkml:trace contextRef="#ctx0" brushRef="#br0" timeOffset="2900.888">2135 2677 16639,'27'-5'0,"17"-4"0,-14 5 0,-6-1 0,-5 5 0,-1 1 0,-6 7 0,-1 3-255,-7 5 127,-7 2-3840,-1-3 0,-4-1 1408,4-2 0,-2 1 1280</inkml:trace>
  <inkml:trace contextRef="#ctx0" brushRef="#br0" timeOffset="3296.334">2312 2790 13824,'22'-10'961,"-17"8"-321,-17 5-449,7-2-178,-13 3 223,1 1 0,0 0-1,0 2 1,0 0 0,1 0 0,0 2-1,-1 1-235,16-10 26,1 1-1,-1-1 1,0 1-1,0-1 0,1 1 1,-1 0-1,0-1 0,1 1 1,-1 0-1,0 0 1,1-1-1,-1 1 0,1 0 1,0 0-1,-1 0 1,1 0-1,0 0 0,-1 0 1,1 0-1,0 0 0,0-1 1,0 1-1,0 0 1,0 0-1,0 0 0,0 0 1,0 0-1,0 0 0,0 0 1,0 0-1,1 0 1,-1 0-1,0 0 0,1 0 1,-1-1-1,1 1 0,-1 0 1,1 0-1,-1 0 1,1-1-1,0 2-25,1 0 36,0 0 1,1 0-1,-1-1 1,0 1-1,1 0 1,-1-1-1,1 0 1,0 1-1,-1-1 1,1 0-1,0 0 1,0-1-1,0 1-36,12 1 70,1 0 0,-1-2 0,1 0 0,-1 0 0,1-1 0,12-4-70,23-7-2809,-51 11 2638,0 1-42,0 0 128,-25 24 1407,-14 29-888,-8 9-79,44-59-349,1-1-1,-1 0 0,0 0 1,-1 0-1,1 0 0,0 0 1,-1 0-1,1-1 0,-1 0 1,1 0-1,-1 0 0,-2 1-5,-14 3 64,129-21 427,-85 15-496,72-3-977,-31 3-3940,-28 1-3355</inkml:trace>
  <inkml:trace contextRef="#ctx0" brushRef="#br0" timeOffset="3897.389">1949 3265 16128,'-4'13'55,"1"-1"0,1 1 0,0 0 1,1-1-1,0 1 0,1 0 1,0 0-1,1 0 0,0-1 1,1 1-1,1 0 0,0-1 1,1 0-1,0 1 0,1-1 1,5 10-56,12 18 252,2-1 0,1-1 0,2-1 0,4 2-252,-28-35 5,29 36 154,1-1 0,2-2 0,2-2 0,1-1 0,19 12-159,-28-26-78,1 0 0,1-3 0,1 0 0,0-2 0,1-1 0,0-2 0,1-1 0,9 0 78,3 0-2645,-2-2-7915</inkml:trace>
  <inkml:trace contextRef="#ctx0" brushRef="#br0" timeOffset="4301.597">2565 3806 13568,'66'35'873,"-34"-18"502,-1 0-1,0 2-1374,-23-13 235,1 1 0,-1-1 1,0 2-1,0-1 0,-1 1 0,0 0 0,-1 0 0,6 8-235,-11-13 29,0-1-1,0 0 0,0 1 0,0-1 1,-1 1-1,1-1 0,-1 1 1,1 0-1,-1-1 0,0 1 0,0-1 1,0 1-1,0 0 0,0-1 0,-1 1 1,1-1-1,-1 1 0,0-1 0,0 1 1,0-1-1,0 0 0,0 1 0,0-1 1,-1 0-1,1 0 0,-1 0 0,1 0 1,-1 0-1,0 0 0,0 0 1,0 0-1,-2 0-28,-9 9 206,-1 0 1,0-1 0,-1-1 0,-11 5-207,6-3 60,-32 17-1153,-1-5-3424,19-10-5616</inkml:trace>
  <inkml:trace contextRef="#ctx0" brushRef="#br0" timeOffset="8431.685">4769 3591 13184,'-46'1'149,"46"-1"-130,-1 0 1,1 1 0,0-1-1,-1 0 1,1 0-1,-1 0 1,1 0-1,0 0 1,-1-1 0,1 1-1,-1 0 1,1 0-1,0 0 1,-1 0-1,1 0 1,-1 0 0,1-1-1,0 1 1,-1 0-1,1 0 1,0-1-1,-1 1 1,1 0 0,0 0-1,0-1 1,-1 1-1,1 0 1,0-1-1,0 1 1,-1 0-1,1-1 1,0 1 0,0-1-1,0 1 1,0 0-1,0-1 1,-1 1-1,1-1 1,0 1 0,0 0-20,6-17 1275,-3 4-325,-4 12-923,0-1 0,0 1 0,0 0 1,-1 0-1,1 0 0,0 0 0,-1 0 0,1 0 1,-1 0-1,1 0 0,-1 1 0,0-1 0,1 1 1,-1-1-1,0 1 0,1-1 0,-1 1 0,0 0 1,0 0-28,-43-3 113,31 2-61,-153-3 223,-19 8-275,20 0 88,-613 15 61,654-14-149,2 4 0,-84 20 0,163-23 0,33-6 0,0 1 0,1 1 0,-1 0 0,0 1 0,-7 3 0,17-6 0,1 0 0,0 0 0,0 0 0,0 0 0,0 0 0,0 0 0,0 0 0,0 0 0,0 0 0,0 1 0,-1-1 0,1 0 0,0 0 0,0 0 0,0 0 0,0 0 0,0 0 0,0 1 0,0-1 0,0 0 0,0 0 0,0 0 0,0 0 0,0 0 0,0 0 0,0 1 0,0-1 0,0 0 0,0 0 0,0 0 0,0 0 0,0 0 0,0 0 0,0 1 0,0-1 0,0 0 0,0 0 0,1 0 0,-1 0 0,0 0 0,0 0 0,0 0 0,0 0 0,0 1 0,0-1 0,0 0 0,0 0 0,1 0 0,-1 0 0,0 0 0,0 0 0,10 8 0,14 6 0,-23-14 0,21 12 0,-1-1 0,-1 0 0,15 12 0,-29-18 0,-1-1 0,0 1 0,1 0 0,-2 0 0,1 0 0,-1 0 0,0 1 0,0 0 0,0 0 0,-1 0 0,2 3 0,1 9 19,-1-1-1,0 0 0,-1 1 0,-1 0 1,-1 0-1,0 0 0,-1 11-18,-3 31 214,-6 40-214,3-52 42,3-26-9,-23 346 131,23-283 62,4-1 0,4 1 0,8 33-226,-14-118 10,0 1-1,0 0 1,1-1-1,-1 1 1,0-1-1,0 0 1,1 1-1,-1-1 1,0 1-1,1-1 1,-1 1-1,1-1 1,-1 0-1,0 1 1,1-1-1,-1 0 1,1 1-1,-1-1 1,1 0-1,-1 0 1,1 0-1,-1 1 1,1-1-1,0 0 1,-1 0-1,1 0 1,-1 0-1,1 0 1,-1 0-1,1 0 1,-1 0-1,1 0 1,0 0-1,-1 0 1,1 0-1,-1-1 1,1 1-1,-1 0 1,1 0-1,-1-1-9,29-9 101,-22 6-70,69-20-27,1 3 1,0 3-1,2 3 0,0 4 0,49 1-4,541-54-116,-515 49 104,28-2-52,1 9 0,26 8 64,-199 0 0,35 1 0,-42-1 0,0 0 0,0 0 0,0-1 0,0 1 0,-1-1 0,1 0 0,0 1 0,0-1 0,-1 0 0,1-1 0,0 1 0,0-1 0,-2 0 4,1 1 0,-1-1-1,0 0 1,0 0 0,0 0-1,-1 0 1,1 0 0,0 0 0,-1 0-1,1 0 1,-1 0 0,0 0-1,0-1 1,1 0-4,-1-35 70,0 30-64,-1-26 22,-1 0 1,-3 0-1,0 0 0,-3-5-28,-41-132 203,12 45-113,-51-239-32,54 203-2996,21 101-8539</inkml:trace>
  <inkml:trace contextRef="#ctx0" brushRef="#br0" timeOffset="15561.746">2616 6241 16767,'-8'-10'150,"-20"-20"98,-2 1 1,-1 1-1,-1 2 1,-2 1 0,-30-18-249,-199-105 726,251 142-711,-11-6 14,-1 1 0,0 1 1,-1 1-1,-4 0-29,15 5 7,-1 1-1,1 1 1,0 0 0,-1 1-1,1 1 1,-1 0 0,1 0-1,-9 3-6,1 1 0,2 2 0,-1 0 0,0 1 0,1 1 0,1 1 0,-1 1 0,2 1 0,-1 0 0,-13 12 0,1 1 0,2 1 0,0 2 0,2 1 0,-23 30 0,31-35 0,1 1 0,1 1 0,2 1 0,0 0 0,2 1 0,1 0 0,-9 29 0,19-49 7,0 0-1,1 1 1,0-1-1,0 0 1,1 1 0,-1-1-1,2 1 1,-1 0-1,1 1-6,-1-7 2,1-1 1,-1 1-1,0 0 0,1-1 0,-1 1 0,1 0 1,-1-1-1,1 1 0,0-1 0,-1 1 0,1-1 1,0 1-1,0-1 0,0 0 0,0 1 0,0-1 1,1 0-1,-1 0 0,0 0 0,1 0 1,-1 0-1,1 0 0,-1 0 0,1 0 0,-1 0 1,1-1-1,-1 1 0,1-1 0,0 1 0,-1-1 1,1 0-1,0 0 0,-1 1 0,1-1 0,0 0 1,-1 0-1,1-1 0,0 1 0,0 0 1,-1-1-1,2 0-2,4-1 4,-1 0 0,0-1 1,1 1-1,-1-2 0,-1 1 1,1-1-1,0 0 0,-1 0 1,0 0-1,0-1 0,0 0 1,0 0-1,-1 0 0,0 0 1,0-1-1,1-3-4,-2 5 2,-1 0-1,1 1 1,-1-2-1,-1 1 1,1 0-1,0 0 1,-1-1 0,0 1-1,0-1 1,0 1-1,-1-1 1,0 1-1,1-1 1,-2 1-1,1-1 1,0 1 0,-1-1-1,0 1 1,0-1-1,0 1 1,-1-1-1,1 1 1,-1 0-1,-2-4-1,-3-2 0,-1 0 0,1 0 0,-2 1 0,1 0 0,-2 0 0,1 1 0,-1 0 0,0 1 0,0 0 0,-1 0 0,0 1 0,-5-1 0,0 0 0,0 2 0,-1 0 0,1 0 0,-1 2 0,0 0 0,-1 1 0,1 1 0,-10 0 0,-2 2 0,0 1 0,1 2 0,0 1 0,-1 1 0,2 1 0,-1 2 0,1 0 0,1 2 0,0 1 0,-17 11 0,25-11 15,0 1 0,1 1 0,0 1 0,2 1 0,-1 0 0,2 1 0,0 0 0,1 1 0,1 1 0,-3 7-15,7-13 42,0 1 0,1 0 0,1 1 0,1-1 0,0 1 1,0 0-1,1 1 0,1-1 0,0 14-42,2-22-166,1 0 1,0 0-1,0 0 1,0 0-1,1-1 0,0 1 1,1 0-1,0 0 1,0-1-1,0 1 0,0-1 1,1 0-1,0 0 1,1 0-1,-1 0 0,1 0 1,0-1-1,1 1 1,-1-1-1,1 0 0,0-1 1,4 4 165,23 16-11093</inkml:trace>
  <inkml:trace contextRef="#ctx0" brushRef="#br0" timeOffset="15949.632">601 6349 15616,'1'2'40,"1"1"1,-1 0 0,1-1 0,-1 1 0,0 0 0,0 0 0,0-1 0,0 1 0,-1 0 0,1 0 0,-1 0 0,0 0 0,0 0 0,0 0 0,0 0-1,0 1-40,0 11 135,2 37 597,3 1-1,6 25-731,6 47 691,-16-111-571,-1-5 52,1-1 0,0 1 0,0 0 0,1-1 0,1 1 0,-1 0-172,-1-9 22,-1 0-1,0 1 0,0-1 0,0 0 0,0 1 0,0-1 0,1 0 0,-1 0 1,0 1-1,0-1 0,1 0 0,-1 1 0,0-1 0,0 0 0,1 0 0,-1 0 1,0 1-1,1-1 0,-1 0 0,0 0 0,0 0 0,1 0 0,-1 0 0,1 1 0,-1-1 1,0 0-1,1 0 0,-1 0 0,0 0 0,1 0 0,-1 0 0,0 0 0,1 0 1,-1 0-1,0 0 0,1-1 0,-1 1 0,0 0 0,1 0-21,17-13 374,18-28-143,-32 35-145,33-38 139,32-27-225,-21 25-2678,-1 3-10335</inkml:trace>
  <inkml:trace contextRef="#ctx0" brushRef="#br0" timeOffset="16641.793">1 7157 17919,'9'202'322,"-7"-103"103,4 4-425,-4-83 157,-1-7 48,0 0 0,1 0 0,0 0 0,1 0 0,0 0 0,3 4-205,-5-16 19,-1-1-1,1 1 1,0 0 0,0-1 0,0 1-1,0-1 1,0 1 0,0-1 0,-1 0 0,1 1-1,0-1 1,0 0 0,0 0 0,0 1 0,1-1-1,-1 0 1,0 0 0,0 0 0,0 0 0,0 0-1,0-1 1,0 1 0,0 0 0,0 0-19,32-8 224,-26 6-110,8-3-30,-1 0 0,1-1 0,-1 0 0,-1-1 0,1-1 0,-1 0 1,-1-1-1,0-1 0,0 0 0,0 0 0,-2-1 0,1 0 0,-1-1 0,-1 0 0,0-1 0,-1 0 0,4-9-84,-7 9-128,-1 0 0,0-1 0,-1 1 0,-1-1 0,0 0 0,-1 0 0,-1 0 0,0 1 0,0-1 0,-2 0 0,0 0 0,0 0 0,-1 1 0,-4-12 128,-7 1-2545,2 11-1927,0 0-2718,4 6 4374</inkml:trace>
  <inkml:trace contextRef="#ctx0" brushRef="#br0" timeOffset="17032.226">106 7544 18815,'16'-21'67,"-14"17"-45,0 1-1,0-1 0,1 1 0,-1 0 0,1 0 0,0 0 0,0 0 1,0 0-1,0 0 0,0 1 0,1 0 0,-1-1 0,1 1 0,0 1 1,-1-1-1,1 0-21,118-29 0,-55 12-140,-42 12 51,0 0 1,-1-1-1,17-9 89,-39 16 6,0 1 0,0-1 0,0 0 0,0 0 0,0 0-1,0-1 1,0 1 0,0 0 0,-1-1 0,1 1-1,0-1 1,-1 0 0,1 1 0,-1-1 0,0 0 0,0 0-1,0 0 1,1 0 0,-2 0 0,1 0 0,0 0-1,0-1-5,-1 3 7,0 0-1,0 0 0,0 0 0,0-1 0,0 1 1,0 0-1,0 0 0,0 0 0,0 0 1,0 0-1,0-1 0,0 1 0,0 0 0,0 0 1,0 0-1,0 0 0,1 0 0,-1-1 0,0 1 1,0 0-1,0 0 0,0 0 0,0 0 0,0 0 1,0 0-1,1 0 0,-1 0 0,0 0 0,0-1 1,0 1-1,0 0 0,0 0 0,0 0 1,1 0-1,-1 0 0,0 0 0,0 0 0,0 0 1,0 0-1,1 0 0,-1 0 0,0 0 0,0 0 1,0 0-1,0 0 0,0 0 0,1 0 0,-1 0 1,0 0-1,0 1 0,0-1 0,0 0 0,0 0 1,0 0-1,1 0 0,-1 0 0,0 0 1,0 0-1,0 0 0,0 1 0,0-1 0,0 0 1,0 0-7,9 8 248,-5-1-162,-1 0 0,0 0 0,0 0-1,-1 1 1,0-1 0,0 1-1,0-1 1,-1 1 0,0 5-86,-1 74 388,-1-65-289,-4 42 150,2-41-1214,1 0 0,1 0 1,2 16 964,2-30-4096,-2-2-5013</inkml:trace>
  <inkml:trace contextRef="#ctx0" brushRef="#br0" timeOffset="17396.449">670 7284 18943,'-1'1'6,"1"-1"-1,0 1 1,0 0-1,0 0 0,0-1 1,0 1-1,-1 0 0,1-1 1,0 1-1,1 0 1,-1 0-1,0-1 0,0 1 1,0 0-1,0 0 0,0-1 1,1 1-1,-1 0 1,0-1-1,1 1 0,-1 0 1,1-1-1,-1 1 1,0-1-1,1 1 0,-1 0 1,1-1-1,0 1-5,14-14 269,1-4-155,-13 14-92,0 1 0,0 0 1,1 0-1,-1 0 1,0 0-1,1 1 0,0-1 1,-1 1-1,1 0 0,0 0 1,-1 0-1,1 0 0,0 1 1,4 0-23,1 0 31,1 0 0,0 1 1,-1 0-1,1 1 0,3 1-31,-12-3 4,0 1 0,1-1 0,-1 0 0,0 1 0,0-1 0,0 0 0,1 1 0,-1 0 0,0-1 0,0 1 0,0 0 0,0 0 0,0-1 0,0 1 0,0 0 0,0 0 0,0 0 0,-1 0 0,1 0 0,0 0 0,-1 0 0,1 1 0,0-1 0,-1 0 0,0 0 1,1 0-1,-1 1 0,0-1 0,1 0 0,-1 1 0,0-1 0,0 0 0,0 0 0,0 1 0,0-1 0,0 0 0,-1 1 0,1-1 0,0 0 0,-1 0 0,1 0 0,-1 1 0,1-1 0,-1 0 0,0 0-4,-3 9 21,-1 0 0,-1 0 1,0-1-1,0 0 0,-2 1-21,1 0 12,-38 46 43,33-44-44,1 2-1,0-1 0,2 1 0,-1 0 0,0 5-10,9-18 1,1 0-1,-1 1 0,1-1 0,-1 0 0,1 1 0,0-1 1,0 1-1,0-1 0,0 1 0,0-1 0,0 1 1,0-1-1,0 1 0,0-1 0,1 1 0,-1-1 0,1 0 1,-1 1-1,1-1 0,-1 0 0,1 1 0,0-1 0,1 2 0,0 0-1,0 0 1,1 0 0,0 0-1,-1-1 1,1 1-1,0-1 1,0 1-1,2 0 1,0 0-10,1 0-1,-1 0 0,1 0 1,-1-1-1,1 0 0,0 0 1,0 0-1,0-1 0,0 0 1,0 0-1,0 0 0,3-1 11,37-10-2930,0-8-5019,-19 5 2701</inkml:trace>
  <inkml:trace contextRef="#ctx0" brushRef="#br0" timeOffset="17725.434">976 7207 18175,'-13'8'0,"-14"1"128,16 10 128,8 11 256,3 8 0,3 12-128,8-1 0,2 9-128,2-13 0,0-3-128,0-3 0,2-7-1152,-5-8 0,-2-8-5375,5-16-1,0 0 3712</inkml:trace>
  <inkml:trace contextRef="#ctx0" brushRef="#br0" timeOffset="18153.214">1072 7302 15872,'1'2'13,"-1"0"1,0-1 0,1 1 0,-1 0 0,1 0 0,-1 0 0,1-1 0,0 1 0,-1 0 0,1-1 0,0 1 0,0-1 0,1 1-1,-1-1 1,0 0 0,0 1 0,1-1 0,0 1-14,0-2 32,-1 0 0,1-1-1,0 1 1,0 0 0,0-1-1,0 1 1,0-1 0,-1 0-1,1 1 1,0-1 0,-1 0-1,1 0 1,0 0 0,-1 0-1,1-1 1,-1 1 0,2-1-32,9-7 257,2 0 1,-1 2-1,1-1 1,0 2-1,0 0 1,5-1-258,-15 5 48,0 1 0,0 0-1,1-1 1,-1 2 0,1-1 0,-1 0 0,1 1 0,0 0-1,-1 0 1,1 0 0,-1 1 0,1-1 0,-1 1 0,1 0-1,-1 0 1,0 1 0,1-1 0,-1 1 0,0 0 0,0 0-1,0 1 1,0-1 0,0 1-48,-2-1 13,0 0-1,-1-1 1,0 1 0,1 0-1,-1 0 1,0 0 0,0 0-1,0 0 1,0 0 0,0 0 0,-1 0-1,1 0 1,-1 0 0,1 0-1,-1 1 1,0-1 0,0 0-1,0 1-12,0 3 9,0-1-1,-1 0 0,0 1 1,0-1-1,-1 0 0,1 0 1,-3 5-9,-3 3-23,1 0-1,-1 0 1,-1-1 0,0-1 0,-8 9 23,7-10-327,-1-1 0,-1 0 0,0-1 0,0 0 1,-1-1-1,0 0 0,-4 2 327,-15 8-2768,-6 4-6789</inkml:trace>
  <inkml:trace contextRef="#ctx0" brushRef="#br0" timeOffset="18154.214">1370 7139 19327,'23'9'0,"11"9"384,-14 10 0,-5 8 0,6 16 128,1 12-256,-7-1 128,-7 6-512,4-3 128,-2-1-9599,11 66 3455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A8340-3367-4717-B4FC-FDC4DF3B8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34D64-D4B7-49EE-B632-DE745057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74C68-AC62-405A-A65D-E0E3606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4E690-D7F7-4F3D-A3F1-F2DE2BA7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15DAA-01F7-4EF8-A967-E8DCA910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3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9AF2-D80E-46D3-9296-BE97EB3A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FEC43-8DDA-46C4-A663-CB1B10DA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E6CD4-538F-4515-BAA8-9043EB12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B9DE7-0971-48E9-9D6A-054DD6C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7BCAC-4C66-421F-B46E-B244875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8CDB7-3DC1-428D-B399-76C15FFD0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96354-1616-47C8-A90B-3EF3B4ED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506F0-B655-47AA-A440-C24CAC2D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462B4-BB07-4CED-B56E-AFD312EF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1D037-DD5C-43B7-B374-C94BB07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E764-A659-4942-A42C-15C8873C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D3A4A-BA1C-4FF1-ABD2-0B2A03A6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6F666-8348-4609-9C36-436F05C8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15B0C-E569-4E3B-AB73-D2029B77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2D60F-B7B5-4509-8987-7C42C5FE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3153E-6B42-478C-A477-9152B76A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87C70-33E6-41A7-A77F-50262A44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C8BB0-FCFB-4C8B-8A6F-C0E057B8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3C38F-140A-4D54-B9DA-E89C791B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1387C-F63D-40DB-94BC-94A7E34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620A-B677-42D2-AB26-CF78772D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F0E7A-5AE2-44EE-87E5-5D80323D8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0176B-D0FC-4A5F-8B8F-C41C1D98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48BE4-071C-4B23-9339-A1CDA92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4C942-AFF9-432A-951D-1748A077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2AF57-AB30-4C4C-812B-193C2DC0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0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D40A4-F36E-4C6B-8062-4ACE8A2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8B4A3-5F20-49F2-A15D-A7ED374D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C38B6-CBCB-4EE1-9BF0-D7302292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003A5-8CDD-4836-8506-3FD950A9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6A54D3-F9BD-4B74-A4DD-63F3AA4B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BF8C0-A959-4434-9A72-5C843E1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FCE98-9EC3-4E88-89B2-66CAD663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8EC7B-D257-44CF-9D2A-AD48A1DB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7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19D8-1825-414C-A2E9-B816BDC5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0ACEF0-0AEC-479F-AF56-1A62AFB4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D349F-ACAA-41B7-B29D-FF9D72FF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D1D233-8FB9-41C5-824F-3D5F0AD6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592B5-EC34-4DB7-A202-032E1D53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D97A6D-EAF5-42A4-9277-B8D7A64C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A54EF-4755-4F7A-8A63-4A33A32F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A92BE-E711-45ED-8DFD-23B597AE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42A80-4C73-42BA-96FD-C6B94C3E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D47C4-8E8B-4676-9499-C5CD3FBC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92F62-B40E-495C-A69C-FE776743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E4384-971D-4CED-89A1-A1E4AA6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BB451-DE8E-4A70-9020-798FE16A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5B9E-0FAF-4DD1-B4B8-AB4A448D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E70FF-18FE-4909-ACC3-191C56CD8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E2D26-33B7-4D7C-9F72-0B5B2C61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79370-16FF-41C8-95F1-DA99D5D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DD6F4-A3A6-4A2A-94BF-4DDCE367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2ADC5-42DF-43BA-89C3-D1EEB41C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9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83286-6DC0-4C6B-8C3D-E8AEE897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2150F-E6FF-48DB-A293-2AE53402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11BA-B7E0-45CC-8D45-501EA854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EAB6-3C5B-4265-8ECD-26586B79FC70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6A3E7-1A34-462E-B846-4B98194E2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4B8EA-65CF-4C71-B127-222AA2E1B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2405-AD4E-4FD6-BEA4-163E6B7D86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7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8" Type="http://schemas.openxmlformats.org/officeDocument/2006/relationships/customXml" Target="../ink/ink17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38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customXml" Target="../ink/ink34.xml"/><Relationship Id="rId9" Type="http://schemas.openxmlformats.org/officeDocument/2006/relationships/image" Target="../media/image36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5.png"/><Relationship Id="rId30" Type="http://schemas.openxmlformats.org/officeDocument/2006/relationships/customXml" Target="../ink/ink47.xml"/><Relationship Id="rId8" Type="http://schemas.openxmlformats.org/officeDocument/2006/relationships/customXml" Target="../ink/ink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21" Type="http://schemas.openxmlformats.org/officeDocument/2006/relationships/image" Target="../media/image63.png"/><Relationship Id="rId42" Type="http://schemas.openxmlformats.org/officeDocument/2006/relationships/customXml" Target="../ink/ink74.xml"/><Relationship Id="rId47" Type="http://schemas.openxmlformats.org/officeDocument/2006/relationships/image" Target="../media/image76.png"/><Relationship Id="rId63" Type="http://schemas.openxmlformats.org/officeDocument/2006/relationships/image" Target="../media/image84.png"/><Relationship Id="rId68" Type="http://schemas.openxmlformats.org/officeDocument/2006/relationships/customXml" Target="../ink/ink87.xml"/><Relationship Id="rId16" Type="http://schemas.openxmlformats.org/officeDocument/2006/relationships/customXml" Target="../ink/ink61.xml"/><Relationship Id="rId11" Type="http://schemas.openxmlformats.org/officeDocument/2006/relationships/image" Target="../media/image58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71.png"/><Relationship Id="rId40" Type="http://schemas.openxmlformats.org/officeDocument/2006/relationships/customXml" Target="../ink/ink73.xml"/><Relationship Id="rId45" Type="http://schemas.openxmlformats.org/officeDocument/2006/relationships/image" Target="../media/image75.png"/><Relationship Id="rId53" Type="http://schemas.openxmlformats.org/officeDocument/2006/relationships/image" Target="../media/image79.png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5" Type="http://schemas.openxmlformats.org/officeDocument/2006/relationships/image" Target="../media/image55.png"/><Relationship Id="rId61" Type="http://schemas.openxmlformats.org/officeDocument/2006/relationships/image" Target="../media/image83.png"/><Relationship Id="rId19" Type="http://schemas.openxmlformats.org/officeDocument/2006/relationships/image" Target="../media/image62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6.png"/><Relationship Id="rId30" Type="http://schemas.openxmlformats.org/officeDocument/2006/relationships/customXml" Target="../ink/ink68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87.png"/><Relationship Id="rId77" Type="http://schemas.openxmlformats.org/officeDocument/2006/relationships/image" Target="../media/image91.png"/><Relationship Id="rId8" Type="http://schemas.openxmlformats.org/officeDocument/2006/relationships/customXml" Target="../ink/ink57.xml"/><Relationship Id="rId51" Type="http://schemas.openxmlformats.org/officeDocument/2006/relationships/image" Target="../media/image78.png"/><Relationship Id="rId72" Type="http://schemas.openxmlformats.org/officeDocument/2006/relationships/customXml" Target="../ink/ink89.xml"/><Relationship Id="rId3" Type="http://schemas.openxmlformats.org/officeDocument/2006/relationships/image" Target="../media/image54.png"/><Relationship Id="rId12" Type="http://schemas.openxmlformats.org/officeDocument/2006/relationships/customXml" Target="../ink/ink59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82.png"/><Relationship Id="rId67" Type="http://schemas.openxmlformats.org/officeDocument/2006/relationships/image" Target="../media/image86.png"/><Relationship Id="rId20" Type="http://schemas.openxmlformats.org/officeDocument/2006/relationships/customXml" Target="../ink/ink63.xml"/><Relationship Id="rId41" Type="http://schemas.openxmlformats.org/officeDocument/2006/relationships/image" Target="../media/image73.png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58.xml"/><Relationship Id="rId31" Type="http://schemas.openxmlformats.org/officeDocument/2006/relationships/image" Target="../media/image68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85.png"/><Relationship Id="rId73" Type="http://schemas.openxmlformats.org/officeDocument/2006/relationships/image" Target="../media/image89.png"/><Relationship Id="rId4" Type="http://schemas.openxmlformats.org/officeDocument/2006/relationships/customXml" Target="../ink/ink55.xml"/><Relationship Id="rId9" Type="http://schemas.openxmlformats.org/officeDocument/2006/relationships/image" Target="../media/image57.png"/><Relationship Id="rId13" Type="http://schemas.openxmlformats.org/officeDocument/2006/relationships/image" Target="../media/image59.png"/><Relationship Id="rId18" Type="http://schemas.openxmlformats.org/officeDocument/2006/relationships/customXml" Target="../ink/ink62.xml"/><Relationship Id="rId39" Type="http://schemas.openxmlformats.org/officeDocument/2006/relationships/image" Target="../media/image72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80.png"/><Relationship Id="rId76" Type="http://schemas.openxmlformats.org/officeDocument/2006/relationships/customXml" Target="../ink/ink91.xml"/><Relationship Id="rId7" Type="http://schemas.openxmlformats.org/officeDocument/2006/relationships/image" Target="../media/image56.png"/><Relationship Id="rId71" Type="http://schemas.openxmlformats.org/officeDocument/2006/relationships/image" Target="../media/image88.png"/><Relationship Id="rId2" Type="http://schemas.openxmlformats.org/officeDocument/2006/relationships/customXml" Target="../ink/ink54.xml"/><Relationship Id="rId2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7D274-072E-473A-9C1C-681859173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 </a:t>
            </a:r>
            <a:r>
              <a:rPr lang="en-US" altLang="ko-KR" dirty="0"/>
              <a:t>Addition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9710E7-F383-4090-8996-968A2EA43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Planning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83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BAC726F-7C34-47B9-BCA9-B1F95D9171F9}"/>
                  </a:ext>
                </a:extLst>
              </p14:cNvPr>
              <p14:cNvContentPartPr/>
              <p14:nvPr/>
            </p14:nvContentPartPr>
            <p14:xfrm>
              <a:off x="483403" y="4150530"/>
              <a:ext cx="2813760" cy="18039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BAC726F-7C34-47B9-BCA9-B1F95D917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03" y="4141890"/>
                <a:ext cx="28314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AD32DDF1-2BC8-45C4-BA01-4A09FB53B1F2}"/>
                  </a:ext>
                </a:extLst>
              </p14:cNvPr>
              <p14:cNvContentPartPr/>
              <p14:nvPr/>
            </p14:nvContentPartPr>
            <p14:xfrm>
              <a:off x="587803" y="1410570"/>
              <a:ext cx="2704320" cy="17301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AD32DDF1-2BC8-45C4-BA01-4A09FB53B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804" y="1401930"/>
                <a:ext cx="2721958" cy="17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569D1098-38AC-4A27-AB2E-86EA7456B240}"/>
                  </a:ext>
                </a:extLst>
              </p14:cNvPr>
              <p14:cNvContentPartPr/>
              <p14:nvPr/>
            </p14:nvContentPartPr>
            <p14:xfrm>
              <a:off x="3480043" y="1775610"/>
              <a:ext cx="648000" cy="3823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569D1098-38AC-4A27-AB2E-86EA7456B2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1043" y="1766970"/>
                <a:ext cx="6656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C3E207AA-7A3A-43D2-B041-8D766AB9FF6E}"/>
                  </a:ext>
                </a:extLst>
              </p14:cNvPr>
              <p14:cNvContentPartPr/>
              <p14:nvPr/>
            </p14:nvContentPartPr>
            <p14:xfrm>
              <a:off x="3565003" y="4712130"/>
              <a:ext cx="605520" cy="42444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C3E207AA-7A3A-43D2-B041-8D766AB9FF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6003" y="4703130"/>
                <a:ext cx="6231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8AE13A7E-F918-405D-B1BF-C2F2E5D853B9}"/>
                  </a:ext>
                </a:extLst>
              </p14:cNvPr>
              <p14:cNvContentPartPr/>
              <p14:nvPr/>
            </p14:nvContentPartPr>
            <p14:xfrm>
              <a:off x="5496403" y="529290"/>
              <a:ext cx="847800" cy="4917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8AE13A7E-F918-405D-B1BF-C2F2E5D853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7763" y="520290"/>
                <a:ext cx="8654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3EBC8C41-3088-4C7E-A08F-9DC8F2F4A27B}"/>
                  </a:ext>
                </a:extLst>
              </p14:cNvPr>
              <p14:cNvContentPartPr/>
              <p14:nvPr/>
            </p14:nvContentPartPr>
            <p14:xfrm>
              <a:off x="6950083" y="458010"/>
              <a:ext cx="178200" cy="5450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3EBC8C41-3088-4C7E-A08F-9DC8F2F4A2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1443" y="449370"/>
                <a:ext cx="1958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CFF6F879-FC37-4EAE-8528-CF9068A94BAF}"/>
                  </a:ext>
                </a:extLst>
              </p14:cNvPr>
              <p14:cNvContentPartPr/>
              <p14:nvPr/>
            </p14:nvContentPartPr>
            <p14:xfrm>
              <a:off x="7783123" y="875250"/>
              <a:ext cx="3960" cy="1083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CFF6F879-FC37-4EAE-8528-CF9068A94B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74123" y="866610"/>
                <a:ext cx="21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94CA3845-A337-4663-BCA5-FC7DD3870230}"/>
                  </a:ext>
                </a:extLst>
              </p14:cNvPr>
              <p14:cNvContentPartPr/>
              <p14:nvPr/>
            </p14:nvContentPartPr>
            <p14:xfrm>
              <a:off x="8142763" y="473850"/>
              <a:ext cx="307440" cy="41724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94CA3845-A337-4663-BCA5-FC7DD38702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33763" y="465210"/>
                <a:ext cx="3250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E290B5F5-9B22-46DE-8FD7-ED8A46B43CB6}"/>
                  </a:ext>
                </a:extLst>
              </p14:cNvPr>
              <p14:cNvContentPartPr/>
              <p14:nvPr/>
            </p14:nvContentPartPr>
            <p14:xfrm>
              <a:off x="8637043" y="751410"/>
              <a:ext cx="4320" cy="6120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E290B5F5-9B22-46DE-8FD7-ED8A46B43C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8043" y="742410"/>
                <a:ext cx="219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13934602-1A1B-44B6-9D6B-E0B0162E8C0E}"/>
                  </a:ext>
                </a:extLst>
              </p14:cNvPr>
              <p14:cNvContentPartPr/>
              <p14:nvPr/>
            </p14:nvContentPartPr>
            <p14:xfrm>
              <a:off x="9233203" y="464130"/>
              <a:ext cx="967680" cy="34272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13934602-1A1B-44B6-9D6B-E0B0162E8C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4560" y="455130"/>
                <a:ext cx="985327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F3B7DCC6-1C9E-4953-980E-0BE093609471}"/>
                  </a:ext>
                </a:extLst>
              </p14:cNvPr>
              <p14:cNvContentPartPr/>
              <p14:nvPr/>
            </p14:nvContentPartPr>
            <p14:xfrm>
              <a:off x="7372723" y="635130"/>
              <a:ext cx="216720" cy="41148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F3B7DCC6-1C9E-4953-980E-0BE0936094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64083" y="626130"/>
                <a:ext cx="2343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B256CC3E-B673-422F-9B33-F9D160023619}"/>
                  </a:ext>
                </a:extLst>
              </p14:cNvPr>
              <p14:cNvContentPartPr/>
              <p14:nvPr/>
            </p14:nvContentPartPr>
            <p14:xfrm>
              <a:off x="10441003" y="320850"/>
              <a:ext cx="82440" cy="44208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B256CC3E-B673-422F-9B33-F9D1600236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32003" y="312210"/>
                <a:ext cx="1000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6466FB2B-89FA-432D-B788-E7041E86855E}"/>
                  </a:ext>
                </a:extLst>
              </p14:cNvPr>
              <p14:cNvContentPartPr/>
              <p14:nvPr/>
            </p14:nvContentPartPr>
            <p14:xfrm>
              <a:off x="6309643" y="1248570"/>
              <a:ext cx="5738760" cy="540900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6466FB2B-89FA-432D-B788-E7041E8685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00643" y="1239930"/>
                <a:ext cx="5756400" cy="54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38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D2062C8E-6E40-4553-BB0B-07D30E443BC7}"/>
                  </a:ext>
                </a:extLst>
              </p14:cNvPr>
              <p14:cNvContentPartPr/>
              <p14:nvPr/>
            </p14:nvContentPartPr>
            <p14:xfrm>
              <a:off x="1928839" y="2067386"/>
              <a:ext cx="154440" cy="270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D2062C8E-6E40-4553-BB0B-07D30E443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839" y="2058746"/>
                <a:ext cx="172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3DEAF4AD-11B8-437D-AE78-F0FD9FD17962}"/>
                  </a:ext>
                </a:extLst>
              </p14:cNvPr>
              <p14:cNvContentPartPr/>
              <p14:nvPr/>
            </p14:nvContentPartPr>
            <p14:xfrm>
              <a:off x="2309359" y="2180786"/>
              <a:ext cx="169920" cy="1558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DEAF4AD-11B8-437D-AE78-F0FD9FD179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0719" y="2171786"/>
                <a:ext cx="1875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BB6A3C8A-4555-4B87-9E80-1BE62331BE30}"/>
                  </a:ext>
                </a:extLst>
              </p14:cNvPr>
              <p14:cNvContentPartPr/>
              <p14:nvPr/>
            </p14:nvContentPartPr>
            <p14:xfrm>
              <a:off x="3282799" y="2130026"/>
              <a:ext cx="202680" cy="21672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BB6A3C8A-4555-4B87-9E80-1BE62331B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3799" y="2121026"/>
                <a:ext cx="220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3767B5B8-5EDC-4356-92D9-D107DD2F14A7}"/>
                  </a:ext>
                </a:extLst>
              </p14:cNvPr>
              <p14:cNvContentPartPr/>
              <p14:nvPr/>
            </p14:nvContentPartPr>
            <p14:xfrm>
              <a:off x="3666919" y="2156306"/>
              <a:ext cx="231840" cy="2455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3767B5B8-5EDC-4356-92D9-D107DD2F14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8279" y="2147306"/>
                <a:ext cx="249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15C57F8-B66C-448D-AE6B-05D161C1AB44}"/>
                  </a:ext>
                </a:extLst>
              </p14:cNvPr>
              <p14:cNvContentPartPr/>
              <p14:nvPr/>
            </p14:nvContentPartPr>
            <p14:xfrm>
              <a:off x="4010719" y="2176826"/>
              <a:ext cx="159840" cy="1987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15C57F8-B66C-448D-AE6B-05D161C1AB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2079" y="2167826"/>
                <a:ext cx="1774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34E68465-B7A1-455B-8A0D-994D9248A4E9}"/>
                  </a:ext>
                </a:extLst>
              </p14:cNvPr>
              <p14:cNvContentPartPr/>
              <p14:nvPr/>
            </p14:nvContentPartPr>
            <p14:xfrm>
              <a:off x="4328599" y="2190146"/>
              <a:ext cx="248760" cy="228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34E68465-B7A1-455B-8A0D-994D9248A4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19959" y="2181506"/>
                <a:ext cx="266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010AAEC2-EEDC-44E5-AD3C-CCB1EF8D110E}"/>
                  </a:ext>
                </a:extLst>
              </p14:cNvPr>
              <p14:cNvContentPartPr/>
              <p14:nvPr/>
            </p14:nvContentPartPr>
            <p14:xfrm>
              <a:off x="1482439" y="2115266"/>
              <a:ext cx="252720" cy="23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010AAEC2-EEDC-44E5-AD3C-CCB1EF8D11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3452" y="2106266"/>
                <a:ext cx="270335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6D8C377-A20D-4A4C-9840-DF41C331B0A4}"/>
                  </a:ext>
                </a:extLst>
              </p14:cNvPr>
              <p14:cNvContentPartPr/>
              <p14:nvPr/>
            </p14:nvContentPartPr>
            <p14:xfrm>
              <a:off x="1260679" y="2275466"/>
              <a:ext cx="59400" cy="4417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6D8C377-A20D-4A4C-9840-DF41C331B0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679" y="2266826"/>
                <a:ext cx="770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E905B258-8222-40B0-9F64-8F82BEF6BF71}"/>
                  </a:ext>
                </a:extLst>
              </p14:cNvPr>
              <p14:cNvContentPartPr/>
              <p14:nvPr/>
            </p14:nvContentPartPr>
            <p14:xfrm>
              <a:off x="1205599" y="3864146"/>
              <a:ext cx="19800" cy="2296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E905B258-8222-40B0-9F64-8F82BEF6BF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6599" y="3855506"/>
                <a:ext cx="37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9D24A88-8BF4-4DF4-BA00-B6F40B59A5F5}"/>
                  </a:ext>
                </a:extLst>
              </p14:cNvPr>
              <p14:cNvContentPartPr/>
              <p14:nvPr/>
            </p14:nvContentPartPr>
            <p14:xfrm>
              <a:off x="3624079" y="4081226"/>
              <a:ext cx="424080" cy="14832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9D24A88-8BF4-4DF4-BA00-B6F40B59A5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5439" y="4072226"/>
                <a:ext cx="441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B691BFC6-52A0-40A5-802E-E3FDAFC22056}"/>
                  </a:ext>
                </a:extLst>
              </p14:cNvPr>
              <p14:cNvContentPartPr/>
              <p14:nvPr/>
            </p14:nvContentPartPr>
            <p14:xfrm>
              <a:off x="2796079" y="3976466"/>
              <a:ext cx="612720" cy="27684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B691BFC6-52A0-40A5-802E-E3FDAFC220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7079" y="3967826"/>
                <a:ext cx="6303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5593D6B1-50C2-4D1D-BB6A-EDE20E9D9F6C}"/>
                  </a:ext>
                </a:extLst>
              </p14:cNvPr>
              <p14:cNvContentPartPr/>
              <p14:nvPr/>
            </p14:nvContentPartPr>
            <p14:xfrm>
              <a:off x="1401439" y="3873506"/>
              <a:ext cx="631080" cy="2012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5593D6B1-50C2-4D1D-BB6A-EDE20E9D9F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2439" y="3864522"/>
                <a:ext cx="648720" cy="21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0F836591-74C9-4393-950A-35E87FAC55EB}"/>
                  </a:ext>
                </a:extLst>
              </p14:cNvPr>
              <p14:cNvContentPartPr/>
              <p14:nvPr/>
            </p14:nvContentPartPr>
            <p14:xfrm>
              <a:off x="236479" y="2993306"/>
              <a:ext cx="5063040" cy="6343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0F836591-74C9-4393-950A-35E87FAC55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839" y="2984311"/>
                <a:ext cx="5080680" cy="651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3CE10C90-669D-444F-B21E-37517494AF68}"/>
                  </a:ext>
                </a:extLst>
              </p14:cNvPr>
              <p14:cNvContentPartPr/>
              <p14:nvPr/>
            </p14:nvContentPartPr>
            <p14:xfrm>
              <a:off x="225679" y="4498466"/>
              <a:ext cx="4406760" cy="126684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3CE10C90-669D-444F-B21E-37517494AF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6679" y="4489466"/>
                <a:ext cx="442440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57BDEC4A-65AD-4BBE-A6E0-CB967721CF1C}"/>
                  </a:ext>
                </a:extLst>
              </p14:cNvPr>
              <p14:cNvContentPartPr/>
              <p14:nvPr/>
            </p14:nvContentPartPr>
            <p14:xfrm>
              <a:off x="7182319" y="2758586"/>
              <a:ext cx="1589760" cy="131148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57BDEC4A-65AD-4BBE-A6E0-CB967721C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3679" y="2749586"/>
                <a:ext cx="160740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ED99A14F-9246-4BC2-87AB-FC82A7377292}"/>
                  </a:ext>
                </a:extLst>
              </p14:cNvPr>
              <p14:cNvContentPartPr/>
              <p14:nvPr/>
            </p14:nvContentPartPr>
            <p14:xfrm>
              <a:off x="9125239" y="3545546"/>
              <a:ext cx="296280" cy="41724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ED99A14F-9246-4BC2-87AB-FC82A73772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16239" y="3536906"/>
                <a:ext cx="3139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465AFC0D-0D4F-45BA-B236-EE67A38B54A6}"/>
                  </a:ext>
                </a:extLst>
              </p14:cNvPr>
              <p14:cNvContentPartPr/>
              <p14:nvPr/>
            </p14:nvContentPartPr>
            <p14:xfrm>
              <a:off x="9658039" y="3513866"/>
              <a:ext cx="173520" cy="41796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465AFC0D-0D4F-45BA-B236-EE67A38B54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49399" y="3505226"/>
                <a:ext cx="1911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EB82F1C7-5BB9-4099-83E3-A5375FD98A28}"/>
                  </a:ext>
                </a:extLst>
              </p14:cNvPr>
              <p14:cNvContentPartPr/>
              <p14:nvPr/>
            </p14:nvContentPartPr>
            <p14:xfrm>
              <a:off x="7482559" y="4215506"/>
              <a:ext cx="1918800" cy="123084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EB82F1C7-5BB9-4099-83E3-A5375FD98A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73919" y="4206866"/>
                <a:ext cx="1936440" cy="12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7189D1B9-57B8-44A0-A782-CC177750AABA}"/>
                  </a:ext>
                </a:extLst>
              </p14:cNvPr>
              <p14:cNvContentPartPr/>
              <p14:nvPr/>
            </p14:nvContentPartPr>
            <p14:xfrm>
              <a:off x="8623759" y="778946"/>
              <a:ext cx="3839760" cy="135108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7189D1B9-57B8-44A0-A782-CC177750AA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14759" y="770306"/>
                <a:ext cx="3857400" cy="13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37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947229A-1D72-475D-8026-E52C9D479654}"/>
                  </a:ext>
                </a:extLst>
              </p14:cNvPr>
              <p14:cNvContentPartPr/>
              <p14:nvPr/>
            </p14:nvContentPartPr>
            <p14:xfrm>
              <a:off x="322879" y="367106"/>
              <a:ext cx="268560" cy="301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947229A-1D72-475D-8026-E52C9D479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39" y="358106"/>
                <a:ext cx="2862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6DFC20E-17C3-4F65-A245-34B217EE8885}"/>
                  </a:ext>
                </a:extLst>
              </p14:cNvPr>
              <p14:cNvContentPartPr/>
              <p14:nvPr/>
            </p14:nvContentPartPr>
            <p14:xfrm>
              <a:off x="1924879" y="283946"/>
              <a:ext cx="37800" cy="2685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6DFC20E-17C3-4F65-A245-34B217EE88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6239" y="275306"/>
                <a:ext cx="55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B4089C9-F7AF-4DC8-BCE3-6998B0B6010D}"/>
                  </a:ext>
                </a:extLst>
              </p14:cNvPr>
              <p14:cNvContentPartPr/>
              <p14:nvPr/>
            </p14:nvContentPartPr>
            <p14:xfrm>
              <a:off x="706279" y="263066"/>
              <a:ext cx="852480" cy="3574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B4089C9-F7AF-4DC8-BCE3-6998B0B601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283" y="254057"/>
                <a:ext cx="870113" cy="375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D85DF84-B257-419B-9064-5E2817B87F10}"/>
                  </a:ext>
                </a:extLst>
              </p14:cNvPr>
              <p14:cNvContentPartPr/>
              <p14:nvPr/>
            </p14:nvContentPartPr>
            <p14:xfrm>
              <a:off x="1005079" y="1234346"/>
              <a:ext cx="338760" cy="171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D85DF84-B257-419B-9064-5E2817B87F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6430" y="1225346"/>
                <a:ext cx="356419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AF4657D-45D6-43ED-8DBE-28ADC90E38A5}"/>
                  </a:ext>
                </a:extLst>
              </p14:cNvPr>
              <p14:cNvContentPartPr/>
              <p14:nvPr/>
            </p14:nvContentPartPr>
            <p14:xfrm>
              <a:off x="341959" y="1074866"/>
              <a:ext cx="591120" cy="3355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AF4657D-45D6-43ED-8DBE-28ADC90E38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319" y="1066226"/>
                <a:ext cx="6087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DAA7B51-C1C0-4A1E-9864-2A4D5EAEFEAF}"/>
                  </a:ext>
                </a:extLst>
              </p14:cNvPr>
              <p14:cNvContentPartPr/>
              <p14:nvPr/>
            </p14:nvContentPartPr>
            <p14:xfrm>
              <a:off x="1836319" y="1883066"/>
              <a:ext cx="819720" cy="462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DAA7B51-C1C0-4A1E-9864-2A4D5EAEFE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7323" y="1874426"/>
                <a:ext cx="837352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E05895CC-A472-4204-842E-85D75E994F00}"/>
                  </a:ext>
                </a:extLst>
              </p14:cNvPr>
              <p14:cNvContentPartPr/>
              <p14:nvPr/>
            </p14:nvContentPartPr>
            <p14:xfrm>
              <a:off x="627799" y="1970186"/>
              <a:ext cx="990360" cy="477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E05895CC-A472-4204-842E-85D75E994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8799" y="1961546"/>
                <a:ext cx="10080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359B50D-E452-4FD6-8310-710965F62F34}"/>
                  </a:ext>
                </a:extLst>
              </p14:cNvPr>
              <p14:cNvContentPartPr/>
              <p14:nvPr/>
            </p14:nvContentPartPr>
            <p14:xfrm>
              <a:off x="678919" y="2697386"/>
              <a:ext cx="540720" cy="32976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359B50D-E452-4FD6-8310-710965F62F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279" y="2688386"/>
                <a:ext cx="558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8E716922-A585-47E3-AB81-6199558A2750}"/>
                  </a:ext>
                </a:extLst>
              </p14:cNvPr>
              <p14:cNvContentPartPr/>
              <p14:nvPr/>
            </p14:nvContentPartPr>
            <p14:xfrm>
              <a:off x="919399" y="3410546"/>
              <a:ext cx="169920" cy="24804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8E716922-A585-47E3-AB81-6199558A27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0399" y="3401546"/>
                <a:ext cx="187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4B0960FE-9A2E-4BD1-99D3-3BA73764B3E7}"/>
                  </a:ext>
                </a:extLst>
              </p14:cNvPr>
              <p14:cNvContentPartPr/>
              <p14:nvPr/>
            </p14:nvContentPartPr>
            <p14:xfrm>
              <a:off x="1149799" y="3326666"/>
              <a:ext cx="36000" cy="3186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4B0960FE-9A2E-4BD1-99D3-3BA73764B3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0799" y="3317666"/>
                <a:ext cx="53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DD8D1AB1-5832-4BB7-B892-1060953D79B9}"/>
                  </a:ext>
                </a:extLst>
              </p14:cNvPr>
              <p14:cNvContentPartPr/>
              <p14:nvPr/>
            </p14:nvContentPartPr>
            <p14:xfrm>
              <a:off x="1286959" y="3378146"/>
              <a:ext cx="22680" cy="24660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DD8D1AB1-5832-4BB7-B892-1060953D79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78319" y="3369146"/>
                <a:ext cx="403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4148DB80-32F5-40DF-9C0B-F3870FAEF8CF}"/>
                  </a:ext>
                </a:extLst>
              </p14:cNvPr>
              <p14:cNvContentPartPr/>
              <p14:nvPr/>
            </p14:nvContentPartPr>
            <p14:xfrm>
              <a:off x="1384159" y="3384986"/>
              <a:ext cx="175680" cy="22140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4148DB80-32F5-40DF-9C0B-F3870FAEF8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75519" y="3376346"/>
                <a:ext cx="1933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56DE05C4-A49C-48C0-9DD1-E64E49A3A75F}"/>
                  </a:ext>
                </a:extLst>
              </p14:cNvPr>
              <p14:cNvContentPartPr/>
              <p14:nvPr/>
            </p14:nvContentPartPr>
            <p14:xfrm>
              <a:off x="1532119" y="3365546"/>
              <a:ext cx="342720" cy="1627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56DE05C4-A49C-48C0-9DD1-E64E49A3A7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3479" y="3356906"/>
                <a:ext cx="360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EBF7C19F-CB2C-450F-99CA-910F22EE6599}"/>
                  </a:ext>
                </a:extLst>
              </p14:cNvPr>
              <p14:cNvContentPartPr/>
              <p14:nvPr/>
            </p14:nvContentPartPr>
            <p14:xfrm>
              <a:off x="1744159" y="3557426"/>
              <a:ext cx="170280" cy="10584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EBF7C19F-CB2C-450F-99CA-910F22EE65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5519" y="3548786"/>
                <a:ext cx="187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D881E27B-DCFE-460E-9540-815DADC2908C}"/>
                  </a:ext>
                </a:extLst>
              </p14:cNvPr>
              <p14:cNvContentPartPr/>
              <p14:nvPr/>
            </p14:nvContentPartPr>
            <p14:xfrm>
              <a:off x="2073559" y="3249626"/>
              <a:ext cx="801000" cy="30960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D881E27B-DCFE-460E-9540-815DADC290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4919" y="3240636"/>
                <a:ext cx="818640" cy="32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9" name="잉크 288">
                <a:extLst>
                  <a:ext uri="{FF2B5EF4-FFF2-40B4-BE49-F238E27FC236}">
                    <a16:creationId xmlns:a16="http://schemas.microsoft.com/office/drawing/2014/main" id="{39407F4D-7CF9-47F0-A6DA-D6BB9862FA0C}"/>
                  </a:ext>
                </a:extLst>
              </p14:cNvPr>
              <p14:cNvContentPartPr/>
              <p14:nvPr/>
            </p14:nvContentPartPr>
            <p14:xfrm>
              <a:off x="1415479" y="2608826"/>
              <a:ext cx="1133640" cy="364680"/>
            </p14:xfrm>
          </p:contentPart>
        </mc:Choice>
        <mc:Fallback xmlns="">
          <p:pic>
            <p:nvPicPr>
              <p:cNvPr id="289" name="잉크 288">
                <a:extLst>
                  <a:ext uri="{FF2B5EF4-FFF2-40B4-BE49-F238E27FC236}">
                    <a16:creationId xmlns:a16="http://schemas.microsoft.com/office/drawing/2014/main" id="{39407F4D-7CF9-47F0-A6DA-D6BB9862FA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6479" y="2600186"/>
                <a:ext cx="115128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54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3BDB5A9-14F8-4438-AE10-B78FA581731C}"/>
                  </a:ext>
                </a:extLst>
              </p14:cNvPr>
              <p14:cNvContentPartPr/>
              <p14:nvPr/>
            </p14:nvContentPartPr>
            <p14:xfrm>
              <a:off x="1542559" y="273146"/>
              <a:ext cx="204840" cy="2268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3BDB5A9-14F8-4438-AE10-B78FA58173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559" y="264146"/>
                <a:ext cx="222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2DF0057-50BA-4E12-9FEA-1D2385D7698F}"/>
                  </a:ext>
                </a:extLst>
              </p14:cNvPr>
              <p14:cNvContentPartPr/>
              <p14:nvPr/>
            </p14:nvContentPartPr>
            <p14:xfrm>
              <a:off x="819679" y="218066"/>
              <a:ext cx="625320" cy="3024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2DF0057-50BA-4E12-9FEA-1D2385D76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039" y="209077"/>
                <a:ext cx="642960" cy="32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3F07522-09B7-41D3-BBE5-965112822ABB}"/>
                  </a:ext>
                </a:extLst>
              </p14:cNvPr>
              <p14:cNvContentPartPr/>
              <p14:nvPr/>
            </p14:nvContentPartPr>
            <p14:xfrm>
              <a:off x="267439" y="401306"/>
              <a:ext cx="450000" cy="200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3F07522-09B7-41D3-BBE5-965112822A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99" y="392306"/>
                <a:ext cx="467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AA4296FF-1028-47EF-88E2-F291A455EB6F}"/>
                  </a:ext>
                </a:extLst>
              </p14:cNvPr>
              <p14:cNvContentPartPr/>
              <p14:nvPr/>
            </p14:nvContentPartPr>
            <p14:xfrm>
              <a:off x="250519" y="987026"/>
              <a:ext cx="508680" cy="44532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AA4296FF-1028-47EF-88E2-F291A455EB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879" y="978386"/>
                <a:ext cx="5263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DB78C365-4F8E-4879-8D10-C585CA6EB7AB}"/>
                  </a:ext>
                </a:extLst>
              </p14:cNvPr>
              <p14:cNvContentPartPr/>
              <p14:nvPr/>
            </p14:nvContentPartPr>
            <p14:xfrm>
              <a:off x="852799" y="856346"/>
              <a:ext cx="1017000" cy="25524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DB78C365-4F8E-4879-8D10-C585CA6EB7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156" y="847706"/>
                <a:ext cx="1034646" cy="2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11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0ABF7AAF-4D36-4F22-9FDF-2B7CF3183186}"/>
                  </a:ext>
                </a:extLst>
              </p14:cNvPr>
              <p14:cNvContentPartPr/>
              <p14:nvPr/>
            </p14:nvContentPartPr>
            <p14:xfrm>
              <a:off x="208399" y="1671746"/>
              <a:ext cx="3855960" cy="8010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0ABF7AAF-4D36-4F22-9FDF-2B7CF3183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399" y="1662746"/>
                <a:ext cx="387360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16275939-371B-45B8-9D3D-5F24C797B72D}"/>
                  </a:ext>
                </a:extLst>
              </p14:cNvPr>
              <p14:cNvContentPartPr/>
              <p14:nvPr/>
            </p14:nvContentPartPr>
            <p14:xfrm>
              <a:off x="277159" y="171986"/>
              <a:ext cx="1569240" cy="107028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16275939-371B-45B8-9D3D-5F24C797B7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159" y="162986"/>
                <a:ext cx="158688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2" name="잉크 571">
                <a:extLst>
                  <a:ext uri="{FF2B5EF4-FFF2-40B4-BE49-F238E27FC236}">
                    <a16:creationId xmlns:a16="http://schemas.microsoft.com/office/drawing/2014/main" id="{9C9255DA-BFBF-45CA-A484-920C80071A75}"/>
                  </a:ext>
                </a:extLst>
              </p14:cNvPr>
              <p14:cNvContentPartPr/>
              <p14:nvPr/>
            </p14:nvContentPartPr>
            <p14:xfrm>
              <a:off x="8017159" y="5748386"/>
              <a:ext cx="360" cy="360"/>
            </p14:xfrm>
          </p:contentPart>
        </mc:Choice>
        <mc:Fallback xmlns="">
          <p:pic>
            <p:nvPicPr>
              <p:cNvPr id="572" name="잉크 571">
                <a:extLst>
                  <a:ext uri="{FF2B5EF4-FFF2-40B4-BE49-F238E27FC236}">
                    <a16:creationId xmlns:a16="http://schemas.microsoft.com/office/drawing/2014/main" id="{9C9255DA-BFBF-45CA-A484-920C80071A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8159" y="57397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0" name="잉크 589">
                <a:extLst>
                  <a:ext uri="{FF2B5EF4-FFF2-40B4-BE49-F238E27FC236}">
                    <a16:creationId xmlns:a16="http://schemas.microsoft.com/office/drawing/2014/main" id="{C8D5F4D6-FB9A-4CE1-AA27-8A60B1051BE0}"/>
                  </a:ext>
                </a:extLst>
              </p14:cNvPr>
              <p14:cNvContentPartPr/>
              <p14:nvPr/>
            </p14:nvContentPartPr>
            <p14:xfrm>
              <a:off x="1716079" y="3121106"/>
              <a:ext cx="260640" cy="127800"/>
            </p14:xfrm>
          </p:contentPart>
        </mc:Choice>
        <mc:Fallback xmlns="">
          <p:pic>
            <p:nvPicPr>
              <p:cNvPr id="590" name="잉크 589">
                <a:extLst>
                  <a:ext uri="{FF2B5EF4-FFF2-40B4-BE49-F238E27FC236}">
                    <a16:creationId xmlns:a16="http://schemas.microsoft.com/office/drawing/2014/main" id="{C8D5F4D6-FB9A-4CE1-AA27-8A60B1051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439" y="3112466"/>
                <a:ext cx="278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2" name="잉크 591">
                <a:extLst>
                  <a:ext uri="{FF2B5EF4-FFF2-40B4-BE49-F238E27FC236}">
                    <a16:creationId xmlns:a16="http://schemas.microsoft.com/office/drawing/2014/main" id="{EF5BA1F7-DD97-440F-9C78-50C71C94797D}"/>
                  </a:ext>
                </a:extLst>
              </p14:cNvPr>
              <p14:cNvContentPartPr/>
              <p14:nvPr/>
            </p14:nvContentPartPr>
            <p14:xfrm>
              <a:off x="1751359" y="2882786"/>
              <a:ext cx="111960" cy="169560"/>
            </p14:xfrm>
          </p:contentPart>
        </mc:Choice>
        <mc:Fallback xmlns="">
          <p:pic>
            <p:nvPicPr>
              <p:cNvPr id="592" name="잉크 591">
                <a:extLst>
                  <a:ext uri="{FF2B5EF4-FFF2-40B4-BE49-F238E27FC236}">
                    <a16:creationId xmlns:a16="http://schemas.microsoft.com/office/drawing/2014/main" id="{EF5BA1F7-DD97-440F-9C78-50C71C9479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2359" y="2873786"/>
                <a:ext cx="129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3" name="잉크 592">
                <a:extLst>
                  <a:ext uri="{FF2B5EF4-FFF2-40B4-BE49-F238E27FC236}">
                    <a16:creationId xmlns:a16="http://schemas.microsoft.com/office/drawing/2014/main" id="{8E96688E-F5CF-44BD-AE83-CDC5BE6B71E4}"/>
                  </a:ext>
                </a:extLst>
              </p14:cNvPr>
              <p14:cNvContentPartPr/>
              <p14:nvPr/>
            </p14:nvContentPartPr>
            <p14:xfrm>
              <a:off x="401359" y="2924546"/>
              <a:ext cx="908280" cy="329400"/>
            </p14:xfrm>
          </p:contentPart>
        </mc:Choice>
        <mc:Fallback xmlns="">
          <p:pic>
            <p:nvPicPr>
              <p:cNvPr id="593" name="잉크 592">
                <a:extLst>
                  <a:ext uri="{FF2B5EF4-FFF2-40B4-BE49-F238E27FC236}">
                    <a16:creationId xmlns:a16="http://schemas.microsoft.com/office/drawing/2014/main" id="{8E96688E-F5CF-44BD-AE83-CDC5BE6B71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359" y="2915546"/>
                <a:ext cx="9259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4" name="잉크 603">
                <a:extLst>
                  <a:ext uri="{FF2B5EF4-FFF2-40B4-BE49-F238E27FC236}">
                    <a16:creationId xmlns:a16="http://schemas.microsoft.com/office/drawing/2014/main" id="{8F71E5E1-81B8-46A8-8E6F-7F6F12E98163}"/>
                  </a:ext>
                </a:extLst>
              </p14:cNvPr>
              <p14:cNvContentPartPr/>
              <p14:nvPr/>
            </p14:nvContentPartPr>
            <p14:xfrm>
              <a:off x="3142759" y="2816906"/>
              <a:ext cx="549000" cy="239040"/>
            </p14:xfrm>
          </p:contentPart>
        </mc:Choice>
        <mc:Fallback xmlns="">
          <p:pic>
            <p:nvPicPr>
              <p:cNvPr id="604" name="잉크 603">
                <a:extLst>
                  <a:ext uri="{FF2B5EF4-FFF2-40B4-BE49-F238E27FC236}">
                    <a16:creationId xmlns:a16="http://schemas.microsoft.com/office/drawing/2014/main" id="{8F71E5E1-81B8-46A8-8E6F-7F6F12E981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759" y="2808266"/>
                <a:ext cx="5666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5" name="잉크 604">
                <a:extLst>
                  <a:ext uri="{FF2B5EF4-FFF2-40B4-BE49-F238E27FC236}">
                    <a16:creationId xmlns:a16="http://schemas.microsoft.com/office/drawing/2014/main" id="{3F67A4BD-9D4A-40CD-9C0C-4C1AD7B12A61}"/>
                  </a:ext>
                </a:extLst>
              </p14:cNvPr>
              <p14:cNvContentPartPr/>
              <p14:nvPr/>
            </p14:nvContentPartPr>
            <p14:xfrm>
              <a:off x="2411239" y="2882066"/>
              <a:ext cx="505080" cy="249480"/>
            </p14:xfrm>
          </p:contentPart>
        </mc:Choice>
        <mc:Fallback xmlns="">
          <p:pic>
            <p:nvPicPr>
              <p:cNvPr id="605" name="잉크 604">
                <a:extLst>
                  <a:ext uri="{FF2B5EF4-FFF2-40B4-BE49-F238E27FC236}">
                    <a16:creationId xmlns:a16="http://schemas.microsoft.com/office/drawing/2014/main" id="{3F67A4BD-9D4A-40CD-9C0C-4C1AD7B12A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2245" y="2873414"/>
                <a:ext cx="522707" cy="267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3" name="잉크 612">
                <a:extLst>
                  <a:ext uri="{FF2B5EF4-FFF2-40B4-BE49-F238E27FC236}">
                    <a16:creationId xmlns:a16="http://schemas.microsoft.com/office/drawing/2014/main" id="{5DDEB6AE-B110-483D-BD00-EBDF41353B57}"/>
                  </a:ext>
                </a:extLst>
              </p14:cNvPr>
              <p14:cNvContentPartPr/>
              <p14:nvPr/>
            </p14:nvContentPartPr>
            <p14:xfrm>
              <a:off x="431959" y="3573266"/>
              <a:ext cx="428400" cy="262080"/>
            </p14:xfrm>
          </p:contentPart>
        </mc:Choice>
        <mc:Fallback xmlns="">
          <p:pic>
            <p:nvPicPr>
              <p:cNvPr id="613" name="잉크 612">
                <a:extLst>
                  <a:ext uri="{FF2B5EF4-FFF2-40B4-BE49-F238E27FC236}">
                    <a16:creationId xmlns:a16="http://schemas.microsoft.com/office/drawing/2014/main" id="{5DDEB6AE-B110-483D-BD00-EBDF41353B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3312" y="3564266"/>
                <a:ext cx="446055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0" name="잉크 619">
                <a:extLst>
                  <a:ext uri="{FF2B5EF4-FFF2-40B4-BE49-F238E27FC236}">
                    <a16:creationId xmlns:a16="http://schemas.microsoft.com/office/drawing/2014/main" id="{7A20AA77-0B0A-4DC3-BB19-721EFA55158A}"/>
                  </a:ext>
                </a:extLst>
              </p14:cNvPr>
              <p14:cNvContentPartPr/>
              <p14:nvPr/>
            </p14:nvContentPartPr>
            <p14:xfrm>
              <a:off x="1567399" y="3587666"/>
              <a:ext cx="164880" cy="171720"/>
            </p14:xfrm>
          </p:contentPart>
        </mc:Choice>
        <mc:Fallback xmlns="">
          <p:pic>
            <p:nvPicPr>
              <p:cNvPr id="620" name="잉크 619">
                <a:extLst>
                  <a:ext uri="{FF2B5EF4-FFF2-40B4-BE49-F238E27FC236}">
                    <a16:creationId xmlns:a16="http://schemas.microsoft.com/office/drawing/2014/main" id="{7A20AA77-0B0A-4DC3-BB19-721EFA5515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58399" y="3579026"/>
                <a:ext cx="182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1" name="잉크 620">
                <a:extLst>
                  <a:ext uri="{FF2B5EF4-FFF2-40B4-BE49-F238E27FC236}">
                    <a16:creationId xmlns:a16="http://schemas.microsoft.com/office/drawing/2014/main" id="{832B0F12-C047-4110-B621-C2164B90CAEE}"/>
                  </a:ext>
                </a:extLst>
              </p14:cNvPr>
              <p14:cNvContentPartPr/>
              <p14:nvPr/>
            </p14:nvContentPartPr>
            <p14:xfrm>
              <a:off x="1032439" y="3531506"/>
              <a:ext cx="353160" cy="336240"/>
            </p14:xfrm>
          </p:contentPart>
        </mc:Choice>
        <mc:Fallback xmlns="">
          <p:pic>
            <p:nvPicPr>
              <p:cNvPr id="621" name="잉크 620">
                <a:extLst>
                  <a:ext uri="{FF2B5EF4-FFF2-40B4-BE49-F238E27FC236}">
                    <a16:creationId xmlns:a16="http://schemas.microsoft.com/office/drawing/2014/main" id="{832B0F12-C047-4110-B621-C2164B90CA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3439" y="3522516"/>
                <a:ext cx="370800" cy="353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2" name="잉크 631">
                <a:extLst>
                  <a:ext uri="{FF2B5EF4-FFF2-40B4-BE49-F238E27FC236}">
                    <a16:creationId xmlns:a16="http://schemas.microsoft.com/office/drawing/2014/main" id="{83A3EF04-C081-4E33-A1EA-B151489A8EC7}"/>
                  </a:ext>
                </a:extLst>
              </p14:cNvPr>
              <p14:cNvContentPartPr/>
              <p14:nvPr/>
            </p14:nvContentPartPr>
            <p14:xfrm>
              <a:off x="1935679" y="3516746"/>
              <a:ext cx="992160" cy="317520"/>
            </p14:xfrm>
          </p:contentPart>
        </mc:Choice>
        <mc:Fallback xmlns="">
          <p:pic>
            <p:nvPicPr>
              <p:cNvPr id="632" name="잉크 631">
                <a:extLst>
                  <a:ext uri="{FF2B5EF4-FFF2-40B4-BE49-F238E27FC236}">
                    <a16:creationId xmlns:a16="http://schemas.microsoft.com/office/drawing/2014/main" id="{83A3EF04-C081-4E33-A1EA-B151489A8E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7039" y="3508106"/>
                <a:ext cx="1009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1" name="잉크 640">
                <a:extLst>
                  <a:ext uri="{FF2B5EF4-FFF2-40B4-BE49-F238E27FC236}">
                    <a16:creationId xmlns:a16="http://schemas.microsoft.com/office/drawing/2014/main" id="{EED67C7E-5FAF-45BD-8BAF-CA2062998C30}"/>
                  </a:ext>
                </a:extLst>
              </p14:cNvPr>
              <p14:cNvContentPartPr/>
              <p14:nvPr/>
            </p14:nvContentPartPr>
            <p14:xfrm>
              <a:off x="484519" y="4079426"/>
              <a:ext cx="683640" cy="499680"/>
            </p14:xfrm>
          </p:contentPart>
        </mc:Choice>
        <mc:Fallback xmlns="">
          <p:pic>
            <p:nvPicPr>
              <p:cNvPr id="641" name="잉크 640">
                <a:extLst>
                  <a:ext uri="{FF2B5EF4-FFF2-40B4-BE49-F238E27FC236}">
                    <a16:creationId xmlns:a16="http://schemas.microsoft.com/office/drawing/2014/main" id="{EED67C7E-5FAF-45BD-8BAF-CA2062998C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5874" y="4070786"/>
                <a:ext cx="701289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4" name="잉크 653">
                <a:extLst>
                  <a:ext uri="{FF2B5EF4-FFF2-40B4-BE49-F238E27FC236}">
                    <a16:creationId xmlns:a16="http://schemas.microsoft.com/office/drawing/2014/main" id="{0FCB70A8-0AAA-4705-AE23-0DDDC04CF14B}"/>
                  </a:ext>
                </a:extLst>
              </p14:cNvPr>
              <p14:cNvContentPartPr/>
              <p14:nvPr/>
            </p14:nvContentPartPr>
            <p14:xfrm>
              <a:off x="1884199" y="4080506"/>
              <a:ext cx="1087560" cy="300240"/>
            </p14:xfrm>
          </p:contentPart>
        </mc:Choice>
        <mc:Fallback xmlns="">
          <p:pic>
            <p:nvPicPr>
              <p:cNvPr id="654" name="잉크 653">
                <a:extLst>
                  <a:ext uri="{FF2B5EF4-FFF2-40B4-BE49-F238E27FC236}">
                    <a16:creationId xmlns:a16="http://schemas.microsoft.com/office/drawing/2014/main" id="{0FCB70A8-0AAA-4705-AE23-0DDDC04CF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75556" y="4071866"/>
                <a:ext cx="1105206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5" name="잉크 654">
                <a:extLst>
                  <a:ext uri="{FF2B5EF4-FFF2-40B4-BE49-F238E27FC236}">
                    <a16:creationId xmlns:a16="http://schemas.microsoft.com/office/drawing/2014/main" id="{1853BCDF-3E26-445B-BA77-2EB729F1EA03}"/>
                  </a:ext>
                </a:extLst>
              </p14:cNvPr>
              <p14:cNvContentPartPr/>
              <p14:nvPr/>
            </p14:nvContentPartPr>
            <p14:xfrm>
              <a:off x="1362199" y="4145666"/>
              <a:ext cx="216720" cy="330480"/>
            </p14:xfrm>
          </p:contentPart>
        </mc:Choice>
        <mc:Fallback xmlns="">
          <p:pic>
            <p:nvPicPr>
              <p:cNvPr id="655" name="잉크 654">
                <a:extLst>
                  <a:ext uri="{FF2B5EF4-FFF2-40B4-BE49-F238E27FC236}">
                    <a16:creationId xmlns:a16="http://schemas.microsoft.com/office/drawing/2014/main" id="{1853BCDF-3E26-445B-BA77-2EB729F1EA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3559" y="4136666"/>
                <a:ext cx="234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8" name="잉크 677">
                <a:extLst>
                  <a:ext uri="{FF2B5EF4-FFF2-40B4-BE49-F238E27FC236}">
                    <a16:creationId xmlns:a16="http://schemas.microsoft.com/office/drawing/2014/main" id="{2EEF94DC-906B-4846-92C7-5F2E423DBD3C}"/>
                  </a:ext>
                </a:extLst>
              </p14:cNvPr>
              <p14:cNvContentPartPr/>
              <p14:nvPr/>
            </p14:nvContentPartPr>
            <p14:xfrm>
              <a:off x="2779519" y="4586306"/>
              <a:ext cx="707040" cy="270720"/>
            </p14:xfrm>
          </p:contentPart>
        </mc:Choice>
        <mc:Fallback xmlns="">
          <p:pic>
            <p:nvPicPr>
              <p:cNvPr id="678" name="잉크 677">
                <a:extLst>
                  <a:ext uri="{FF2B5EF4-FFF2-40B4-BE49-F238E27FC236}">
                    <a16:creationId xmlns:a16="http://schemas.microsoft.com/office/drawing/2014/main" id="{2EEF94DC-906B-4846-92C7-5F2E423DBD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0519" y="4577306"/>
                <a:ext cx="7246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1" name="잉크 680">
                <a:extLst>
                  <a:ext uri="{FF2B5EF4-FFF2-40B4-BE49-F238E27FC236}">
                    <a16:creationId xmlns:a16="http://schemas.microsoft.com/office/drawing/2014/main" id="{C8A2594A-390E-465F-AFB7-BF745D1742A8}"/>
                  </a:ext>
                </a:extLst>
              </p14:cNvPr>
              <p14:cNvContentPartPr/>
              <p14:nvPr/>
            </p14:nvContentPartPr>
            <p14:xfrm>
              <a:off x="619879" y="4641746"/>
              <a:ext cx="502560" cy="375840"/>
            </p14:xfrm>
          </p:contentPart>
        </mc:Choice>
        <mc:Fallback xmlns="">
          <p:pic>
            <p:nvPicPr>
              <p:cNvPr id="681" name="잉크 680">
                <a:extLst>
                  <a:ext uri="{FF2B5EF4-FFF2-40B4-BE49-F238E27FC236}">
                    <a16:creationId xmlns:a16="http://schemas.microsoft.com/office/drawing/2014/main" id="{C8A2594A-390E-465F-AFB7-BF745D1742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1239" y="4632746"/>
                <a:ext cx="520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0" name="잉크 689">
                <a:extLst>
                  <a:ext uri="{FF2B5EF4-FFF2-40B4-BE49-F238E27FC236}">
                    <a16:creationId xmlns:a16="http://schemas.microsoft.com/office/drawing/2014/main" id="{686C1721-D8CE-48D2-8C64-58D5E5758C00}"/>
                  </a:ext>
                </a:extLst>
              </p14:cNvPr>
              <p14:cNvContentPartPr/>
              <p14:nvPr/>
            </p14:nvContentPartPr>
            <p14:xfrm>
              <a:off x="1285879" y="4641746"/>
              <a:ext cx="1398960" cy="619560"/>
            </p14:xfrm>
          </p:contentPart>
        </mc:Choice>
        <mc:Fallback xmlns="">
          <p:pic>
            <p:nvPicPr>
              <p:cNvPr id="690" name="잉크 689">
                <a:extLst>
                  <a:ext uri="{FF2B5EF4-FFF2-40B4-BE49-F238E27FC236}">
                    <a16:creationId xmlns:a16="http://schemas.microsoft.com/office/drawing/2014/main" id="{686C1721-D8CE-48D2-8C64-58D5E5758C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6879" y="4632751"/>
                <a:ext cx="1416600" cy="63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A85C6B3-9571-4423-B801-ABFA56B5F947}"/>
                  </a:ext>
                </a:extLst>
              </p14:cNvPr>
              <p14:cNvContentPartPr/>
              <p14:nvPr/>
            </p14:nvContentPartPr>
            <p14:xfrm>
              <a:off x="217039" y="4393706"/>
              <a:ext cx="3304800" cy="10364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A85C6B3-9571-4423-B801-ABFA56B5F9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8399" y="4385066"/>
                <a:ext cx="332244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282C5A0-5550-4C58-A68A-8B4C45998C4E}"/>
                  </a:ext>
                </a:extLst>
              </p14:cNvPr>
              <p14:cNvContentPartPr/>
              <p14:nvPr/>
            </p14:nvContentPartPr>
            <p14:xfrm>
              <a:off x="5221399" y="1141466"/>
              <a:ext cx="3555720" cy="103356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282C5A0-5550-4C58-A68A-8B4C45998C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12399" y="1132826"/>
                <a:ext cx="35733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89725FE0-CA80-4D30-968D-05CA6678F33B}"/>
                  </a:ext>
                </a:extLst>
              </p14:cNvPr>
              <p14:cNvContentPartPr/>
              <p14:nvPr/>
            </p14:nvContentPartPr>
            <p14:xfrm>
              <a:off x="6956239" y="2275466"/>
              <a:ext cx="570960" cy="2365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89725FE0-CA80-4D30-968D-05CA6678F3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7599" y="2266826"/>
                <a:ext cx="588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4F9CFA0D-E328-48E7-96F7-AD865494621E}"/>
                  </a:ext>
                </a:extLst>
              </p14:cNvPr>
              <p14:cNvContentPartPr/>
              <p14:nvPr/>
            </p14:nvContentPartPr>
            <p14:xfrm>
              <a:off x="5718559" y="2365106"/>
              <a:ext cx="498960" cy="22500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4F9CFA0D-E328-48E7-96F7-AD86549462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09919" y="2356120"/>
                <a:ext cx="516600" cy="2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AB82FD00-8E03-4B0C-B3EF-DFFA5450189F}"/>
                  </a:ext>
                </a:extLst>
              </p14:cNvPr>
              <p14:cNvContentPartPr/>
              <p14:nvPr/>
            </p14:nvContentPartPr>
            <p14:xfrm>
              <a:off x="5819359" y="788666"/>
              <a:ext cx="190080" cy="1573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AB82FD00-8E03-4B0C-B3EF-DFFA545018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0359" y="780026"/>
                <a:ext cx="207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641402A-5EC0-4A8D-A8F6-1BA3FC2A33C9}"/>
                  </a:ext>
                </a:extLst>
              </p14:cNvPr>
              <p14:cNvContentPartPr/>
              <p14:nvPr/>
            </p14:nvContentPartPr>
            <p14:xfrm>
              <a:off x="7054159" y="741146"/>
              <a:ext cx="205920" cy="15948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641402A-5EC0-4A8D-A8F6-1BA3FC2A33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45159" y="732146"/>
                <a:ext cx="223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03D11FA8-B35B-4390-A277-D17BB9DD4490}"/>
                  </a:ext>
                </a:extLst>
              </p14:cNvPr>
              <p14:cNvContentPartPr/>
              <p14:nvPr/>
            </p14:nvContentPartPr>
            <p14:xfrm>
              <a:off x="6105559" y="356306"/>
              <a:ext cx="255600" cy="20520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03D11FA8-B35B-4390-A277-D17BB9DD44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96559" y="347306"/>
                <a:ext cx="273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58B6AE44-82B6-4A0E-974F-CA30639987A1}"/>
                  </a:ext>
                </a:extLst>
              </p14:cNvPr>
              <p14:cNvContentPartPr/>
              <p14:nvPr/>
            </p14:nvContentPartPr>
            <p14:xfrm>
              <a:off x="5658079" y="404546"/>
              <a:ext cx="295560" cy="19728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58B6AE44-82B6-4A0E-974F-CA30639987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9079" y="395546"/>
                <a:ext cx="3132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8" name="잉크 517">
                <a:extLst>
                  <a:ext uri="{FF2B5EF4-FFF2-40B4-BE49-F238E27FC236}">
                    <a16:creationId xmlns:a16="http://schemas.microsoft.com/office/drawing/2014/main" id="{716E878A-9B7B-41B7-9C55-00159F3F75AA}"/>
                  </a:ext>
                </a:extLst>
              </p14:cNvPr>
              <p14:cNvContentPartPr/>
              <p14:nvPr/>
            </p14:nvContentPartPr>
            <p14:xfrm>
              <a:off x="7438639" y="328586"/>
              <a:ext cx="292320" cy="201240"/>
            </p14:xfrm>
          </p:contentPart>
        </mc:Choice>
        <mc:Fallback>
          <p:pic>
            <p:nvPicPr>
              <p:cNvPr id="518" name="잉크 517">
                <a:extLst>
                  <a:ext uri="{FF2B5EF4-FFF2-40B4-BE49-F238E27FC236}">
                    <a16:creationId xmlns:a16="http://schemas.microsoft.com/office/drawing/2014/main" id="{716E878A-9B7B-41B7-9C55-00159F3F75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29988" y="319586"/>
                <a:ext cx="309982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9" name="잉크 518">
                <a:extLst>
                  <a:ext uri="{FF2B5EF4-FFF2-40B4-BE49-F238E27FC236}">
                    <a16:creationId xmlns:a16="http://schemas.microsoft.com/office/drawing/2014/main" id="{9C675F2B-9ACB-4D3E-AE3C-A15E4EFF00C9}"/>
                  </a:ext>
                </a:extLst>
              </p14:cNvPr>
              <p14:cNvContentPartPr/>
              <p14:nvPr/>
            </p14:nvContentPartPr>
            <p14:xfrm>
              <a:off x="6963439" y="346586"/>
              <a:ext cx="317520" cy="159840"/>
            </p14:xfrm>
          </p:contentPart>
        </mc:Choice>
        <mc:Fallback>
          <p:pic>
            <p:nvPicPr>
              <p:cNvPr id="519" name="잉크 518">
                <a:extLst>
                  <a:ext uri="{FF2B5EF4-FFF2-40B4-BE49-F238E27FC236}">
                    <a16:creationId xmlns:a16="http://schemas.microsoft.com/office/drawing/2014/main" id="{9C675F2B-9ACB-4D3E-AE3C-A15E4EFF00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4449" y="337586"/>
                <a:ext cx="3351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22" name="잉크 521">
                <a:extLst>
                  <a:ext uri="{FF2B5EF4-FFF2-40B4-BE49-F238E27FC236}">
                    <a16:creationId xmlns:a16="http://schemas.microsoft.com/office/drawing/2014/main" id="{B90C980E-1C3B-45A8-9A9D-E51BEB89F2A9}"/>
                  </a:ext>
                </a:extLst>
              </p14:cNvPr>
              <p14:cNvContentPartPr/>
              <p14:nvPr/>
            </p14:nvContentPartPr>
            <p14:xfrm>
              <a:off x="6009079" y="2774786"/>
              <a:ext cx="14760" cy="167760"/>
            </p14:xfrm>
          </p:contentPart>
        </mc:Choice>
        <mc:Fallback>
          <p:pic>
            <p:nvPicPr>
              <p:cNvPr id="522" name="잉크 521">
                <a:extLst>
                  <a:ext uri="{FF2B5EF4-FFF2-40B4-BE49-F238E27FC236}">
                    <a16:creationId xmlns:a16="http://schemas.microsoft.com/office/drawing/2014/main" id="{B90C980E-1C3B-45A8-9A9D-E51BEB89F2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00439" y="2765786"/>
                <a:ext cx="32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3" name="잉크 522">
                <a:extLst>
                  <a:ext uri="{FF2B5EF4-FFF2-40B4-BE49-F238E27FC236}">
                    <a16:creationId xmlns:a16="http://schemas.microsoft.com/office/drawing/2014/main" id="{857B6E14-E378-420F-9111-CAD170B97FA6}"/>
                  </a:ext>
                </a:extLst>
              </p14:cNvPr>
              <p14:cNvContentPartPr/>
              <p14:nvPr/>
            </p14:nvContentPartPr>
            <p14:xfrm>
              <a:off x="6141919" y="2757506"/>
              <a:ext cx="6480" cy="187200"/>
            </p14:xfrm>
          </p:contentPart>
        </mc:Choice>
        <mc:Fallback>
          <p:pic>
            <p:nvPicPr>
              <p:cNvPr id="523" name="잉크 522">
                <a:extLst>
                  <a:ext uri="{FF2B5EF4-FFF2-40B4-BE49-F238E27FC236}">
                    <a16:creationId xmlns:a16="http://schemas.microsoft.com/office/drawing/2014/main" id="{857B6E14-E378-420F-9111-CAD170B97F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33279" y="2748506"/>
                <a:ext cx="24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4" name="잉크 523">
                <a:extLst>
                  <a:ext uri="{FF2B5EF4-FFF2-40B4-BE49-F238E27FC236}">
                    <a16:creationId xmlns:a16="http://schemas.microsoft.com/office/drawing/2014/main" id="{2228026A-7929-4657-B59B-D940BBB5A3CF}"/>
                  </a:ext>
                </a:extLst>
              </p14:cNvPr>
              <p14:cNvContentPartPr/>
              <p14:nvPr/>
            </p14:nvContentPartPr>
            <p14:xfrm>
              <a:off x="5718919" y="2760026"/>
              <a:ext cx="187200" cy="184680"/>
            </p14:xfrm>
          </p:contentPart>
        </mc:Choice>
        <mc:Fallback>
          <p:pic>
            <p:nvPicPr>
              <p:cNvPr id="524" name="잉크 523">
                <a:extLst>
                  <a:ext uri="{FF2B5EF4-FFF2-40B4-BE49-F238E27FC236}">
                    <a16:creationId xmlns:a16="http://schemas.microsoft.com/office/drawing/2014/main" id="{2228026A-7929-4657-B59B-D940BBB5A3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0262" y="2751386"/>
                <a:ext cx="204874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7" name="잉크 526">
                <a:extLst>
                  <a:ext uri="{FF2B5EF4-FFF2-40B4-BE49-F238E27FC236}">
                    <a16:creationId xmlns:a16="http://schemas.microsoft.com/office/drawing/2014/main" id="{3FA145E5-BFB9-4D98-9D5E-59C52B72476E}"/>
                  </a:ext>
                </a:extLst>
              </p14:cNvPr>
              <p14:cNvContentPartPr/>
              <p14:nvPr/>
            </p14:nvContentPartPr>
            <p14:xfrm>
              <a:off x="5269999" y="2812586"/>
              <a:ext cx="214560" cy="178560"/>
            </p14:xfrm>
          </p:contentPart>
        </mc:Choice>
        <mc:Fallback>
          <p:pic>
            <p:nvPicPr>
              <p:cNvPr id="527" name="잉크 526">
                <a:extLst>
                  <a:ext uri="{FF2B5EF4-FFF2-40B4-BE49-F238E27FC236}">
                    <a16:creationId xmlns:a16="http://schemas.microsoft.com/office/drawing/2014/main" id="{3FA145E5-BFB9-4D98-9D5E-59C52B7247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60999" y="2803946"/>
                <a:ext cx="232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2" name="잉크 531">
                <a:extLst>
                  <a:ext uri="{FF2B5EF4-FFF2-40B4-BE49-F238E27FC236}">
                    <a16:creationId xmlns:a16="http://schemas.microsoft.com/office/drawing/2014/main" id="{8A5C9D92-6C1A-41B9-B0C4-453480538827}"/>
                  </a:ext>
                </a:extLst>
              </p14:cNvPr>
              <p14:cNvContentPartPr/>
              <p14:nvPr/>
            </p14:nvContentPartPr>
            <p14:xfrm>
              <a:off x="6980719" y="2736266"/>
              <a:ext cx="523080" cy="213480"/>
            </p14:xfrm>
          </p:contentPart>
        </mc:Choice>
        <mc:Fallback>
          <p:pic>
            <p:nvPicPr>
              <p:cNvPr id="532" name="잉크 531">
                <a:extLst>
                  <a:ext uri="{FF2B5EF4-FFF2-40B4-BE49-F238E27FC236}">
                    <a16:creationId xmlns:a16="http://schemas.microsoft.com/office/drawing/2014/main" id="{8A5C9D92-6C1A-41B9-B0C4-4534805388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1725" y="2727626"/>
                <a:ext cx="540708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37" name="잉크 536">
                <a:extLst>
                  <a:ext uri="{FF2B5EF4-FFF2-40B4-BE49-F238E27FC236}">
                    <a16:creationId xmlns:a16="http://schemas.microsoft.com/office/drawing/2014/main" id="{0F1E955D-9EF9-4CCD-99AC-F03F51BE26B6}"/>
                  </a:ext>
                </a:extLst>
              </p14:cNvPr>
              <p14:cNvContentPartPr/>
              <p14:nvPr/>
            </p14:nvContentPartPr>
            <p14:xfrm>
              <a:off x="8272039" y="2664266"/>
              <a:ext cx="292320" cy="219960"/>
            </p14:xfrm>
          </p:contentPart>
        </mc:Choice>
        <mc:Fallback>
          <p:pic>
            <p:nvPicPr>
              <p:cNvPr id="537" name="잉크 536">
                <a:extLst>
                  <a:ext uri="{FF2B5EF4-FFF2-40B4-BE49-F238E27FC236}">
                    <a16:creationId xmlns:a16="http://schemas.microsoft.com/office/drawing/2014/main" id="{0F1E955D-9EF9-4CCD-99AC-F03F51BE26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63039" y="2655266"/>
                <a:ext cx="309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0" name="잉크 539">
                <a:extLst>
                  <a:ext uri="{FF2B5EF4-FFF2-40B4-BE49-F238E27FC236}">
                    <a16:creationId xmlns:a16="http://schemas.microsoft.com/office/drawing/2014/main" id="{97C4758A-9301-4EAB-8DFA-5727FAB776BD}"/>
                  </a:ext>
                </a:extLst>
              </p14:cNvPr>
              <p14:cNvContentPartPr/>
              <p14:nvPr/>
            </p14:nvContentPartPr>
            <p14:xfrm>
              <a:off x="5001079" y="3184466"/>
              <a:ext cx="4016160" cy="89280"/>
            </p14:xfrm>
          </p:contentPart>
        </mc:Choice>
        <mc:Fallback>
          <p:pic>
            <p:nvPicPr>
              <p:cNvPr id="540" name="잉크 539">
                <a:extLst>
                  <a:ext uri="{FF2B5EF4-FFF2-40B4-BE49-F238E27FC236}">
                    <a16:creationId xmlns:a16="http://schemas.microsoft.com/office/drawing/2014/main" id="{97C4758A-9301-4EAB-8DFA-5727FAB776B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92079" y="3175826"/>
                <a:ext cx="4033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41" name="잉크 540">
                <a:extLst>
                  <a:ext uri="{FF2B5EF4-FFF2-40B4-BE49-F238E27FC236}">
                    <a16:creationId xmlns:a16="http://schemas.microsoft.com/office/drawing/2014/main" id="{D67B6258-B302-411E-B183-888A10366D9D}"/>
                  </a:ext>
                </a:extLst>
              </p14:cNvPr>
              <p14:cNvContentPartPr/>
              <p14:nvPr/>
            </p14:nvContentPartPr>
            <p14:xfrm>
              <a:off x="8243599" y="2254586"/>
              <a:ext cx="271080" cy="175680"/>
            </p14:xfrm>
          </p:contentPart>
        </mc:Choice>
        <mc:Fallback>
          <p:pic>
            <p:nvPicPr>
              <p:cNvPr id="541" name="잉크 540">
                <a:extLst>
                  <a:ext uri="{FF2B5EF4-FFF2-40B4-BE49-F238E27FC236}">
                    <a16:creationId xmlns:a16="http://schemas.microsoft.com/office/drawing/2014/main" id="{D67B6258-B302-411E-B183-888A10366D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34599" y="2245586"/>
                <a:ext cx="288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45" name="잉크 544">
                <a:extLst>
                  <a:ext uri="{FF2B5EF4-FFF2-40B4-BE49-F238E27FC236}">
                    <a16:creationId xmlns:a16="http://schemas.microsoft.com/office/drawing/2014/main" id="{940CAF9B-B015-4D30-AC89-CC7B11768F06}"/>
                  </a:ext>
                </a:extLst>
              </p14:cNvPr>
              <p14:cNvContentPartPr/>
              <p14:nvPr/>
            </p14:nvContentPartPr>
            <p14:xfrm>
              <a:off x="8193559" y="3406226"/>
              <a:ext cx="347760" cy="283320"/>
            </p14:xfrm>
          </p:contentPart>
        </mc:Choice>
        <mc:Fallback>
          <p:pic>
            <p:nvPicPr>
              <p:cNvPr id="545" name="잉크 544">
                <a:extLst>
                  <a:ext uri="{FF2B5EF4-FFF2-40B4-BE49-F238E27FC236}">
                    <a16:creationId xmlns:a16="http://schemas.microsoft.com/office/drawing/2014/main" id="{940CAF9B-B015-4D30-AC89-CC7B11768F0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84928" y="3397586"/>
                <a:ext cx="365382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91F0BB06-5FB7-4134-BE92-EE99BEF9E83A}"/>
                  </a:ext>
                </a:extLst>
              </p14:cNvPr>
              <p14:cNvContentPartPr/>
              <p14:nvPr/>
            </p14:nvContentPartPr>
            <p14:xfrm>
              <a:off x="4615159" y="3396866"/>
              <a:ext cx="3420360" cy="2786760"/>
            </p14:xfrm>
          </p:contentPart>
        </mc:Choice>
        <mc:Fallback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91F0BB06-5FB7-4134-BE92-EE99BEF9E8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06518" y="3387866"/>
                <a:ext cx="3438002" cy="28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88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BCD Addition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 Addition</dc:title>
  <dc:creator>신대성</dc:creator>
  <cp:lastModifiedBy>신대성</cp:lastModifiedBy>
  <cp:revision>10</cp:revision>
  <dcterms:created xsi:type="dcterms:W3CDTF">2019-04-04T06:56:47Z</dcterms:created>
  <dcterms:modified xsi:type="dcterms:W3CDTF">2019-04-05T08:41:29Z</dcterms:modified>
</cp:coreProperties>
</file>