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801600" cy="9601200" type="A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5214" autoAdjust="0"/>
  </p:normalViewPr>
  <p:slideViewPr>
    <p:cSldViewPr snapToGrid="0">
      <p:cViewPr>
        <p:scale>
          <a:sx n="125" d="100"/>
          <a:sy n="125" d="100"/>
        </p:scale>
        <p:origin x="-941" y="-2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86585-55C4-4D68-BAED-53DADA9CDE0D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979F5-EB9D-4EFB-B80E-364293EA0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88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979F5-EB9D-4EFB-B80E-364293EA055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34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6E3-DD21-496B-8E53-A749FBCC619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2E83-A59D-46B2-B10C-9E16EB06EF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37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6E3-DD21-496B-8E53-A749FBCC619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2E83-A59D-46B2-B10C-9E16EB06EF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82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6E3-DD21-496B-8E53-A749FBCC619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2E83-A59D-46B2-B10C-9E16EB06EF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50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6E3-DD21-496B-8E53-A749FBCC619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2E83-A59D-46B2-B10C-9E16EB06EF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1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6E3-DD21-496B-8E53-A749FBCC619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2E83-A59D-46B2-B10C-9E16EB06EF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64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6E3-DD21-496B-8E53-A749FBCC619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2E83-A59D-46B2-B10C-9E16EB06EF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54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6E3-DD21-496B-8E53-A749FBCC619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2E83-A59D-46B2-B10C-9E16EB06EF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50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6E3-DD21-496B-8E53-A749FBCC619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2E83-A59D-46B2-B10C-9E16EB06EF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12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6E3-DD21-496B-8E53-A749FBCC619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2E83-A59D-46B2-B10C-9E16EB06EF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2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6E3-DD21-496B-8E53-A749FBCC619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2E83-A59D-46B2-B10C-9E16EB06EF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50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6E3-DD21-496B-8E53-A749FBCC619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2E83-A59D-46B2-B10C-9E16EB06EF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90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B6E3-DD21-496B-8E53-A749FBCC619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D2E83-A59D-46B2-B10C-9E16EB06EF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63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E30ECE-1CF0-4EEC-8BDA-3C01206BB386}"/>
              </a:ext>
            </a:extLst>
          </p:cNvPr>
          <p:cNvGrpSpPr/>
          <p:nvPr/>
        </p:nvGrpSpPr>
        <p:grpSpPr>
          <a:xfrm>
            <a:off x="228556" y="923703"/>
            <a:ext cx="12344487" cy="7753794"/>
            <a:chOff x="238053" y="528814"/>
            <a:chExt cx="12344487" cy="7753794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B488FFD-F42C-4308-8F67-DC81E55CBDB3}"/>
                </a:ext>
              </a:extLst>
            </p:cNvPr>
            <p:cNvGrpSpPr/>
            <p:nvPr/>
          </p:nvGrpSpPr>
          <p:grpSpPr>
            <a:xfrm>
              <a:off x="7856630" y="6201466"/>
              <a:ext cx="4097511" cy="1297075"/>
              <a:chOff x="3607320" y="623813"/>
              <a:chExt cx="3972503" cy="1257504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7B05BE4-EFC9-401F-85DA-477EDC9445E8}"/>
                  </a:ext>
                </a:extLst>
              </p:cNvPr>
              <p:cNvSpPr/>
              <p:nvPr/>
            </p:nvSpPr>
            <p:spPr>
              <a:xfrm>
                <a:off x="3607320" y="623813"/>
                <a:ext cx="1701460" cy="12575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Addr_Decoder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(Decoder)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6B9C9DF2-27E6-4021-8AD7-5888BE254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779" y="785936"/>
                <a:ext cx="179116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5938CE3-F512-4AB6-80C7-AF1DD6EED171}"/>
                  </a:ext>
                </a:extLst>
              </p:cNvPr>
              <p:cNvSpPr txBox="1"/>
              <p:nvPr/>
            </p:nvSpPr>
            <p:spPr>
              <a:xfrm>
                <a:off x="3607320" y="667150"/>
                <a:ext cx="1082790" cy="223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Addr[31:0]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AFF6D6-73A7-4879-9F28-74599EADACBC}"/>
                  </a:ext>
                </a:extLst>
              </p:cNvPr>
              <p:cNvSpPr txBox="1"/>
              <p:nvPr/>
            </p:nvSpPr>
            <p:spPr>
              <a:xfrm>
                <a:off x="4276644" y="687450"/>
                <a:ext cx="1082790" cy="626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00" dirty="0"/>
                  <a:t>CS_MEN_N</a:t>
                </a:r>
              </a:p>
              <a:p>
                <a:pPr algn="r"/>
                <a:r>
                  <a:rPr lang="en-US" altLang="ko-KR" sz="900" dirty="0"/>
                  <a:t>CS_TC_N</a:t>
                </a:r>
              </a:p>
              <a:p>
                <a:pPr algn="r"/>
                <a:r>
                  <a:rPr lang="en-US" altLang="ko-KR" sz="900" dirty="0"/>
                  <a:t>CS_UART_N</a:t>
                </a:r>
              </a:p>
              <a:p>
                <a:pPr algn="r"/>
                <a:r>
                  <a:rPr lang="en-US" altLang="ko-KR" sz="900" dirty="0"/>
                  <a:t>CS_GPIO_N</a:t>
                </a:r>
                <a:endParaRPr lang="ko-KR" altLang="en-US" sz="900" dirty="0"/>
              </a:p>
            </p:txBody>
          </p:sp>
          <p:cxnSp>
            <p:nvCxnSpPr>
              <p:cNvPr id="152" name="직선 화살표 연결선 151">
                <a:extLst>
                  <a:ext uri="{FF2B5EF4-FFF2-40B4-BE49-F238E27FC236}">
                    <a16:creationId xmlns:a16="http://schemas.microsoft.com/office/drawing/2014/main" id="{B71B9FEB-5709-4104-9AE4-12715F53B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779" y="929824"/>
                <a:ext cx="179116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DA03EF41-5E61-4FBA-BCAB-99066073C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779" y="1196473"/>
                <a:ext cx="179116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704277A-ED87-40BB-AA15-821DB88BD2F6}"/>
                  </a:ext>
                </a:extLst>
              </p:cNvPr>
              <p:cNvSpPr txBox="1"/>
              <p:nvPr/>
            </p:nvSpPr>
            <p:spPr>
              <a:xfrm>
                <a:off x="5423559" y="671601"/>
                <a:ext cx="2156264" cy="626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cs_mem_n (Inst_Data_Mem)</a:t>
                </a:r>
              </a:p>
              <a:p>
                <a:r>
                  <a:rPr lang="en-US" altLang="ko-KR" sz="900" dirty="0"/>
                  <a:t>cs_timer_n (mux, Timer)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cs_gpio_n (mux, uGPIO)</a:t>
                </a:r>
                <a:endParaRPr lang="ko-KR" altLang="en-US" sz="900" dirty="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71A804F-0AA9-4ABB-98B7-DBC00E907325}"/>
                </a:ext>
              </a:extLst>
            </p:cNvPr>
            <p:cNvGrpSpPr/>
            <p:nvPr/>
          </p:nvGrpSpPr>
          <p:grpSpPr>
            <a:xfrm>
              <a:off x="3649423" y="1757305"/>
              <a:ext cx="5002472" cy="1679601"/>
              <a:chOff x="2000758" y="623812"/>
              <a:chExt cx="4849857" cy="1628359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DDC6F10-E43A-4379-BF2F-C6C746E90CA3}"/>
                  </a:ext>
                </a:extLst>
              </p:cNvPr>
              <p:cNvSpPr/>
              <p:nvPr/>
            </p:nvSpPr>
            <p:spPr>
              <a:xfrm>
                <a:off x="3607320" y="623812"/>
                <a:ext cx="1629803" cy="16283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TimerCounter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(Timer)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803E95F3-4677-419A-9823-14A8339C8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144" y="784126"/>
                <a:ext cx="182719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165CB06-590E-40A6-A433-261CBF28F737}"/>
                  </a:ext>
                </a:extLst>
              </p:cNvPr>
              <p:cNvSpPr txBox="1"/>
              <p:nvPr/>
            </p:nvSpPr>
            <p:spPr>
              <a:xfrm>
                <a:off x="3607320" y="667149"/>
                <a:ext cx="1082790" cy="924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clk</a:t>
                </a:r>
              </a:p>
              <a:p>
                <a:r>
                  <a:rPr lang="en-US" altLang="ko-KR" sz="800" dirty="0"/>
                  <a:t>reset</a:t>
                </a:r>
              </a:p>
              <a:p>
                <a:r>
                  <a:rPr lang="en-US" altLang="ko-KR" sz="800" dirty="0"/>
                  <a:t>CS_N</a:t>
                </a:r>
              </a:p>
              <a:p>
                <a:r>
                  <a:rPr lang="en-US" altLang="ko-KR" sz="800" dirty="0"/>
                  <a:t>RD_N</a:t>
                </a:r>
              </a:p>
              <a:p>
                <a:r>
                  <a:rPr lang="en-US" altLang="ko-KR" sz="800" dirty="0"/>
                  <a:t>WR_N</a:t>
                </a:r>
              </a:p>
              <a:p>
                <a:r>
                  <a:rPr lang="en-US" altLang="ko-KR" sz="800" dirty="0"/>
                  <a:t>Addr[11:0]</a:t>
                </a:r>
              </a:p>
              <a:p>
                <a:r>
                  <a:rPr lang="en-US" altLang="ko-KR" sz="800" dirty="0"/>
                  <a:t>DataIn[31:0]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BE2FCC-F202-441A-846C-00AA7469C41B}"/>
                  </a:ext>
                </a:extLst>
              </p:cNvPr>
              <p:cNvSpPr txBox="1"/>
              <p:nvPr/>
            </p:nvSpPr>
            <p:spPr>
              <a:xfrm>
                <a:off x="4167877" y="678243"/>
                <a:ext cx="1082790" cy="328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00" dirty="0"/>
                  <a:t>DataOut[31:0]</a:t>
                </a:r>
              </a:p>
              <a:p>
                <a:pPr algn="r"/>
                <a:r>
                  <a:rPr lang="en-US" altLang="ko-KR" sz="800" dirty="0"/>
                  <a:t>Intr</a:t>
                </a:r>
                <a:endParaRPr lang="ko-KR" altLang="en-US" sz="800" dirty="0"/>
              </a:p>
            </p:txBody>
          </p:sp>
          <p:cxnSp>
            <p:nvCxnSpPr>
              <p:cNvPr id="298" name="직선 화살표 연결선 297">
                <a:extLst>
                  <a:ext uri="{FF2B5EF4-FFF2-40B4-BE49-F238E27FC236}">
                    <a16:creationId xmlns:a16="http://schemas.microsoft.com/office/drawing/2014/main" id="{2C5A5B9C-33B8-4457-9C67-A53EEAD79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145" y="895844"/>
                <a:ext cx="182719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직선 화살표 연결선 298">
                <a:extLst>
                  <a:ext uri="{FF2B5EF4-FFF2-40B4-BE49-F238E27FC236}">
                    <a16:creationId xmlns:a16="http://schemas.microsoft.com/office/drawing/2014/main" id="{E9BF4347-AB9C-42EE-AA6D-9B2871CD3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145" y="1006468"/>
                <a:ext cx="182719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직선 화살표 연결선 299">
                <a:extLst>
                  <a:ext uri="{FF2B5EF4-FFF2-40B4-BE49-F238E27FC236}">
                    <a16:creationId xmlns:a16="http://schemas.microsoft.com/office/drawing/2014/main" id="{69B15542-6163-46AC-83B2-A5D247D1C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143" y="1132574"/>
                <a:ext cx="182719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직선 화살표 연결선 300">
                <a:extLst>
                  <a:ext uri="{FF2B5EF4-FFF2-40B4-BE49-F238E27FC236}">
                    <a16:creationId xmlns:a16="http://schemas.microsoft.com/office/drawing/2014/main" id="{F08696A1-8108-403A-A5E0-40B206321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144" y="1260138"/>
                <a:ext cx="182719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직선 화살표 연결선 301">
                <a:extLst>
                  <a:ext uri="{FF2B5EF4-FFF2-40B4-BE49-F238E27FC236}">
                    <a16:creationId xmlns:a16="http://schemas.microsoft.com/office/drawing/2014/main" id="{A05B276B-1213-4008-980C-54F41C70A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144" y="1373960"/>
                <a:ext cx="182719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직선 화살표 연결선 302">
                <a:extLst>
                  <a:ext uri="{FF2B5EF4-FFF2-40B4-BE49-F238E27FC236}">
                    <a16:creationId xmlns:a16="http://schemas.microsoft.com/office/drawing/2014/main" id="{90C2538D-16DE-4417-B24D-B730261AF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144" y="1489697"/>
                <a:ext cx="182719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C67B4CA-860F-441F-ABB2-D253027A4D95}"/>
                  </a:ext>
                </a:extLst>
              </p:cNvPr>
              <p:cNvSpPr txBox="1"/>
              <p:nvPr/>
            </p:nvSpPr>
            <p:spPr>
              <a:xfrm>
                <a:off x="2000758" y="674839"/>
                <a:ext cx="1490478" cy="924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00" dirty="0"/>
                  <a:t>clk0 (pll0)</a:t>
                </a:r>
              </a:p>
              <a:p>
                <a:pPr algn="r"/>
                <a:r>
                  <a:rPr lang="en-US" altLang="ko-KR" sz="800" dirty="0"/>
                  <a:t>reset_ff (ff)</a:t>
                </a:r>
              </a:p>
              <a:p>
                <a:pPr algn="r"/>
                <a:r>
                  <a:rPr lang="en-US" altLang="ko-KR" sz="800" dirty="0"/>
                  <a:t>cs_timer_n (Decoder)</a:t>
                </a:r>
              </a:p>
              <a:p>
                <a:pPr algn="r"/>
                <a:r>
                  <a:rPr lang="en-US" altLang="ko-KR" sz="800" dirty="0"/>
                  <a:t>data_re (NOT)</a:t>
                </a:r>
              </a:p>
              <a:p>
                <a:pPr algn="r"/>
                <a:r>
                  <a:rPr lang="en-US" altLang="ko-KR" sz="800" dirty="0"/>
                  <a:t>data_we (mips_cpu)</a:t>
                </a:r>
              </a:p>
              <a:p>
                <a:pPr algn="r"/>
                <a:r>
                  <a:rPr lang="en-US" altLang="ko-KR" sz="800" dirty="0"/>
                  <a:t>data_addr[11:0] (mips_cpu)</a:t>
                </a:r>
              </a:p>
              <a:p>
                <a:pPr algn="r"/>
                <a:r>
                  <a:rPr lang="en-US" altLang="ko-KR" sz="800" dirty="0"/>
                  <a:t>write_data[31:0] (mips_cpu)</a:t>
                </a:r>
              </a:p>
            </p:txBody>
          </p:sp>
          <p:cxnSp>
            <p:nvCxnSpPr>
              <p:cNvPr id="305" name="직선 화살표 연결선 304">
                <a:extLst>
                  <a:ext uri="{FF2B5EF4-FFF2-40B4-BE49-F238E27FC236}">
                    <a16:creationId xmlns:a16="http://schemas.microsoft.com/office/drawing/2014/main" id="{0AACCB34-B700-4218-BBC6-B7C4A123D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2265" y="782905"/>
                <a:ext cx="182719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52D4213A-5DB8-4128-A2AF-32368DFAAE84}"/>
                  </a:ext>
                </a:extLst>
              </p:cNvPr>
              <p:cNvSpPr txBox="1"/>
              <p:nvPr/>
            </p:nvSpPr>
            <p:spPr>
              <a:xfrm>
                <a:off x="5366825" y="671189"/>
                <a:ext cx="1483790" cy="20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read_data_timer[31:0] (mux)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9F52E23-438D-4B07-AACB-16ECC937F24E}"/>
                </a:ext>
              </a:extLst>
            </p:cNvPr>
            <p:cNvGrpSpPr/>
            <p:nvPr/>
          </p:nvGrpSpPr>
          <p:grpSpPr>
            <a:xfrm>
              <a:off x="7184257" y="2075671"/>
              <a:ext cx="5015844" cy="1679601"/>
              <a:chOff x="2020787" y="623812"/>
              <a:chExt cx="4862821" cy="1628359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869DF3B-2C6F-477E-9680-2C45F904C547}"/>
                  </a:ext>
                </a:extLst>
              </p:cNvPr>
              <p:cNvSpPr/>
              <p:nvPr/>
            </p:nvSpPr>
            <p:spPr>
              <a:xfrm>
                <a:off x="3607320" y="623812"/>
                <a:ext cx="1701460" cy="16283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GPIO(uGPIO)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65370387-5C5C-46B1-98C8-162F93A11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780" y="766075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E514C4-FFDE-497F-B8A8-33732B5D900F}"/>
                  </a:ext>
                </a:extLst>
              </p:cNvPr>
              <p:cNvSpPr txBox="1"/>
              <p:nvPr/>
            </p:nvSpPr>
            <p:spPr>
              <a:xfrm>
                <a:off x="3607320" y="667149"/>
                <a:ext cx="1082790" cy="1163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clk</a:t>
                </a:r>
              </a:p>
              <a:p>
                <a:r>
                  <a:rPr lang="en-US" altLang="ko-KR" sz="800" dirty="0"/>
                  <a:t>reset</a:t>
                </a:r>
              </a:p>
              <a:p>
                <a:r>
                  <a:rPr lang="en-US" altLang="ko-KR" sz="800" dirty="0"/>
                  <a:t>CS_N</a:t>
                </a:r>
              </a:p>
              <a:p>
                <a:r>
                  <a:rPr lang="en-US" altLang="ko-KR" sz="800" dirty="0"/>
                  <a:t>RD_N</a:t>
                </a:r>
              </a:p>
              <a:p>
                <a:r>
                  <a:rPr lang="en-US" altLang="ko-KR" sz="800" dirty="0"/>
                  <a:t>WR_N</a:t>
                </a:r>
              </a:p>
              <a:p>
                <a:r>
                  <a:rPr lang="en-US" altLang="ko-KR" sz="800" dirty="0"/>
                  <a:t>Addr[11:0]</a:t>
                </a:r>
              </a:p>
              <a:p>
                <a:r>
                  <a:rPr lang="en-US" altLang="ko-KR" sz="800" dirty="0"/>
                  <a:t>DataIn[31:0]</a:t>
                </a:r>
              </a:p>
              <a:p>
                <a:r>
                  <a:rPr lang="en-US" altLang="ko-KR" sz="800" dirty="0"/>
                  <a:t>BUTTON[2:1]</a:t>
                </a:r>
              </a:p>
              <a:p>
                <a:r>
                  <a:rPr lang="en-US" altLang="ko-KR" sz="800" dirty="0"/>
                  <a:t>SW[9:0]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3411142-61F6-4E3F-AB1B-7879AA6476BD}"/>
                  </a:ext>
                </a:extLst>
              </p:cNvPr>
              <p:cNvSpPr txBox="1"/>
              <p:nvPr/>
            </p:nvSpPr>
            <p:spPr>
              <a:xfrm>
                <a:off x="4225990" y="667149"/>
                <a:ext cx="1082790" cy="924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00" dirty="0"/>
                  <a:t>DataOut[31:0]</a:t>
                </a:r>
              </a:p>
              <a:p>
                <a:pPr algn="r"/>
                <a:r>
                  <a:rPr lang="en-US" altLang="ko-KR" sz="800" dirty="0"/>
                  <a:t>Intr</a:t>
                </a:r>
              </a:p>
              <a:p>
                <a:pPr algn="r"/>
                <a:r>
                  <a:rPr lang="en-US" altLang="ko-KR" sz="800" dirty="0"/>
                  <a:t>HEX3[6:0]</a:t>
                </a:r>
              </a:p>
              <a:p>
                <a:pPr algn="r"/>
                <a:r>
                  <a:rPr lang="en-US" altLang="ko-KR" sz="800" dirty="0"/>
                  <a:t>HEX2[6:0]</a:t>
                </a:r>
              </a:p>
              <a:p>
                <a:pPr algn="r"/>
                <a:r>
                  <a:rPr lang="en-US" altLang="ko-KR" sz="800" dirty="0"/>
                  <a:t>HEX1[6:0]</a:t>
                </a:r>
              </a:p>
              <a:p>
                <a:pPr algn="r"/>
                <a:r>
                  <a:rPr lang="en-US" altLang="ko-KR" sz="800" dirty="0"/>
                  <a:t>HEX0[6:0]</a:t>
                </a:r>
              </a:p>
              <a:p>
                <a:pPr algn="r"/>
                <a:r>
                  <a:rPr lang="en-US" altLang="ko-KR" sz="800" dirty="0"/>
                  <a:t>LEDG[9:0]</a:t>
                </a:r>
                <a:endParaRPr lang="ko-KR" altLang="en-US" sz="800" dirty="0"/>
              </a:p>
            </p:txBody>
          </p: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3D3D942B-23F2-48CA-85B5-5615B93E7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588" y="886271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60C08EA2-78CF-4D8A-89DB-DDABE6B95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588" y="1005209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8E4DD5A8-7DD7-4A3A-9557-8DDD26C97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588" y="1122359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3F51E4E2-A969-4898-8829-B28AC5057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588" y="1241791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90E8A872-B215-4552-B89D-341841BD0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588" y="1356194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2AAABDDB-4AA2-4F9A-B5AE-F5964F65F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588" y="1483779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8F815874-2975-4C86-AD56-7BDC32A08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588" y="1720364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8F946FB5-92EC-432B-80BB-86496722A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588" y="1601204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7AF320-46D4-4EE7-992A-8FF9D42E7ABA}"/>
                  </a:ext>
                </a:extLst>
              </p:cNvPr>
              <p:cNvSpPr txBox="1"/>
              <p:nvPr/>
            </p:nvSpPr>
            <p:spPr>
              <a:xfrm>
                <a:off x="2020787" y="667149"/>
                <a:ext cx="1429382" cy="1163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00" dirty="0"/>
                  <a:t>clk0 (pll0)</a:t>
                </a:r>
              </a:p>
              <a:p>
                <a:pPr algn="r"/>
                <a:r>
                  <a:rPr lang="en-US" altLang="ko-KR" sz="800" dirty="0"/>
                  <a:t>reset_ff (ff)</a:t>
                </a:r>
              </a:p>
              <a:p>
                <a:pPr algn="r"/>
                <a:r>
                  <a:rPr lang="en-US" altLang="ko-KR" sz="800" dirty="0"/>
                  <a:t>cs_gpio_n (Decoder)</a:t>
                </a:r>
              </a:p>
              <a:p>
                <a:pPr algn="r"/>
                <a:r>
                  <a:rPr lang="en-US" altLang="ko-KR" sz="800" dirty="0"/>
                  <a:t>data_re (NOT)</a:t>
                </a:r>
              </a:p>
              <a:p>
                <a:pPr algn="r"/>
                <a:r>
                  <a:rPr lang="en-US" altLang="ko-KR" sz="800" dirty="0"/>
                  <a:t>data_we (mips_cpu)</a:t>
                </a:r>
              </a:p>
              <a:p>
                <a:pPr algn="r"/>
                <a:r>
                  <a:rPr lang="en-US" altLang="ko-KR" sz="800" dirty="0"/>
                  <a:t>data_addr[11:0] (mips_cpu)</a:t>
                </a:r>
              </a:p>
              <a:p>
                <a:pPr algn="r"/>
                <a:r>
                  <a:rPr lang="en-US" altLang="ko-KR" sz="800" dirty="0"/>
                  <a:t>write_data[31:0] (mips_cpu)</a:t>
                </a:r>
              </a:p>
              <a:p>
                <a:pPr algn="r"/>
                <a:r>
                  <a:rPr lang="en-US" altLang="ko-KR" sz="800" i="1" dirty="0"/>
                  <a:t>BUTTON[2:1]</a:t>
                </a:r>
              </a:p>
              <a:p>
                <a:pPr algn="r"/>
                <a:r>
                  <a:rPr lang="en-US" altLang="ko-KR" sz="800" i="1" dirty="0"/>
                  <a:t>SW[9:0]</a:t>
                </a: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5A83B5EC-4563-429B-83F5-9A1C60DDC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780" y="1114972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직선 화살표 연결선 310">
                <a:extLst>
                  <a:ext uri="{FF2B5EF4-FFF2-40B4-BE49-F238E27FC236}">
                    <a16:creationId xmlns:a16="http://schemas.microsoft.com/office/drawing/2014/main" id="{5E823C3B-EC6E-4BAA-A8B4-4F1FEB937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2168" y="1001350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직선 화살표 연결선 311">
                <a:extLst>
                  <a:ext uri="{FF2B5EF4-FFF2-40B4-BE49-F238E27FC236}">
                    <a16:creationId xmlns:a16="http://schemas.microsoft.com/office/drawing/2014/main" id="{A6E05DC5-6897-488A-B438-EE6CADE97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780" y="1353732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직선 화살표 연결선 312">
                <a:extLst>
                  <a:ext uri="{FF2B5EF4-FFF2-40B4-BE49-F238E27FC236}">
                    <a16:creationId xmlns:a16="http://schemas.microsoft.com/office/drawing/2014/main" id="{3A872F1E-BA68-4A41-BDCE-5F9641E5A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780" y="1236582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직선 화살표 연결선 313">
                <a:extLst>
                  <a:ext uri="{FF2B5EF4-FFF2-40B4-BE49-F238E27FC236}">
                    <a16:creationId xmlns:a16="http://schemas.microsoft.com/office/drawing/2014/main" id="{E6424ADD-F5AD-46EA-B048-03025A2D2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780" y="1476353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C49F7797-2178-4D19-8385-059E6F6FEAA1}"/>
                  </a:ext>
                </a:extLst>
              </p:cNvPr>
              <p:cNvSpPr txBox="1"/>
              <p:nvPr/>
            </p:nvSpPr>
            <p:spPr>
              <a:xfrm>
                <a:off x="5450393" y="657458"/>
                <a:ext cx="1433215" cy="924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read_data_gpio[31:0] (mux)</a:t>
                </a:r>
              </a:p>
              <a:p>
                <a:endParaRPr lang="en-US" altLang="ko-KR" sz="800" dirty="0"/>
              </a:p>
              <a:p>
                <a:r>
                  <a:rPr lang="en-US" altLang="ko-KR" sz="800" i="1" dirty="0"/>
                  <a:t>HEX3_D[6:0]</a:t>
                </a:r>
              </a:p>
              <a:p>
                <a:r>
                  <a:rPr lang="en-US" altLang="ko-KR" sz="800" i="1" dirty="0"/>
                  <a:t>HEX2_D[6:0]</a:t>
                </a:r>
              </a:p>
              <a:p>
                <a:r>
                  <a:rPr lang="en-US" altLang="ko-KR" sz="800" i="1" dirty="0"/>
                  <a:t>HEX1_D[6:0]</a:t>
                </a:r>
              </a:p>
              <a:p>
                <a:r>
                  <a:rPr lang="en-US" altLang="ko-KR" sz="800" i="1" dirty="0"/>
                  <a:t>HEX0_D[6:0]</a:t>
                </a:r>
              </a:p>
              <a:p>
                <a:r>
                  <a:rPr lang="en-US" altLang="ko-KR" sz="800" i="1" dirty="0"/>
                  <a:t>LEDG[9:0]</a:t>
                </a:r>
                <a:endParaRPr lang="ko-KR" altLang="en-US" sz="800" i="1" dirty="0"/>
              </a:p>
            </p:txBody>
          </p:sp>
          <p:cxnSp>
            <p:nvCxnSpPr>
              <p:cNvPr id="316" name="직선 화살표 연결선 315">
                <a:extLst>
                  <a:ext uri="{FF2B5EF4-FFF2-40B4-BE49-F238E27FC236}">
                    <a16:creationId xmlns:a16="http://schemas.microsoft.com/office/drawing/2014/main" id="{16982585-BDC3-419E-BB71-3B56BD9A8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588" y="769153"/>
                <a:ext cx="21273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C9664866-7A6D-432A-81F5-E1704D00ECB2}"/>
                </a:ext>
              </a:extLst>
            </p:cNvPr>
            <p:cNvGrpSpPr/>
            <p:nvPr/>
          </p:nvGrpSpPr>
          <p:grpSpPr>
            <a:xfrm>
              <a:off x="4455734" y="5676811"/>
              <a:ext cx="2995770" cy="1659287"/>
              <a:chOff x="-295222" y="2313570"/>
              <a:chExt cx="2904374" cy="160866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AAD17F64-9494-43AF-9631-291CA2758C4A}"/>
                  </a:ext>
                </a:extLst>
              </p:cNvPr>
              <p:cNvSpPr/>
              <p:nvPr/>
            </p:nvSpPr>
            <p:spPr>
              <a:xfrm>
                <a:off x="1256034" y="2342711"/>
                <a:ext cx="665561" cy="10862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mux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6445ABBB-DA3C-4736-A5CA-F2801F69C8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7739" y="3429000"/>
                <a:ext cx="0" cy="32385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CDCA1F96-A92B-49DC-BEF2-91D0000D13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1307" y="3429001"/>
                <a:ext cx="0" cy="194309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89305643-D1BD-4814-852C-F37F18C32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21" y="2526390"/>
                <a:ext cx="672408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39EFDCB0-35C3-48E3-B7F0-9D62E318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21" y="2806806"/>
                <a:ext cx="671613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C093D06B-B401-4534-89ED-04A25F6A6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21" y="3105510"/>
                <a:ext cx="671613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9FB1A79-DFB6-4DC9-86F1-2C1BAB68B8A1}"/>
                  </a:ext>
                </a:extLst>
              </p:cNvPr>
              <p:cNvSpPr txBox="1"/>
              <p:nvPr/>
            </p:nvSpPr>
            <p:spPr>
              <a:xfrm>
                <a:off x="-239913" y="2313570"/>
                <a:ext cx="1573058" cy="22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read_data_timer[31:0] (Timer)</a:t>
                </a:r>
                <a:endParaRPr lang="ko-KR" altLang="en-US" sz="9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E3B373-D9F9-49F1-ACD7-1FC14111B0FE}"/>
                  </a:ext>
                </a:extLst>
              </p:cNvPr>
              <p:cNvSpPr txBox="1"/>
              <p:nvPr/>
            </p:nvSpPr>
            <p:spPr>
              <a:xfrm>
                <a:off x="-216084" y="2612496"/>
                <a:ext cx="1545085" cy="22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read_data_gpio[31:0] (uGPIO)</a:t>
                </a:r>
                <a:endParaRPr lang="ko-KR" altLang="en-US" sz="9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9CCB44C-3DD7-4990-93E0-7EFB0E39CDDB}"/>
                  </a:ext>
                </a:extLst>
              </p:cNvPr>
              <p:cNvSpPr txBox="1"/>
              <p:nvPr/>
            </p:nvSpPr>
            <p:spPr>
              <a:xfrm>
                <a:off x="-295222" y="2904441"/>
                <a:ext cx="1201629" cy="22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read_data_mem[31:0]</a:t>
                </a:r>
                <a:endParaRPr lang="ko-KR" altLang="en-US" sz="9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8C29D17-9D51-47C8-8693-933D6E202CE0}"/>
                  </a:ext>
                </a:extLst>
              </p:cNvPr>
              <p:cNvSpPr txBox="1"/>
              <p:nvPr/>
            </p:nvSpPr>
            <p:spPr>
              <a:xfrm>
                <a:off x="1125394" y="3698446"/>
                <a:ext cx="1165884" cy="22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cs_timer_n (Decoder)</a:t>
                </a:r>
                <a:endParaRPr lang="ko-KR" altLang="en-US" sz="9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E4BDFA3-1292-4DDB-BCF1-C0085319CB3D}"/>
                  </a:ext>
                </a:extLst>
              </p:cNvPr>
              <p:cNvSpPr txBox="1"/>
              <p:nvPr/>
            </p:nvSpPr>
            <p:spPr>
              <a:xfrm>
                <a:off x="1494553" y="3555312"/>
                <a:ext cx="1114599" cy="22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cs_gpio_n (Decoder)</a:t>
                </a:r>
                <a:endParaRPr lang="ko-KR" altLang="en-US" sz="900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FD0740A-C653-4784-B66F-0D7607ED1279}"/>
                </a:ext>
              </a:extLst>
            </p:cNvPr>
            <p:cNvGrpSpPr/>
            <p:nvPr/>
          </p:nvGrpSpPr>
          <p:grpSpPr>
            <a:xfrm>
              <a:off x="6712866" y="4590710"/>
              <a:ext cx="2550915" cy="1115819"/>
              <a:chOff x="3265774" y="1027434"/>
              <a:chExt cx="2473092" cy="1081777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933A1E0E-52FA-4438-A253-2E020041B4C0}"/>
                  </a:ext>
                </a:extLst>
              </p:cNvPr>
              <p:cNvSpPr/>
              <p:nvPr/>
            </p:nvSpPr>
            <p:spPr>
              <a:xfrm>
                <a:off x="3607320" y="1027434"/>
                <a:ext cx="2090012" cy="1081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mips(mips_cpu)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99EBF957-B6B4-4E66-8E21-3645969C9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5774" y="1240664"/>
                <a:ext cx="342341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3DB1FD8-99E1-4168-9239-D6ECC8B41292}"/>
                  </a:ext>
                </a:extLst>
              </p:cNvPr>
              <p:cNvSpPr txBox="1"/>
              <p:nvPr/>
            </p:nvSpPr>
            <p:spPr>
              <a:xfrm>
                <a:off x="3567875" y="1122059"/>
                <a:ext cx="1170328" cy="62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clk</a:t>
                </a:r>
              </a:p>
              <a:p>
                <a:r>
                  <a:rPr lang="en-US" altLang="ko-KR" sz="900" dirty="0"/>
                  <a:t>reset</a:t>
                </a:r>
              </a:p>
              <a:p>
                <a:r>
                  <a:rPr lang="en-US" altLang="ko-KR" sz="900" dirty="0"/>
                  <a:t>instr[31:0]</a:t>
                </a:r>
              </a:p>
              <a:p>
                <a:r>
                  <a:rPr lang="en-US" altLang="ko-KR" sz="900" dirty="0"/>
                  <a:t>memreaddata[31:0]</a:t>
                </a:r>
                <a:endParaRPr lang="ko-KR" altLang="en-US" sz="90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DFDD9F5-3C40-4D20-9559-7F7267D3753A}"/>
                  </a:ext>
                </a:extLst>
              </p:cNvPr>
              <p:cNvSpPr txBox="1"/>
              <p:nvPr/>
            </p:nvSpPr>
            <p:spPr>
              <a:xfrm>
                <a:off x="4460436" y="1144711"/>
                <a:ext cx="1278430" cy="62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00" dirty="0"/>
                  <a:t>pc[31:0]</a:t>
                </a:r>
              </a:p>
              <a:p>
                <a:pPr algn="r"/>
                <a:r>
                  <a:rPr lang="en-US" altLang="ko-KR" sz="900" dirty="0"/>
                  <a:t>memwrite</a:t>
                </a:r>
              </a:p>
              <a:p>
                <a:pPr algn="r"/>
                <a:r>
                  <a:rPr lang="en-US" altLang="ko-KR" sz="900" dirty="0"/>
                  <a:t>memaddr[31:0]</a:t>
                </a:r>
              </a:p>
              <a:p>
                <a:pPr algn="r"/>
                <a:r>
                  <a:rPr lang="en-US" altLang="ko-KR" sz="900" dirty="0"/>
                  <a:t>memwritedata[31:0]</a:t>
                </a:r>
                <a:endParaRPr lang="ko-KR" altLang="en-US" sz="900" dirty="0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878C450-0E51-4097-96AE-A7F71252027D}"/>
                </a:ext>
              </a:extLst>
            </p:cNvPr>
            <p:cNvSpPr txBox="1"/>
            <p:nvPr/>
          </p:nvSpPr>
          <p:spPr>
            <a:xfrm>
              <a:off x="6694764" y="5798845"/>
              <a:ext cx="938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read_data[31:0]</a:t>
              </a:r>
              <a:endParaRPr lang="ko-KR" altLang="en-US" sz="900" dirty="0"/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DDF3DF14-88FF-4E54-AD03-D1CF6A50951B}"/>
                </a:ext>
              </a:extLst>
            </p:cNvPr>
            <p:cNvCxnSpPr>
              <a:cxnSpLocks/>
            </p:cNvCxnSpPr>
            <p:nvPr/>
          </p:nvCxnSpPr>
          <p:spPr>
            <a:xfrm>
              <a:off x="6712866" y="4947736"/>
              <a:ext cx="353114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BD5D237D-E070-4AAF-9106-130EC38D51E9}"/>
                </a:ext>
              </a:extLst>
            </p:cNvPr>
            <p:cNvCxnSpPr>
              <a:cxnSpLocks/>
            </p:cNvCxnSpPr>
            <p:nvPr/>
          </p:nvCxnSpPr>
          <p:spPr>
            <a:xfrm>
              <a:off x="4187723" y="5081243"/>
              <a:ext cx="2874124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28F1123-ADBB-4373-915B-B7C99ED81C7A}"/>
                </a:ext>
              </a:extLst>
            </p:cNvPr>
            <p:cNvSpPr txBox="1"/>
            <p:nvPr/>
          </p:nvSpPr>
          <p:spPr>
            <a:xfrm>
              <a:off x="1408010" y="6342405"/>
              <a:ext cx="3982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i="1" dirty="0"/>
                <a:t>1’b1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A5DE958-159F-4783-8478-9091425E7513}"/>
                </a:ext>
              </a:extLst>
            </p:cNvPr>
            <p:cNvSpPr txBox="1"/>
            <p:nvPr/>
          </p:nvSpPr>
          <p:spPr>
            <a:xfrm>
              <a:off x="8536901" y="4209282"/>
              <a:ext cx="9336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inst_adder[31:0]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6019D3F-2997-4CAE-A1CC-BC8517A7C0E1}"/>
                </a:ext>
              </a:extLst>
            </p:cNvPr>
            <p:cNvSpPr txBox="1"/>
            <p:nvPr/>
          </p:nvSpPr>
          <p:spPr>
            <a:xfrm>
              <a:off x="6066022" y="4832998"/>
              <a:ext cx="7219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/>
                <a:t>reset_ff (ff)</a:t>
              </a:r>
              <a:endParaRPr lang="ko-KR" altLang="en-US" sz="900" dirty="0"/>
            </a:p>
          </p:txBody>
        </p: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9574902C-7E45-452B-885F-AAE3F570881D}"/>
                </a:ext>
              </a:extLst>
            </p:cNvPr>
            <p:cNvGrpSpPr/>
            <p:nvPr/>
          </p:nvGrpSpPr>
          <p:grpSpPr>
            <a:xfrm>
              <a:off x="580976" y="3092848"/>
              <a:ext cx="3908081" cy="952723"/>
              <a:chOff x="534122" y="2257118"/>
              <a:chExt cx="3788853" cy="92365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12D5710-E100-4259-BC47-DC14C309C07E}"/>
                  </a:ext>
                </a:extLst>
              </p:cNvPr>
              <p:cNvSpPr txBox="1"/>
              <p:nvPr/>
            </p:nvSpPr>
            <p:spPr>
              <a:xfrm>
                <a:off x="1857917" y="2971904"/>
                <a:ext cx="671613" cy="20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clk0 (pll0)</a:t>
                </a: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D57DC9A5-1AF0-496E-9267-67A77F5362B1}"/>
                  </a:ext>
                </a:extLst>
              </p:cNvPr>
              <p:cNvSpPr/>
              <p:nvPr/>
            </p:nvSpPr>
            <p:spPr>
              <a:xfrm>
                <a:off x="1980694" y="2257118"/>
                <a:ext cx="428484" cy="5701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ff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856C600D-87A4-494D-9DF9-282F38789ABE}"/>
                  </a:ext>
                </a:extLst>
              </p:cNvPr>
              <p:cNvSpPr/>
              <p:nvPr/>
            </p:nvSpPr>
            <p:spPr>
              <a:xfrm>
                <a:off x="2131344" y="2703687"/>
                <a:ext cx="124760" cy="120291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/>
              </a:p>
            </p:txBody>
          </p:sp>
          <p:cxnSp>
            <p:nvCxnSpPr>
              <p:cNvPr id="159" name="직선 화살표 연결선 158">
                <a:extLst>
                  <a:ext uri="{FF2B5EF4-FFF2-40B4-BE49-F238E27FC236}">
                    <a16:creationId xmlns:a16="http://schemas.microsoft.com/office/drawing/2014/main" id="{5BDAC8E4-3209-4D13-BA63-95351504B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3724" y="2823764"/>
                <a:ext cx="0" cy="187093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E75F3657-69BA-4225-B5CE-B28A8F1400BC}"/>
                  </a:ext>
                </a:extLst>
              </p:cNvPr>
              <p:cNvCxnSpPr/>
              <p:nvPr/>
            </p:nvCxnSpPr>
            <p:spPr>
              <a:xfrm>
                <a:off x="2413401" y="2429936"/>
                <a:ext cx="232257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35ADC29-0002-4D3E-B418-EF9E79AB795A}"/>
                  </a:ext>
                </a:extLst>
              </p:cNvPr>
              <p:cNvSpPr txBox="1"/>
              <p:nvPr/>
            </p:nvSpPr>
            <p:spPr>
              <a:xfrm>
                <a:off x="2586264" y="2312517"/>
                <a:ext cx="1736711" cy="20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reset_ff (uGPIO, Timer, mips_cpu)</a:t>
                </a:r>
              </a:p>
            </p:txBody>
          </p:sp>
          <p:sp>
            <p:nvSpPr>
              <p:cNvPr id="170" name="순서도: 지연 169">
                <a:extLst>
                  <a:ext uri="{FF2B5EF4-FFF2-40B4-BE49-F238E27FC236}">
                    <a16:creationId xmlns:a16="http://schemas.microsoft.com/office/drawing/2014/main" id="{5187A525-573B-49AB-B424-5CE23C2CCAF5}"/>
                  </a:ext>
                </a:extLst>
              </p:cNvPr>
              <p:cNvSpPr/>
              <p:nvPr/>
            </p:nvSpPr>
            <p:spPr>
              <a:xfrm>
                <a:off x="1354294" y="2283355"/>
                <a:ext cx="403919" cy="300493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AND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E5EFE0E3-7AFE-4B85-82A8-D4D939195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8603" y="2430948"/>
                <a:ext cx="209596" cy="3666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0E18A6F-B7C7-431D-90DB-0C8D66C8C30D}"/>
                  </a:ext>
                </a:extLst>
              </p:cNvPr>
              <p:cNvSpPr txBox="1"/>
              <p:nvPr/>
            </p:nvSpPr>
            <p:spPr>
              <a:xfrm>
                <a:off x="534122" y="2272395"/>
                <a:ext cx="792487" cy="20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locked (pll0)</a:t>
                </a:r>
              </a:p>
            </p:txBody>
          </p:sp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C4F40477-4BEE-44A6-8929-704D3A0F11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619" y="2523513"/>
                <a:ext cx="209596" cy="3666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E4F8C01-8FDB-414B-A264-38F353F4BFEB}"/>
                  </a:ext>
                </a:extLst>
              </p:cNvPr>
              <p:cNvSpPr txBox="1"/>
              <p:nvPr/>
            </p:nvSpPr>
            <p:spPr>
              <a:xfrm>
                <a:off x="567873" y="2427582"/>
                <a:ext cx="671613" cy="20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i="1" dirty="0"/>
                  <a:t>BUTTON[0]</a:t>
                </a:r>
              </a:p>
            </p:txBody>
          </p:sp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F088DC91-860A-4841-BD48-FAFFD2AAE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659" y="2373425"/>
                <a:ext cx="209596" cy="3666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7A3449C-C10C-4EFC-A13A-080AB2715694}"/>
                </a:ext>
              </a:extLst>
            </p:cNvPr>
            <p:cNvSpPr txBox="1"/>
            <p:nvPr/>
          </p:nvSpPr>
          <p:spPr>
            <a:xfrm>
              <a:off x="6154124" y="4691041"/>
              <a:ext cx="623681" cy="22222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900" dirty="0"/>
                <a:t>clk0 (pll0)</a:t>
              </a:r>
              <a:endParaRPr lang="ko-KR" altLang="en-US" sz="900" dirty="0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31FED6D-F19D-47F5-914F-63F3ABBA69CD}"/>
                </a:ext>
              </a:extLst>
            </p:cNvPr>
            <p:cNvSpPr/>
            <p:nvPr/>
          </p:nvSpPr>
          <p:spPr>
            <a:xfrm>
              <a:off x="238053" y="728869"/>
              <a:ext cx="12344487" cy="7553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1E2906-4E5F-49F4-9885-EBB6277A246B}"/>
                </a:ext>
              </a:extLst>
            </p:cNvPr>
            <p:cNvSpPr txBox="1"/>
            <p:nvPr/>
          </p:nvSpPr>
          <p:spPr>
            <a:xfrm>
              <a:off x="5519758" y="528814"/>
              <a:ext cx="176208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MIPS_System.v</a:t>
              </a:r>
              <a:endParaRPr lang="ko-KR" altLang="en-US" sz="2000" dirty="0"/>
            </a:p>
          </p:txBody>
        </p: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1CDCA526-88F1-4449-B3E2-1D1C2F1F0CCA}"/>
                </a:ext>
              </a:extLst>
            </p:cNvPr>
            <p:cNvCxnSpPr/>
            <p:nvPr/>
          </p:nvCxnSpPr>
          <p:spPr>
            <a:xfrm>
              <a:off x="9216513" y="4804129"/>
              <a:ext cx="213190" cy="0"/>
            </a:xfrm>
            <a:prstGeom prst="straightConnector1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017C42B8-11D3-4DC6-997F-E5927E32B67A}"/>
                </a:ext>
              </a:extLst>
            </p:cNvPr>
            <p:cNvCxnSpPr/>
            <p:nvPr/>
          </p:nvCxnSpPr>
          <p:spPr>
            <a:xfrm>
              <a:off x="9216513" y="4977430"/>
              <a:ext cx="213190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8E29905B-F21B-4EDC-B5E7-CE443960912D}"/>
                </a:ext>
              </a:extLst>
            </p:cNvPr>
            <p:cNvCxnSpPr/>
            <p:nvPr/>
          </p:nvCxnSpPr>
          <p:spPr>
            <a:xfrm>
              <a:off x="9216513" y="5096008"/>
              <a:ext cx="213190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8405CAA0-9992-45CC-A4AF-E932E1A2E43E}"/>
                </a:ext>
              </a:extLst>
            </p:cNvPr>
            <p:cNvCxnSpPr/>
            <p:nvPr/>
          </p:nvCxnSpPr>
          <p:spPr>
            <a:xfrm>
              <a:off x="9216513" y="5234520"/>
              <a:ext cx="213190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CD92FA6-3C3D-45B9-A532-359C8867424F}"/>
                </a:ext>
              </a:extLst>
            </p:cNvPr>
            <p:cNvSpPr txBox="1"/>
            <p:nvPr/>
          </p:nvSpPr>
          <p:spPr>
            <a:xfrm>
              <a:off x="9357016" y="4845400"/>
              <a:ext cx="2915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data_we (Inst_Data_Mem, NOT, Timer, uGPIO)</a:t>
              </a:r>
            </a:p>
            <a:p>
              <a:r>
                <a:rPr lang="en-US" altLang="ko-KR" sz="900" dirty="0"/>
                <a:t>data_addr[31:0] (Inst_Data_Mem, Decoder, Timer, uGPIO)</a:t>
              </a:r>
            </a:p>
            <a:p>
              <a:r>
                <a:rPr lang="en-US" altLang="ko-KR" sz="900" dirty="0"/>
                <a:t>write_data[31:0] (Inst_Data_Mem, Timer, uGPIO)</a:t>
              </a:r>
            </a:p>
          </p:txBody>
        </p: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EF4FE42E-B572-40FD-BEC8-1E45B2BDFF0D}"/>
                </a:ext>
              </a:extLst>
            </p:cNvPr>
            <p:cNvGrpSpPr/>
            <p:nvPr/>
          </p:nvGrpSpPr>
          <p:grpSpPr>
            <a:xfrm>
              <a:off x="314049" y="1465549"/>
              <a:ext cx="4468032" cy="1342436"/>
              <a:chOff x="349759" y="774985"/>
              <a:chExt cx="4331720" cy="130148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3DA5654-88FF-42B0-A63D-67722218683A}"/>
                  </a:ext>
                </a:extLst>
              </p:cNvPr>
              <p:cNvSpPr/>
              <p:nvPr/>
            </p:nvSpPr>
            <p:spPr>
              <a:xfrm>
                <a:off x="1114416" y="774985"/>
                <a:ext cx="1701460" cy="13014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ALTPLL_clkgen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(pll0)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D84A6262-B72B-49C5-9D93-5D694E148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159" y="936553"/>
                <a:ext cx="232257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7AC331-0EAC-4322-8E7E-6B005E438F63}"/>
                  </a:ext>
                </a:extLst>
              </p:cNvPr>
              <p:cNvSpPr txBox="1"/>
              <p:nvPr/>
            </p:nvSpPr>
            <p:spPr>
              <a:xfrm>
                <a:off x="1114416" y="818322"/>
                <a:ext cx="1082790" cy="20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inclk0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E48ACB9-E5A8-474F-85B8-68BB9AB58CD1}"/>
                  </a:ext>
                </a:extLst>
              </p:cNvPr>
              <p:cNvSpPr txBox="1"/>
              <p:nvPr/>
            </p:nvSpPr>
            <p:spPr>
              <a:xfrm>
                <a:off x="1733086" y="818322"/>
                <a:ext cx="1082790" cy="566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00" dirty="0"/>
                  <a:t>c0</a:t>
                </a:r>
              </a:p>
              <a:p>
                <a:pPr algn="r"/>
                <a:r>
                  <a:rPr lang="en-US" altLang="ko-KR" sz="800" dirty="0"/>
                  <a:t>c1</a:t>
                </a:r>
              </a:p>
              <a:p>
                <a:pPr algn="r"/>
                <a:r>
                  <a:rPr lang="en-US" altLang="ko-KR" sz="800" dirty="0"/>
                  <a:t>c2</a:t>
                </a:r>
              </a:p>
              <a:p>
                <a:pPr algn="r"/>
                <a:r>
                  <a:rPr lang="en-US" altLang="ko-KR" sz="800" dirty="0"/>
                  <a:t>locked</a:t>
                </a:r>
                <a:endParaRPr lang="ko-KR" altLang="en-US" sz="8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05985E2-4905-4AB1-924D-EA82EE11F733}"/>
                  </a:ext>
                </a:extLst>
              </p:cNvPr>
              <p:cNvSpPr txBox="1"/>
              <p:nvPr/>
            </p:nvSpPr>
            <p:spPr>
              <a:xfrm>
                <a:off x="349759" y="824557"/>
                <a:ext cx="671613" cy="20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i="1" dirty="0"/>
                  <a:t>CLOCK_50</a:t>
                </a:r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1109CB5C-B006-47D2-9B82-E40D7A180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5875" y="925415"/>
                <a:ext cx="232257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B1828E19-5DE0-4511-B884-D51040EFB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5880" y="1294533"/>
                <a:ext cx="232252" cy="1441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BE8247-E1CB-4425-B378-97D46621AF9D}"/>
                  </a:ext>
                </a:extLst>
              </p:cNvPr>
              <p:cNvSpPr txBox="1"/>
              <p:nvPr/>
            </p:nvSpPr>
            <p:spPr>
              <a:xfrm>
                <a:off x="2980020" y="824296"/>
                <a:ext cx="1701459" cy="20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clk0 (mips_cpu, Timer, uGPIO, ff)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537F3E-AAA5-45F4-A6B3-16CA30174A39}"/>
                  </a:ext>
                </a:extLst>
              </p:cNvPr>
              <p:cNvSpPr txBox="1"/>
              <p:nvPr/>
            </p:nvSpPr>
            <p:spPr>
              <a:xfrm>
                <a:off x="2980262" y="943230"/>
                <a:ext cx="1389841" cy="20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clk90 (Inst_Data_Mem)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3E01113-4362-4DDD-BA62-0EF375F81795}"/>
                  </a:ext>
                </a:extLst>
              </p:cNvPr>
              <p:cNvSpPr txBox="1"/>
              <p:nvPr/>
            </p:nvSpPr>
            <p:spPr>
              <a:xfrm>
                <a:off x="2983021" y="1070958"/>
                <a:ext cx="1315512" cy="20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clk180 (Inst_Data_Mem)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E48AA37-2D64-4DA3-A1E6-4E8BEBDC53C8}"/>
                  </a:ext>
                </a:extLst>
              </p:cNvPr>
              <p:cNvSpPr txBox="1"/>
              <p:nvPr/>
            </p:nvSpPr>
            <p:spPr>
              <a:xfrm>
                <a:off x="2973321" y="1187652"/>
                <a:ext cx="792487" cy="20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locked (AND)</a:t>
                </a:r>
              </a:p>
            </p:txBody>
          </p:sp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1678D703-DDD9-4C91-8258-A79B91707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5877" y="1047670"/>
                <a:ext cx="232257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42B6F2AC-D6A7-4EC7-96F3-AD17B3434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5874" y="1176142"/>
                <a:ext cx="232257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4878B31F-EDEA-48B9-A583-1995B7296E67}"/>
                </a:ext>
              </a:extLst>
            </p:cNvPr>
            <p:cNvCxnSpPr>
              <a:cxnSpLocks/>
            </p:cNvCxnSpPr>
            <p:nvPr/>
          </p:nvCxnSpPr>
          <p:spPr>
            <a:xfrm>
              <a:off x="6742565" y="5832198"/>
              <a:ext cx="172503" cy="0"/>
            </a:xfrm>
            <a:prstGeom prst="line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614A48D5-575E-4C26-A03A-98A741592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5067" y="5234520"/>
              <a:ext cx="0" cy="592837"/>
            </a:xfrm>
            <a:prstGeom prst="straightConnector1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7AFF1319-EA3E-4DC9-AEB4-A8A720730E06}"/>
                </a:ext>
              </a:extLst>
            </p:cNvPr>
            <p:cNvCxnSpPr/>
            <p:nvPr/>
          </p:nvCxnSpPr>
          <p:spPr>
            <a:xfrm>
              <a:off x="6917697" y="5234520"/>
              <a:ext cx="146779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DCEE77D1-8A66-41A0-AE53-B9389E661DE9}"/>
                </a:ext>
              </a:extLst>
            </p:cNvPr>
            <p:cNvGrpSpPr/>
            <p:nvPr/>
          </p:nvGrpSpPr>
          <p:grpSpPr>
            <a:xfrm>
              <a:off x="1736734" y="4909636"/>
              <a:ext cx="2466138" cy="2918450"/>
              <a:chOff x="3427737" y="623813"/>
              <a:chExt cx="2390901" cy="2829414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F85F300-9336-4655-B632-E66CA2A7F9D5}"/>
                  </a:ext>
                </a:extLst>
              </p:cNvPr>
              <p:cNvSpPr/>
              <p:nvPr/>
            </p:nvSpPr>
            <p:spPr>
              <a:xfrm>
                <a:off x="3607320" y="623813"/>
                <a:ext cx="2196072" cy="28294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ram2port_inst_data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(Inst_Data_Mem)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직선 화살표 연결선 216">
                <a:extLst>
                  <a:ext uri="{FF2B5EF4-FFF2-40B4-BE49-F238E27FC236}">
                    <a16:creationId xmlns:a16="http://schemas.microsoft.com/office/drawing/2014/main" id="{00048420-FCDF-465A-B37F-E3A55F8B6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2278" y="1058507"/>
                <a:ext cx="17504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4916A85-42A1-490D-8C34-A53AF89560D7}"/>
                  </a:ext>
                </a:extLst>
              </p:cNvPr>
              <p:cNvSpPr txBox="1"/>
              <p:nvPr/>
            </p:nvSpPr>
            <p:spPr>
              <a:xfrm>
                <a:off x="3607320" y="667150"/>
                <a:ext cx="1082790" cy="1835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address_a[10:0]</a:t>
                </a:r>
                <a:endParaRPr lang="en-US" altLang="ko-KR" dirty="0"/>
              </a:p>
              <a:p>
                <a:r>
                  <a:rPr lang="en-US" altLang="ko-KR" sz="900" dirty="0"/>
                  <a:t>data_a[31:0]</a:t>
                </a:r>
              </a:p>
              <a:p>
                <a:r>
                  <a:rPr lang="en-US" altLang="ko-KR" sz="900" dirty="0"/>
                  <a:t>wren_a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address_b[10:0]</a:t>
                </a:r>
              </a:p>
              <a:p>
                <a:r>
                  <a:rPr lang="en-US" altLang="ko-KR" sz="900" dirty="0"/>
                  <a:t>data_b[31:0]</a:t>
                </a:r>
              </a:p>
              <a:p>
                <a:r>
                  <a:rPr lang="en-US" altLang="ko-KR" sz="900" dirty="0"/>
                  <a:t>wren_b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byteena_b[3:0]</a:t>
                </a:r>
              </a:p>
              <a:p>
                <a:r>
                  <a:rPr lang="en-US" altLang="ko-KR" sz="900" dirty="0"/>
                  <a:t>clock_a</a:t>
                </a:r>
              </a:p>
              <a:p>
                <a:r>
                  <a:rPr lang="en-US" altLang="ko-KR" sz="900" dirty="0"/>
                  <a:t>enable_a</a:t>
                </a:r>
              </a:p>
              <a:p>
                <a:r>
                  <a:rPr lang="en-US" altLang="ko-KR" sz="900" dirty="0"/>
                  <a:t>clock_b</a:t>
                </a:r>
              </a:p>
              <a:p>
                <a:r>
                  <a:rPr lang="en-US" altLang="ko-KR" sz="900" dirty="0"/>
                  <a:t>enable_b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224ED4E9-64F6-470B-BFC9-9F973FBC7E18}"/>
                  </a:ext>
                </a:extLst>
              </p:cNvPr>
              <p:cNvSpPr txBox="1"/>
              <p:nvPr/>
            </p:nvSpPr>
            <p:spPr>
              <a:xfrm>
                <a:off x="4735848" y="667148"/>
                <a:ext cx="1082790" cy="49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00" dirty="0"/>
                  <a:t>q_a[31:0]</a:t>
                </a:r>
              </a:p>
              <a:p>
                <a:pPr algn="r"/>
                <a:endParaRPr lang="en-US" altLang="ko-KR" sz="900" dirty="0"/>
              </a:p>
              <a:p>
                <a:pPr algn="r"/>
                <a:r>
                  <a:rPr lang="en-US" altLang="ko-KR" sz="900" dirty="0"/>
                  <a:t>q_b[31:0]</a:t>
                </a:r>
                <a:endParaRPr lang="ko-KR" altLang="en-US" sz="900" dirty="0"/>
              </a:p>
            </p:txBody>
          </p:sp>
          <p:cxnSp>
            <p:nvCxnSpPr>
              <p:cNvPr id="220" name="직선 화살표 연결선 219">
                <a:extLst>
                  <a:ext uri="{FF2B5EF4-FFF2-40B4-BE49-F238E27FC236}">
                    <a16:creationId xmlns:a16="http://schemas.microsoft.com/office/drawing/2014/main" id="{7A46F388-C1E2-4210-A49F-587513CAA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2278" y="2126497"/>
                <a:ext cx="17504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직선 화살표 연결선 246">
                <a:extLst>
                  <a:ext uri="{FF2B5EF4-FFF2-40B4-BE49-F238E27FC236}">
                    <a16:creationId xmlns:a16="http://schemas.microsoft.com/office/drawing/2014/main" id="{64EF196A-A538-4E86-89AC-E41296F9C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2278" y="1321958"/>
                <a:ext cx="17504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A80452AB-7167-490B-9EA3-79316CBB9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2278" y="1456120"/>
                <a:ext cx="17504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직선 화살표 연결선 248">
                <a:extLst>
                  <a:ext uri="{FF2B5EF4-FFF2-40B4-BE49-F238E27FC236}">
                    <a16:creationId xmlns:a16="http://schemas.microsoft.com/office/drawing/2014/main" id="{A197501D-5316-4E7A-82C8-F5BE03E96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2278" y="1592157"/>
                <a:ext cx="17504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직선 화살표 연결선 249">
                <a:extLst>
                  <a:ext uri="{FF2B5EF4-FFF2-40B4-BE49-F238E27FC236}">
                    <a16:creationId xmlns:a16="http://schemas.microsoft.com/office/drawing/2014/main" id="{B23FFAA8-EE3B-46BF-938E-90EDFE408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530" y="1846989"/>
                <a:ext cx="17504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직선 화살표 연결선 250">
                <a:extLst>
                  <a:ext uri="{FF2B5EF4-FFF2-40B4-BE49-F238E27FC236}">
                    <a16:creationId xmlns:a16="http://schemas.microsoft.com/office/drawing/2014/main" id="{AA5D46EE-D6F6-4A68-A060-4925FC8B7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530" y="1987888"/>
                <a:ext cx="17504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직선 화살표 연결선 251">
                <a:extLst>
                  <a:ext uri="{FF2B5EF4-FFF2-40B4-BE49-F238E27FC236}">
                    <a16:creationId xmlns:a16="http://schemas.microsoft.com/office/drawing/2014/main" id="{5E4181A3-8381-4F3D-A347-F9FEB0523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737" y="2258666"/>
                <a:ext cx="17504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직선 화살표 연결선 252">
                <a:extLst>
                  <a:ext uri="{FF2B5EF4-FFF2-40B4-BE49-F238E27FC236}">
                    <a16:creationId xmlns:a16="http://schemas.microsoft.com/office/drawing/2014/main" id="{17F5B0FF-4FA5-4F65-85C6-C94C1D486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737" y="2395661"/>
                <a:ext cx="175042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A94962C-2FD0-4C80-BA83-4A44603E3E18}"/>
                </a:ext>
              </a:extLst>
            </p:cNvPr>
            <p:cNvSpPr txBox="1"/>
            <p:nvPr/>
          </p:nvSpPr>
          <p:spPr>
            <a:xfrm>
              <a:off x="4139339" y="4865176"/>
              <a:ext cx="6303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inst[</a:t>
              </a:r>
              <a:r>
                <a:rPr lang="en-US" altLang="ko-KR" sz="900"/>
                <a:t>31:0]</a:t>
              </a:r>
              <a:endParaRPr lang="ko-KR" altLang="en-US" sz="900" dirty="0"/>
            </a:p>
          </p:txBody>
        </p: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4964D36F-483A-4272-BC02-A7EB3BEC9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4127" y="4222491"/>
              <a:ext cx="0" cy="581638"/>
            </a:xfrm>
            <a:prstGeom prst="line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06984F11-CF02-45B7-819D-F01AC21C98B5}"/>
                </a:ext>
              </a:extLst>
            </p:cNvPr>
            <p:cNvCxnSpPr/>
            <p:nvPr/>
          </p:nvCxnSpPr>
          <p:spPr>
            <a:xfrm flipH="1">
              <a:off x="1546834" y="4222490"/>
              <a:ext cx="7887295" cy="0"/>
            </a:xfrm>
            <a:prstGeom prst="line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A61FC59B-CB4F-4713-AC8C-ABE3528A3F4A}"/>
                </a:ext>
              </a:extLst>
            </p:cNvPr>
            <p:cNvCxnSpPr>
              <a:cxnSpLocks/>
            </p:cNvCxnSpPr>
            <p:nvPr/>
          </p:nvCxnSpPr>
          <p:spPr>
            <a:xfrm>
              <a:off x="1548798" y="4222493"/>
              <a:ext cx="0" cy="854949"/>
            </a:xfrm>
            <a:prstGeom prst="line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1439823F-A2BD-4287-A070-A4EEA1536ACD}"/>
                </a:ext>
              </a:extLst>
            </p:cNvPr>
            <p:cNvCxnSpPr/>
            <p:nvPr/>
          </p:nvCxnSpPr>
          <p:spPr>
            <a:xfrm>
              <a:off x="1549167" y="5077442"/>
              <a:ext cx="375137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34F73C7-0B34-4150-9740-029BA5C33B90}"/>
                </a:ext>
              </a:extLst>
            </p:cNvPr>
            <p:cNvSpPr txBox="1"/>
            <p:nvPr/>
          </p:nvSpPr>
          <p:spPr>
            <a:xfrm>
              <a:off x="291459" y="5508337"/>
              <a:ext cx="153283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/>
                <a:t>data_addr[12:2] (mips_cpu)</a:t>
              </a:r>
            </a:p>
            <a:p>
              <a:pPr algn="r"/>
              <a:r>
                <a:rPr lang="en-US" altLang="ko-KR" sz="900" dirty="0"/>
                <a:t>write_data[31:0] (mips_cpu)</a:t>
              </a:r>
            </a:p>
            <a:p>
              <a:pPr algn="r"/>
              <a:r>
                <a:rPr lang="en-US" altLang="ko-KR" sz="900" dirty="0"/>
                <a:t>data_we (mips_cpu)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65D4140-0B12-466B-B76F-9DB2ACD20557}"/>
                </a:ext>
              </a:extLst>
            </p:cNvPr>
            <p:cNvSpPr txBox="1"/>
            <p:nvPr/>
          </p:nvSpPr>
          <p:spPr>
            <a:xfrm>
              <a:off x="1504404" y="4201757"/>
              <a:ext cx="9336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inst_adder[12:2]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E207C5DE-EF1C-4C8D-9179-C7257368BA50}"/>
                </a:ext>
              </a:extLst>
            </p:cNvPr>
            <p:cNvSpPr txBox="1"/>
            <p:nvPr/>
          </p:nvSpPr>
          <p:spPr>
            <a:xfrm>
              <a:off x="1215184" y="6051366"/>
              <a:ext cx="587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i="1" dirty="0"/>
                <a:t>4’b1111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7618D16-2F45-46C8-A9E8-C79488EF6E5F}"/>
                </a:ext>
              </a:extLst>
            </p:cNvPr>
            <p:cNvSpPr txBox="1"/>
            <p:nvPr/>
          </p:nvSpPr>
          <p:spPr>
            <a:xfrm>
              <a:off x="1035229" y="6195348"/>
              <a:ext cx="770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/>
                <a:t>clk90 (pll0)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2C9CA3A-0524-485A-814E-82EDD3A9C410}"/>
                </a:ext>
              </a:extLst>
            </p:cNvPr>
            <p:cNvSpPr txBox="1"/>
            <p:nvPr/>
          </p:nvSpPr>
          <p:spPr>
            <a:xfrm>
              <a:off x="525632" y="6476999"/>
              <a:ext cx="127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/>
                <a:t>clk180 (pll0)</a:t>
              </a:r>
            </a:p>
            <a:p>
              <a:pPr algn="r"/>
              <a:r>
                <a:rPr lang="en-US" altLang="ko-KR" sz="900" dirty="0"/>
                <a:t>cs_mem_n (Decoder)</a:t>
              </a: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42874CBA-97FC-4BE1-9CB5-D3F128091199}"/>
                </a:ext>
              </a:extLst>
            </p:cNvPr>
            <p:cNvCxnSpPr>
              <a:cxnSpLocks/>
            </p:cNvCxnSpPr>
            <p:nvPr/>
          </p:nvCxnSpPr>
          <p:spPr>
            <a:xfrm>
              <a:off x="4187147" y="5350580"/>
              <a:ext cx="311821" cy="0"/>
            </a:xfrm>
            <a:prstGeom prst="line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293FC945-43CE-4864-BCC9-AA7527F6185E}"/>
                </a:ext>
              </a:extLst>
            </p:cNvPr>
            <p:cNvCxnSpPr>
              <a:cxnSpLocks/>
            </p:cNvCxnSpPr>
            <p:nvPr/>
          </p:nvCxnSpPr>
          <p:spPr>
            <a:xfrm>
              <a:off x="4498845" y="5350580"/>
              <a:ext cx="124" cy="1143095"/>
            </a:xfrm>
            <a:prstGeom prst="line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BF5E6190-7666-4AEF-9A62-7BF6DD381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8969" y="6493673"/>
              <a:ext cx="864090" cy="0"/>
            </a:xfrm>
            <a:prstGeom prst="line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049F429D-2F4D-4AA0-AC6F-876297F0C523}"/>
                </a:ext>
              </a:extLst>
            </p:cNvPr>
            <p:cNvSpPr txBox="1"/>
            <p:nvPr/>
          </p:nvSpPr>
          <p:spPr>
            <a:xfrm>
              <a:off x="694887" y="5239618"/>
              <a:ext cx="1108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i="1" dirty="0"/>
                <a:t>1’b0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A461897-DA30-4A1F-A446-E5406E0A5953}"/>
                </a:ext>
              </a:extLst>
            </p:cNvPr>
            <p:cNvSpPr/>
            <p:nvPr/>
          </p:nvSpPr>
          <p:spPr>
            <a:xfrm>
              <a:off x="6988456" y="6155282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900" dirty="0">
                  <a:solidFill>
                    <a:prstClr val="black"/>
                  </a:solidFill>
                </a:rPr>
                <a:t>data_addr[31:0]</a:t>
              </a:r>
            </a:p>
            <a:p>
              <a:pPr lvl="0"/>
              <a:r>
                <a:rPr lang="en-US" altLang="ko-KR" sz="900" dirty="0">
                  <a:solidFill>
                    <a:prstClr val="black"/>
                  </a:solidFill>
                </a:rPr>
                <a:t>(mips_cpu)</a:t>
              </a:r>
            </a:p>
          </p:txBody>
        </p: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F7566E00-B948-46A7-9C0C-DBDB20420142}"/>
                </a:ext>
              </a:extLst>
            </p:cNvPr>
            <p:cNvCxnSpPr/>
            <p:nvPr/>
          </p:nvCxnSpPr>
          <p:spPr>
            <a:xfrm>
              <a:off x="7643440" y="6368861"/>
              <a:ext cx="213190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2FC1FC3D-7BEF-4F68-BBF8-B4F8E6806210}"/>
                </a:ext>
              </a:extLst>
            </p:cNvPr>
            <p:cNvGrpSpPr/>
            <p:nvPr/>
          </p:nvGrpSpPr>
          <p:grpSpPr>
            <a:xfrm>
              <a:off x="9704146" y="4245299"/>
              <a:ext cx="2694923" cy="399595"/>
              <a:chOff x="9481635" y="2964386"/>
              <a:chExt cx="2612706" cy="387403"/>
            </a:xfrm>
          </p:grpSpPr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DBD81BE1-F8A0-49B4-878A-86CDBBCA73DA}"/>
                  </a:ext>
                </a:extLst>
              </p:cNvPr>
              <p:cNvGrpSpPr/>
              <p:nvPr/>
            </p:nvGrpSpPr>
            <p:grpSpPr>
              <a:xfrm>
                <a:off x="9888855" y="3010857"/>
                <a:ext cx="1774132" cy="340932"/>
                <a:chOff x="9487046" y="3109223"/>
                <a:chExt cx="1774132" cy="340932"/>
              </a:xfrm>
            </p:grpSpPr>
            <p:grpSp>
              <p:nvGrpSpPr>
                <p:cNvPr id="277" name="그룹 276">
                  <a:extLst>
                    <a:ext uri="{FF2B5EF4-FFF2-40B4-BE49-F238E27FC236}">
                      <a16:creationId xmlns:a16="http://schemas.microsoft.com/office/drawing/2014/main" id="{72902E6F-4FB9-4525-B372-76F7EC71199F}"/>
                    </a:ext>
                  </a:extLst>
                </p:cNvPr>
                <p:cNvGrpSpPr/>
                <p:nvPr/>
              </p:nvGrpSpPr>
              <p:grpSpPr>
                <a:xfrm rot="5400000">
                  <a:off x="10163619" y="3056163"/>
                  <a:ext cx="340932" cy="447051"/>
                  <a:chOff x="8317399" y="2304074"/>
                  <a:chExt cx="346962" cy="605410"/>
                </a:xfrm>
              </p:grpSpPr>
              <p:sp>
                <p:nvSpPr>
                  <p:cNvPr id="275" name="이등변 삼각형 274">
                    <a:extLst>
                      <a:ext uri="{FF2B5EF4-FFF2-40B4-BE49-F238E27FC236}">
                        <a16:creationId xmlns:a16="http://schemas.microsoft.com/office/drawing/2014/main" id="{F0DDB7ED-B9A4-4148-96FC-144256C1804D}"/>
                      </a:ext>
                    </a:extLst>
                  </p:cNvPr>
                  <p:cNvSpPr/>
                  <p:nvPr/>
                </p:nvSpPr>
                <p:spPr>
                  <a:xfrm>
                    <a:off x="8317399" y="2423040"/>
                    <a:ext cx="346962" cy="486444"/>
                  </a:xfrm>
                  <a:prstGeom prst="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vert270" wrap="non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  NOT</a:t>
                    </a:r>
                    <a:endParaRPr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6" name="타원 275">
                    <a:extLst>
                      <a:ext uri="{FF2B5EF4-FFF2-40B4-BE49-F238E27FC236}">
                        <a16:creationId xmlns:a16="http://schemas.microsoft.com/office/drawing/2014/main" id="{5901588B-41B5-45A6-8BE2-31FBEFBBB96F}"/>
                      </a:ext>
                    </a:extLst>
                  </p:cNvPr>
                  <p:cNvSpPr/>
                  <p:nvPr/>
                </p:nvSpPr>
                <p:spPr>
                  <a:xfrm>
                    <a:off x="8431974" y="2304074"/>
                    <a:ext cx="116307" cy="11630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cxnSp>
              <p:nvCxnSpPr>
                <p:cNvPr id="283" name="직선 화살표 연결선 282">
                  <a:extLst>
                    <a:ext uri="{FF2B5EF4-FFF2-40B4-BE49-F238E27FC236}">
                      <a16:creationId xmlns:a16="http://schemas.microsoft.com/office/drawing/2014/main" id="{BD598205-5920-4CA5-8027-7E89BBB59E48}"/>
                    </a:ext>
                  </a:extLst>
                </p:cNvPr>
                <p:cNvCxnSpPr>
                  <a:cxnSpLocks/>
                  <a:endCxn id="275" idx="3"/>
                </p:cNvCxnSpPr>
                <p:nvPr/>
              </p:nvCxnSpPr>
              <p:spPr>
                <a:xfrm>
                  <a:off x="9487046" y="3279689"/>
                  <a:ext cx="623511" cy="0"/>
                </a:xfrm>
                <a:prstGeom prst="straightConnector1">
                  <a:avLst/>
                </a:prstGeom>
                <a:ln>
                  <a:headEnd w="lg" len="lg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직선 화살표 연결선 284">
                  <a:extLst>
                    <a:ext uri="{FF2B5EF4-FFF2-40B4-BE49-F238E27FC236}">
                      <a16:creationId xmlns:a16="http://schemas.microsoft.com/office/drawing/2014/main" id="{4F47C3FD-1536-4B38-9084-84CCE96CB0A2}"/>
                    </a:ext>
                  </a:extLst>
                </p:cNvPr>
                <p:cNvCxnSpPr>
                  <a:cxnSpLocks/>
                  <a:stCxn id="276" idx="0"/>
                </p:cNvCxnSpPr>
                <p:nvPr/>
              </p:nvCxnSpPr>
              <p:spPr>
                <a:xfrm>
                  <a:off x="10557607" y="3278949"/>
                  <a:ext cx="703571" cy="0"/>
                </a:xfrm>
                <a:prstGeom prst="straightConnector1">
                  <a:avLst/>
                </a:prstGeom>
                <a:ln>
                  <a:headEnd w="lg" len="lg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B526D7E4-D109-43C8-B32F-BBF20FEDB434}"/>
                  </a:ext>
                </a:extLst>
              </p:cNvPr>
              <p:cNvSpPr txBox="1"/>
              <p:nvPr/>
            </p:nvSpPr>
            <p:spPr>
              <a:xfrm>
                <a:off x="9481635" y="2964386"/>
                <a:ext cx="1082790" cy="223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00" dirty="0"/>
                  <a:t>data_we (mips_cpu)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941595A9-FFB7-4361-937D-CD9F168F5804}"/>
                  </a:ext>
                </a:extLst>
              </p:cNvPr>
              <p:cNvSpPr txBox="1"/>
              <p:nvPr/>
            </p:nvSpPr>
            <p:spPr>
              <a:xfrm>
                <a:off x="10881364" y="2985122"/>
                <a:ext cx="1212977" cy="223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data_re (Timer, uGPIO)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36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F5B8B9-C731-4EE8-88C5-69D7435DF9A7}"/>
              </a:ext>
            </a:extLst>
          </p:cNvPr>
          <p:cNvGrpSpPr/>
          <p:nvPr/>
        </p:nvGrpSpPr>
        <p:grpSpPr>
          <a:xfrm>
            <a:off x="521682" y="1872405"/>
            <a:ext cx="11758236" cy="5856389"/>
            <a:chOff x="521682" y="148171"/>
            <a:chExt cx="11758236" cy="5856389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65AF9C66-B9BE-4591-8065-EA7E10D0B65A}"/>
                </a:ext>
              </a:extLst>
            </p:cNvPr>
            <p:cNvSpPr/>
            <p:nvPr/>
          </p:nvSpPr>
          <p:spPr>
            <a:xfrm>
              <a:off x="521682" y="330088"/>
              <a:ext cx="11758236" cy="5674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931E0E-016E-4CDC-B0D3-831B7D1DFCA3}"/>
                </a:ext>
              </a:extLst>
            </p:cNvPr>
            <p:cNvSpPr txBox="1"/>
            <p:nvPr/>
          </p:nvSpPr>
          <p:spPr>
            <a:xfrm>
              <a:off x="5363977" y="148171"/>
              <a:ext cx="2073645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mips.v (mips_cpu)</a:t>
              </a:r>
              <a:endParaRPr lang="ko-KR" altLang="en-US" sz="20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83308F3-61BB-40EB-A2A8-6949CFE63D4C}"/>
                </a:ext>
              </a:extLst>
            </p:cNvPr>
            <p:cNvSpPr/>
            <p:nvPr/>
          </p:nvSpPr>
          <p:spPr>
            <a:xfrm>
              <a:off x="1796348" y="1487916"/>
              <a:ext cx="5868292" cy="41666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50" dirty="0">
                  <a:solidFill>
                    <a:schemeClr val="tx1"/>
                  </a:solidFill>
                </a:rPr>
                <a:t>controller(c)</a:t>
              </a:r>
              <a:endParaRPr lang="ko-KR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6C230F5-C109-4D49-ADAA-5287A8118396}"/>
                </a:ext>
              </a:extLst>
            </p:cNvPr>
            <p:cNvSpPr/>
            <p:nvPr/>
          </p:nvSpPr>
          <p:spPr>
            <a:xfrm>
              <a:off x="8672013" y="1175761"/>
              <a:ext cx="2045027" cy="41666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50" dirty="0">
                  <a:solidFill>
                    <a:schemeClr val="tx1"/>
                  </a:solidFill>
                </a:rPr>
                <a:t>datapath(dp)</a:t>
              </a:r>
              <a:endParaRPr lang="ko-KR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3806C9-29C6-4AC1-AD5A-38953E3A5D0F}"/>
                </a:ext>
              </a:extLst>
            </p:cNvPr>
            <p:cNvSpPr txBox="1"/>
            <p:nvPr/>
          </p:nvSpPr>
          <p:spPr>
            <a:xfrm>
              <a:off x="1796348" y="1599739"/>
              <a:ext cx="855964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zero</a:t>
              </a:r>
            </a:p>
            <a:p>
              <a:r>
                <a:rPr lang="en-US" altLang="ko-KR" sz="1300" dirty="0"/>
                <a:t>op[5:0]</a:t>
              </a:r>
            </a:p>
            <a:p>
              <a:r>
                <a:rPr lang="en-US" altLang="ko-KR" sz="1300" dirty="0"/>
                <a:t>funct[5:0]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1D5562-2782-4FD5-99DB-77D727DC981C}"/>
                </a:ext>
              </a:extLst>
            </p:cNvPr>
            <p:cNvSpPr txBox="1"/>
            <p:nvPr/>
          </p:nvSpPr>
          <p:spPr>
            <a:xfrm>
              <a:off x="6449199" y="1595145"/>
              <a:ext cx="1190519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00" dirty="0"/>
                <a:t>signext</a:t>
              </a:r>
            </a:p>
            <a:p>
              <a:pPr algn="r"/>
              <a:r>
                <a:rPr lang="en-US" altLang="ko-KR" sz="1300" dirty="0"/>
                <a:t>shiftl16</a:t>
              </a:r>
            </a:p>
            <a:p>
              <a:pPr algn="r"/>
              <a:r>
                <a:rPr lang="en-US" altLang="ko-KR" sz="1300" dirty="0"/>
                <a:t>memtoreg</a:t>
              </a:r>
            </a:p>
            <a:p>
              <a:pPr algn="r"/>
              <a:r>
                <a:rPr lang="en-US" altLang="ko-KR" sz="1300" dirty="0"/>
                <a:t>memwrite</a:t>
              </a:r>
            </a:p>
            <a:p>
              <a:pPr algn="r"/>
              <a:r>
                <a:rPr lang="en-US" altLang="ko-KR" sz="1300" dirty="0"/>
                <a:t>pcsrc</a:t>
              </a:r>
            </a:p>
            <a:p>
              <a:pPr algn="r"/>
              <a:r>
                <a:rPr lang="en-US" altLang="ko-KR" sz="1300" dirty="0"/>
                <a:t>alusrc</a:t>
              </a:r>
            </a:p>
            <a:p>
              <a:pPr algn="r"/>
              <a:r>
                <a:rPr lang="en-US" altLang="ko-KR" sz="1300" dirty="0"/>
                <a:t>regdst</a:t>
              </a:r>
            </a:p>
            <a:p>
              <a:pPr algn="r"/>
              <a:r>
                <a:rPr lang="en-US" altLang="ko-KR" sz="1300" dirty="0"/>
                <a:t>regwrite</a:t>
              </a:r>
            </a:p>
            <a:p>
              <a:pPr algn="r"/>
              <a:r>
                <a:rPr lang="en-US" altLang="ko-KR" sz="1300" dirty="0"/>
                <a:t>jump</a:t>
              </a:r>
            </a:p>
            <a:p>
              <a:pPr algn="r"/>
              <a:r>
                <a:rPr lang="en-US" altLang="ko-KR" sz="1300" dirty="0"/>
                <a:t>alucontrol[2:0]</a:t>
              </a:r>
              <a:endParaRPr lang="ko-KR" altLang="en-US" sz="13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F556656-1E23-4F67-8893-2102FBA0F214}"/>
                </a:ext>
              </a:extLst>
            </p:cNvPr>
            <p:cNvSpPr/>
            <p:nvPr/>
          </p:nvSpPr>
          <p:spPr>
            <a:xfrm>
              <a:off x="3589615" y="1675570"/>
              <a:ext cx="1351749" cy="1871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63" dirty="0">
                  <a:solidFill>
                    <a:schemeClr val="tx1"/>
                  </a:solidFill>
                </a:rPr>
                <a:t>maindec(md)</a:t>
              </a:r>
              <a:endParaRPr lang="ko-KR" altLang="en-US" sz="1463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B3F23AE-62CF-4C2B-AB2B-FBCA544B5A08}"/>
                </a:ext>
              </a:extLst>
            </p:cNvPr>
            <p:cNvGrpSpPr/>
            <p:nvPr/>
          </p:nvGrpSpPr>
          <p:grpSpPr>
            <a:xfrm>
              <a:off x="3589614" y="4287892"/>
              <a:ext cx="2563100" cy="826829"/>
              <a:chOff x="3746499" y="3556000"/>
              <a:chExt cx="3154584" cy="101763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E7FFF60-B7C9-4BF4-A0C5-B84A0C34479E}"/>
                  </a:ext>
                </a:extLst>
              </p:cNvPr>
              <p:cNvSpPr/>
              <p:nvPr/>
            </p:nvSpPr>
            <p:spPr>
              <a:xfrm>
                <a:off x="3746499" y="3556000"/>
                <a:ext cx="2034578" cy="10176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63" dirty="0">
                    <a:solidFill>
                      <a:schemeClr val="tx1"/>
                    </a:solidFill>
                  </a:rPr>
                  <a:t>aludec(ad)</a:t>
                </a:r>
                <a:endParaRPr lang="ko-KR" altLang="en-US" sz="14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54B1AEA-31E0-4A70-B150-C7BCAC7248E4}"/>
                  </a:ext>
                </a:extLst>
              </p:cNvPr>
              <p:cNvSpPr txBox="1"/>
              <p:nvPr/>
            </p:nvSpPr>
            <p:spPr>
              <a:xfrm>
                <a:off x="3746499" y="3556000"/>
                <a:ext cx="872428" cy="48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75" dirty="0"/>
                  <a:t>aluop[1:0]</a:t>
                </a:r>
              </a:p>
              <a:p>
                <a:r>
                  <a:rPr lang="en-US" altLang="ko-KR" sz="975" dirty="0"/>
                  <a:t>funct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A9895F2-61BF-465A-89B2-7718B7AFA7E7}"/>
                  </a:ext>
                </a:extLst>
              </p:cNvPr>
              <p:cNvSpPr txBox="1"/>
              <p:nvPr/>
            </p:nvSpPr>
            <p:spPr>
              <a:xfrm>
                <a:off x="4632989" y="3556000"/>
                <a:ext cx="1142991" cy="298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75" dirty="0"/>
                  <a:t>alucontrol[2:0]</a:t>
                </a:r>
                <a:endParaRPr lang="ko-KR" altLang="en-US" sz="975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5E76DE-DB33-4332-BF50-F8092E946800}"/>
                  </a:ext>
                </a:extLst>
              </p:cNvPr>
              <p:cNvSpPr txBox="1"/>
              <p:nvPr/>
            </p:nvSpPr>
            <p:spPr>
              <a:xfrm>
                <a:off x="5758092" y="3667439"/>
                <a:ext cx="1142991" cy="298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975" dirty="0"/>
                  <a:t>alucontrol[2:0]</a:t>
                </a:r>
                <a:endParaRPr lang="ko-KR" altLang="en-US" sz="975" dirty="0"/>
              </a:p>
            </p:txBody>
          </p:sp>
        </p:grp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C2282B8-1735-44B0-8292-4C71CAB9D863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V="1">
              <a:off x="5238567" y="3546986"/>
              <a:ext cx="1231162" cy="862093"/>
            </a:xfrm>
            <a:prstGeom prst="bentConnector3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6C42202-2DA2-44DE-A3C5-E80EE7C45F66}"/>
                </a:ext>
              </a:extLst>
            </p:cNvPr>
            <p:cNvCxnSpPr>
              <a:cxnSpLocks/>
            </p:cNvCxnSpPr>
            <p:nvPr/>
          </p:nvCxnSpPr>
          <p:spPr>
            <a:xfrm>
              <a:off x="2652312" y="2143635"/>
              <a:ext cx="380230" cy="0"/>
            </a:xfrm>
            <a:prstGeom prst="line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7650A0B-EF95-4849-A1CF-6A99E0564275}"/>
                </a:ext>
              </a:extLst>
            </p:cNvPr>
            <p:cNvCxnSpPr/>
            <p:nvPr/>
          </p:nvCxnSpPr>
          <p:spPr>
            <a:xfrm>
              <a:off x="3032541" y="2138044"/>
              <a:ext cx="0" cy="2436082"/>
            </a:xfrm>
            <a:prstGeom prst="line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BC2F479-81C4-47EF-9136-4C938C16C491}"/>
                </a:ext>
              </a:extLst>
            </p:cNvPr>
            <p:cNvCxnSpPr>
              <a:cxnSpLocks/>
            </p:cNvCxnSpPr>
            <p:nvPr/>
          </p:nvCxnSpPr>
          <p:spPr>
            <a:xfrm>
              <a:off x="3032542" y="4563207"/>
              <a:ext cx="557073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8480268-D6BB-44C0-8D49-95650A4E5516}"/>
                </a:ext>
              </a:extLst>
            </p:cNvPr>
            <p:cNvSpPr txBox="1"/>
            <p:nvPr/>
          </p:nvSpPr>
          <p:spPr>
            <a:xfrm>
              <a:off x="3589615" y="1675570"/>
              <a:ext cx="55496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75" dirty="0"/>
                <a:t>op[5:0]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03A26C3-8926-4068-913E-7C0049CE07E2}"/>
                </a:ext>
              </a:extLst>
            </p:cNvPr>
            <p:cNvSpPr txBox="1"/>
            <p:nvPr/>
          </p:nvSpPr>
          <p:spPr>
            <a:xfrm>
              <a:off x="4012685" y="1675570"/>
              <a:ext cx="928679" cy="1592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75" dirty="0"/>
                <a:t>signnext</a:t>
              </a:r>
            </a:p>
            <a:p>
              <a:pPr algn="r"/>
              <a:r>
                <a:rPr lang="en-US" altLang="ko-KR" sz="975" dirty="0"/>
                <a:t>shiftl16</a:t>
              </a:r>
            </a:p>
            <a:p>
              <a:pPr algn="r"/>
              <a:r>
                <a:rPr lang="en-US" altLang="ko-KR" sz="975" dirty="0"/>
                <a:t>memtoreg</a:t>
              </a:r>
            </a:p>
            <a:p>
              <a:pPr algn="r"/>
              <a:r>
                <a:rPr lang="en-US" altLang="ko-KR" sz="975" dirty="0"/>
                <a:t>memwrite</a:t>
              </a:r>
            </a:p>
            <a:p>
              <a:pPr algn="r"/>
              <a:r>
                <a:rPr lang="en-US" altLang="ko-KR" sz="975" dirty="0"/>
                <a:t>branch</a:t>
              </a:r>
            </a:p>
            <a:p>
              <a:pPr algn="r"/>
              <a:r>
                <a:rPr lang="en-US" altLang="ko-KR" sz="975" dirty="0"/>
                <a:t>alusrc</a:t>
              </a:r>
            </a:p>
            <a:p>
              <a:pPr algn="r"/>
              <a:r>
                <a:rPr lang="en-US" altLang="ko-KR" sz="975" dirty="0"/>
                <a:t>regdst</a:t>
              </a:r>
            </a:p>
            <a:p>
              <a:pPr algn="r"/>
              <a:r>
                <a:rPr lang="en-US" altLang="ko-KR" sz="975" dirty="0"/>
                <a:t>regwrite</a:t>
              </a:r>
            </a:p>
            <a:p>
              <a:pPr algn="r"/>
              <a:r>
                <a:rPr lang="en-US" altLang="ko-KR" sz="975" dirty="0"/>
                <a:t>jump</a:t>
              </a:r>
            </a:p>
            <a:p>
              <a:pPr algn="r"/>
              <a:r>
                <a:rPr lang="en-US" altLang="ko-KR" sz="975" dirty="0"/>
                <a:t>aluop[1:0]</a:t>
              </a:r>
              <a:endParaRPr lang="ko-KR" altLang="en-US" sz="975" dirty="0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295E7D8-20C2-4C9A-B9D7-D58E618FB105}"/>
                </a:ext>
              </a:extLst>
            </p:cNvPr>
            <p:cNvCxnSpPr/>
            <p:nvPr/>
          </p:nvCxnSpPr>
          <p:spPr>
            <a:xfrm>
              <a:off x="4941364" y="3126216"/>
              <a:ext cx="301347" cy="0"/>
            </a:xfrm>
            <a:prstGeom prst="line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BAA9048-79F2-4CF5-9E43-F7086914E526}"/>
                </a:ext>
              </a:extLst>
            </p:cNvPr>
            <p:cNvCxnSpPr/>
            <p:nvPr/>
          </p:nvCxnSpPr>
          <p:spPr>
            <a:xfrm>
              <a:off x="5242709" y="3126217"/>
              <a:ext cx="0" cy="786289"/>
            </a:xfrm>
            <a:prstGeom prst="line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779416A-5BB9-41B0-9B54-542BE32FE180}"/>
                </a:ext>
              </a:extLst>
            </p:cNvPr>
            <p:cNvCxnSpPr/>
            <p:nvPr/>
          </p:nvCxnSpPr>
          <p:spPr>
            <a:xfrm flipH="1">
              <a:off x="3250280" y="3912505"/>
              <a:ext cx="1992431" cy="0"/>
            </a:xfrm>
            <a:prstGeom prst="line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2BB70E62-8BAA-4C3D-8E8E-14610CD825FC}"/>
                </a:ext>
              </a:extLst>
            </p:cNvPr>
            <p:cNvCxnSpPr>
              <a:cxnSpLocks/>
            </p:cNvCxnSpPr>
            <p:nvPr/>
          </p:nvCxnSpPr>
          <p:spPr>
            <a:xfrm>
              <a:off x="3250278" y="3912506"/>
              <a:ext cx="0" cy="487917"/>
            </a:xfrm>
            <a:prstGeom prst="line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3315605-B608-4C0E-AE3C-D156E8FE5E70}"/>
                </a:ext>
              </a:extLst>
            </p:cNvPr>
            <p:cNvCxnSpPr/>
            <p:nvPr/>
          </p:nvCxnSpPr>
          <p:spPr>
            <a:xfrm>
              <a:off x="3250278" y="4411696"/>
              <a:ext cx="339336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695FCFFA-A39C-4E40-8937-93C3A0AA5E53}"/>
                </a:ext>
              </a:extLst>
            </p:cNvPr>
            <p:cNvCxnSpPr/>
            <p:nvPr/>
          </p:nvCxnSpPr>
          <p:spPr>
            <a:xfrm>
              <a:off x="4941363" y="3017014"/>
              <a:ext cx="2173494" cy="326898"/>
            </a:xfrm>
            <a:prstGeom prst="bentConnector3">
              <a:avLst>
                <a:gd name="adj1" fmla="val 40885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ECD524C0-C94A-4C06-A463-5BB6619CA388}"/>
                </a:ext>
              </a:extLst>
            </p:cNvPr>
            <p:cNvCxnSpPr/>
            <p:nvPr/>
          </p:nvCxnSpPr>
          <p:spPr>
            <a:xfrm flipV="1">
              <a:off x="4941363" y="1750474"/>
              <a:ext cx="2044716" cy="54459"/>
            </a:xfrm>
            <a:prstGeom prst="bentConnector3">
              <a:avLst>
                <a:gd name="adj1" fmla="val 61506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연결선: 꺾임 92">
              <a:extLst>
                <a:ext uri="{FF2B5EF4-FFF2-40B4-BE49-F238E27FC236}">
                  <a16:creationId xmlns:a16="http://schemas.microsoft.com/office/drawing/2014/main" id="{AB282682-ECDB-4867-B0AB-370D6969A5D9}"/>
                </a:ext>
              </a:extLst>
            </p:cNvPr>
            <p:cNvCxnSpPr/>
            <p:nvPr/>
          </p:nvCxnSpPr>
          <p:spPr>
            <a:xfrm flipV="1">
              <a:off x="4941363" y="1937331"/>
              <a:ext cx="2034810" cy="25729"/>
            </a:xfrm>
            <a:prstGeom prst="bentConnector3">
              <a:avLst>
                <a:gd name="adj1" fmla="val 59737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C584D4D9-4B3A-45E0-9294-7ABBEB123D56}"/>
                </a:ext>
              </a:extLst>
            </p:cNvPr>
            <p:cNvCxnSpPr/>
            <p:nvPr/>
          </p:nvCxnSpPr>
          <p:spPr>
            <a:xfrm>
              <a:off x="4941364" y="2107416"/>
              <a:ext cx="1792113" cy="49506"/>
            </a:xfrm>
            <a:prstGeom prst="bentConnector3">
              <a:avLst>
                <a:gd name="adj1" fmla="val 65891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A94E6195-26D8-437A-B900-CA82973D74C2}"/>
                </a:ext>
              </a:extLst>
            </p:cNvPr>
            <p:cNvCxnSpPr/>
            <p:nvPr/>
          </p:nvCxnSpPr>
          <p:spPr>
            <a:xfrm>
              <a:off x="4941364" y="2239190"/>
              <a:ext cx="1827221" cy="99254"/>
            </a:xfrm>
            <a:prstGeom prst="bentConnector3">
              <a:avLst>
                <a:gd name="adj1" fmla="val 62198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7C590968-C663-43E3-BB4D-A613D2182E71}"/>
                </a:ext>
              </a:extLst>
            </p:cNvPr>
            <p:cNvCxnSpPr/>
            <p:nvPr/>
          </p:nvCxnSpPr>
          <p:spPr>
            <a:xfrm>
              <a:off x="4935536" y="2556386"/>
              <a:ext cx="2159508" cy="193167"/>
            </a:xfrm>
            <a:prstGeom prst="bentConnector3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AF23F6E1-12DA-4AC5-B125-2C194A7D9BB5}"/>
                </a:ext>
              </a:extLst>
            </p:cNvPr>
            <p:cNvCxnSpPr/>
            <p:nvPr/>
          </p:nvCxnSpPr>
          <p:spPr>
            <a:xfrm>
              <a:off x="4935536" y="2685163"/>
              <a:ext cx="2119884" cy="247650"/>
            </a:xfrm>
            <a:prstGeom prst="bentConnector3">
              <a:avLst>
                <a:gd name="adj1" fmla="val 48364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C993EE63-BD47-49A9-A133-976F6A0EC33A}"/>
                </a:ext>
              </a:extLst>
            </p:cNvPr>
            <p:cNvCxnSpPr/>
            <p:nvPr/>
          </p:nvCxnSpPr>
          <p:spPr>
            <a:xfrm>
              <a:off x="4935537" y="2843660"/>
              <a:ext cx="1966341" cy="312039"/>
            </a:xfrm>
            <a:prstGeom prst="bentConnector3">
              <a:avLst>
                <a:gd name="adj1" fmla="val 48741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1F8FE4E4-50B5-43E4-8567-48B91E8D5F2C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2460883" y="1796757"/>
              <a:ext cx="1128732" cy="140574"/>
            </a:xfrm>
            <a:prstGeom prst="bentConnector3">
              <a:avLst>
                <a:gd name="adj1" fmla="val 72278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EDFACCD5-5470-4120-BDFB-46658BEA1AD9}"/>
                </a:ext>
              </a:extLst>
            </p:cNvPr>
            <p:cNvCxnSpPr>
              <a:cxnSpLocks/>
            </p:cNvCxnSpPr>
            <p:nvPr/>
          </p:nvCxnSpPr>
          <p:spPr>
            <a:xfrm>
              <a:off x="2224330" y="1750472"/>
              <a:ext cx="236553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E7325AA-18AC-4417-94C9-5547FE1416E7}"/>
                </a:ext>
              </a:extLst>
            </p:cNvPr>
            <p:cNvSpPr txBox="1"/>
            <p:nvPr/>
          </p:nvSpPr>
          <p:spPr>
            <a:xfrm>
              <a:off x="2423294" y="1648157"/>
              <a:ext cx="778650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75" dirty="0"/>
                <a:t>zero (AND)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9725960-0DFC-4825-BDB3-567444BA1459}"/>
                </a:ext>
              </a:extLst>
            </p:cNvPr>
            <p:cNvSpPr txBox="1"/>
            <p:nvPr/>
          </p:nvSpPr>
          <p:spPr>
            <a:xfrm>
              <a:off x="4545849" y="3683868"/>
              <a:ext cx="708848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75" dirty="0"/>
                <a:t>aluop[1:0]</a:t>
              </a:r>
            </a:p>
          </p:txBody>
        </p:sp>
        <p:sp>
          <p:nvSpPr>
            <p:cNvPr id="136" name="순서도: 지연 135">
              <a:extLst>
                <a:ext uri="{FF2B5EF4-FFF2-40B4-BE49-F238E27FC236}">
                  <a16:creationId xmlns:a16="http://schemas.microsoft.com/office/drawing/2014/main" id="{30566C61-51A3-417D-8BEE-005695439D89}"/>
                </a:ext>
              </a:extLst>
            </p:cNvPr>
            <p:cNvSpPr/>
            <p:nvPr/>
          </p:nvSpPr>
          <p:spPr>
            <a:xfrm>
              <a:off x="6686613" y="2434596"/>
              <a:ext cx="328184" cy="244151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50" dirty="0">
                  <a:solidFill>
                    <a:schemeClr val="tx1"/>
                  </a:solidFill>
                </a:rPr>
                <a:t>AND</a:t>
              </a:r>
              <a:endParaRPr lang="ko-KR" altLang="en-US" sz="650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265C54FD-9C30-4CAF-AEE5-CD955D25B2B7}"/>
                </a:ext>
              </a:extLst>
            </p:cNvPr>
            <p:cNvCxnSpPr>
              <a:cxnSpLocks/>
            </p:cNvCxnSpPr>
            <p:nvPr/>
          </p:nvCxnSpPr>
          <p:spPr>
            <a:xfrm>
              <a:off x="6545931" y="2611276"/>
              <a:ext cx="136364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C5CF90E3-300B-4F73-90C6-067C9CCEB0DE}"/>
                </a:ext>
              </a:extLst>
            </p:cNvPr>
            <p:cNvCxnSpPr>
              <a:cxnSpLocks/>
            </p:cNvCxnSpPr>
            <p:nvPr/>
          </p:nvCxnSpPr>
          <p:spPr>
            <a:xfrm>
              <a:off x="7014797" y="2552524"/>
              <a:ext cx="136364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C7A764D-6075-4F6F-A787-084A48F8FE29}"/>
                </a:ext>
              </a:extLst>
            </p:cNvPr>
            <p:cNvSpPr txBox="1"/>
            <p:nvPr/>
          </p:nvSpPr>
          <p:spPr>
            <a:xfrm>
              <a:off x="6203189" y="2491733"/>
              <a:ext cx="401072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75" i="1" dirty="0"/>
                <a:t>zero</a:t>
              </a:r>
            </a:p>
          </p:txBody>
        </p:sp>
        <p:cxnSp>
          <p:nvCxnSpPr>
            <p:cNvPr id="146" name="연결선: 꺾임 145">
              <a:extLst>
                <a:ext uri="{FF2B5EF4-FFF2-40B4-BE49-F238E27FC236}">
                  <a16:creationId xmlns:a16="http://schemas.microsoft.com/office/drawing/2014/main" id="{C6D8EF55-09FE-4712-B132-715C4CA8A84D}"/>
                </a:ext>
              </a:extLst>
            </p:cNvPr>
            <p:cNvCxnSpPr>
              <a:endCxn id="136" idx="1"/>
            </p:cNvCxnSpPr>
            <p:nvPr/>
          </p:nvCxnSpPr>
          <p:spPr>
            <a:xfrm>
              <a:off x="4941363" y="2391286"/>
              <a:ext cx="1740932" cy="111443"/>
            </a:xfrm>
            <a:prstGeom prst="bentConnector3">
              <a:avLst>
                <a:gd name="adj1" fmla="val 63277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B42465-256F-411C-8F25-EF668960D7A3}"/>
                </a:ext>
              </a:extLst>
            </p:cNvPr>
            <p:cNvSpPr txBox="1"/>
            <p:nvPr/>
          </p:nvSpPr>
          <p:spPr>
            <a:xfrm>
              <a:off x="8668188" y="1287585"/>
              <a:ext cx="1195199" cy="2693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clk</a:t>
              </a:r>
            </a:p>
            <a:p>
              <a:r>
                <a:rPr lang="en-US" altLang="ko-KR" sz="1300" dirty="0"/>
                <a:t>reset</a:t>
              </a:r>
            </a:p>
            <a:p>
              <a:r>
                <a:rPr lang="en-US" altLang="ko-KR" sz="1300" dirty="0"/>
                <a:t>signext</a:t>
              </a:r>
            </a:p>
            <a:p>
              <a:r>
                <a:rPr lang="en-US" altLang="ko-KR" sz="1300" dirty="0"/>
                <a:t>shiftl16</a:t>
              </a:r>
            </a:p>
            <a:p>
              <a:r>
                <a:rPr lang="en-US" altLang="ko-KR" sz="1300" dirty="0"/>
                <a:t>memtoreg</a:t>
              </a:r>
            </a:p>
            <a:p>
              <a:r>
                <a:rPr lang="en-US" altLang="ko-KR" sz="1300" dirty="0"/>
                <a:t>pcsrc</a:t>
              </a:r>
            </a:p>
            <a:p>
              <a:r>
                <a:rPr lang="en-US" altLang="ko-KR" sz="1300" dirty="0"/>
                <a:t>alusrc</a:t>
              </a:r>
            </a:p>
            <a:p>
              <a:r>
                <a:rPr lang="en-US" altLang="ko-KR" sz="1300" dirty="0"/>
                <a:t>regdst</a:t>
              </a:r>
            </a:p>
            <a:p>
              <a:r>
                <a:rPr lang="en-US" altLang="ko-KR" sz="1300" dirty="0"/>
                <a:t>regwrite</a:t>
              </a:r>
            </a:p>
            <a:p>
              <a:r>
                <a:rPr lang="en-US" altLang="ko-KR" sz="1300" dirty="0"/>
                <a:t>jump</a:t>
              </a:r>
            </a:p>
            <a:p>
              <a:r>
                <a:rPr lang="en-US" altLang="ko-KR" sz="1300" dirty="0"/>
                <a:t>alucontrol[2:0]</a:t>
              </a:r>
            </a:p>
            <a:p>
              <a:r>
                <a:rPr lang="en-US" altLang="ko-KR" sz="1300" dirty="0"/>
                <a:t>instr[31:0]</a:t>
              </a:r>
            </a:p>
            <a:p>
              <a:r>
                <a:rPr lang="en-US" altLang="ko-KR" sz="1300" dirty="0"/>
                <a:t>readdata[31:0]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234AC40-5345-46FC-BFAD-1398263B6F4D}"/>
                </a:ext>
              </a:extLst>
            </p:cNvPr>
            <p:cNvSpPr txBox="1"/>
            <p:nvPr/>
          </p:nvSpPr>
          <p:spPr>
            <a:xfrm>
              <a:off x="9479865" y="1287583"/>
              <a:ext cx="1240468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00" dirty="0"/>
                <a:t>zero</a:t>
              </a:r>
            </a:p>
            <a:p>
              <a:pPr algn="r"/>
              <a:r>
                <a:rPr lang="en-US" altLang="ko-KR" sz="1300" dirty="0"/>
                <a:t>pc[31:0]</a:t>
              </a:r>
            </a:p>
            <a:p>
              <a:pPr algn="r"/>
              <a:r>
                <a:rPr lang="en-US" altLang="ko-KR" sz="1300" dirty="0"/>
                <a:t>aluout[31:0]</a:t>
              </a:r>
            </a:p>
            <a:p>
              <a:pPr algn="r"/>
              <a:r>
                <a:rPr lang="en-US" altLang="ko-KR" sz="1300" dirty="0"/>
                <a:t>writedata[31:0]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8BBD4D4-8A1F-463F-819F-7F7CF307191A}"/>
                </a:ext>
              </a:extLst>
            </p:cNvPr>
            <p:cNvSpPr txBox="1"/>
            <p:nvPr/>
          </p:nvSpPr>
          <p:spPr>
            <a:xfrm>
              <a:off x="804687" y="1622821"/>
              <a:ext cx="909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altLang="ko-KR" sz="1200" dirty="0"/>
            </a:p>
            <a:p>
              <a:pPr algn="r"/>
              <a:r>
                <a:rPr lang="en-US" altLang="ko-KR" sz="1200" i="1" dirty="0"/>
                <a:t>instr[31:26]</a:t>
              </a:r>
            </a:p>
            <a:p>
              <a:pPr algn="r"/>
              <a:r>
                <a:rPr lang="en-US" altLang="ko-KR" sz="1200" i="1" dirty="0"/>
                <a:t>instr[5:0]</a:t>
              </a: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36342609-85AA-4800-A404-556E640A599C}"/>
                </a:ext>
              </a:extLst>
            </p:cNvPr>
            <p:cNvCxnSpPr>
              <a:cxnSpLocks/>
            </p:cNvCxnSpPr>
            <p:nvPr/>
          </p:nvCxnSpPr>
          <p:spPr>
            <a:xfrm>
              <a:off x="1478280" y="1750472"/>
              <a:ext cx="318069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CA3D23A6-C963-4973-97E6-71399DBDD7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4642" y="1963058"/>
              <a:ext cx="131707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00139E51-D0CB-4802-B936-7420E0C6EC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4642" y="2156922"/>
              <a:ext cx="131707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연결선: 꺾임 166">
              <a:extLst>
                <a:ext uri="{FF2B5EF4-FFF2-40B4-BE49-F238E27FC236}">
                  <a16:creationId xmlns:a16="http://schemas.microsoft.com/office/drawing/2014/main" id="{ED3EA7F6-DBEC-4961-AE3F-5F7DAD5A0A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3701" y="2450195"/>
              <a:ext cx="1000990" cy="81426"/>
            </a:xfrm>
            <a:prstGeom prst="bentConnector3">
              <a:avLst>
                <a:gd name="adj1" fmla="val 78547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연결선: 꺾임 168">
              <a:extLst>
                <a:ext uri="{FF2B5EF4-FFF2-40B4-BE49-F238E27FC236}">
                  <a16:creationId xmlns:a16="http://schemas.microsoft.com/office/drawing/2014/main" id="{1A05116A-EAF6-413F-B513-5C2853B6298A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 flipV="1">
              <a:off x="7663487" y="2634108"/>
              <a:ext cx="1004701" cy="95408"/>
            </a:xfrm>
            <a:prstGeom prst="bentConnector3">
              <a:avLst>
                <a:gd name="adj1" fmla="val 75408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7DA92C05-6D32-49DE-BCEC-B0242FB80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976" y="2836791"/>
              <a:ext cx="1005715" cy="85678"/>
            </a:xfrm>
            <a:prstGeom prst="bentConnector3">
              <a:avLst>
                <a:gd name="adj1" fmla="val 73109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연결선: 꺾임 170">
              <a:extLst>
                <a:ext uri="{FF2B5EF4-FFF2-40B4-BE49-F238E27FC236}">
                  <a16:creationId xmlns:a16="http://schemas.microsoft.com/office/drawing/2014/main" id="{4FC5AFB8-798B-49D1-9D4F-E08680BFA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975" y="3041781"/>
              <a:ext cx="1005716" cy="71821"/>
            </a:xfrm>
            <a:prstGeom prst="bentConnector3">
              <a:avLst>
                <a:gd name="adj1" fmla="val 69699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연결선: 꺾임 171">
              <a:extLst>
                <a:ext uri="{FF2B5EF4-FFF2-40B4-BE49-F238E27FC236}">
                  <a16:creationId xmlns:a16="http://schemas.microsoft.com/office/drawing/2014/main" id="{394929CA-CA83-4AB0-86AA-6FBC05AB6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973" y="3244855"/>
              <a:ext cx="1005718" cy="67792"/>
            </a:xfrm>
            <a:prstGeom prst="bentConnector3">
              <a:avLst>
                <a:gd name="adj1" fmla="val 66669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56F04B8C-36A2-406E-832F-EAF0181D8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9364" y="3423719"/>
              <a:ext cx="995327" cy="99668"/>
            </a:xfrm>
            <a:prstGeom prst="bentConnector3">
              <a:avLst>
                <a:gd name="adj1" fmla="val 64163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연결선: 꺾임 188">
              <a:extLst>
                <a:ext uri="{FF2B5EF4-FFF2-40B4-BE49-F238E27FC236}">
                  <a16:creationId xmlns:a16="http://schemas.microsoft.com/office/drawing/2014/main" id="{B07CB3DD-3513-4A75-92CD-25C5BD922079}"/>
                </a:ext>
              </a:extLst>
            </p:cNvPr>
            <p:cNvCxnSpPr>
              <a:cxnSpLocks/>
            </p:cNvCxnSpPr>
            <p:nvPr/>
          </p:nvCxnSpPr>
          <p:spPr>
            <a:xfrm>
              <a:off x="7664640" y="2143635"/>
              <a:ext cx="1000051" cy="106155"/>
            </a:xfrm>
            <a:prstGeom prst="bentConnector3">
              <a:avLst>
                <a:gd name="adj1" fmla="val 6949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연결선: 꺾임 189">
              <a:extLst>
                <a:ext uri="{FF2B5EF4-FFF2-40B4-BE49-F238E27FC236}">
                  <a16:creationId xmlns:a16="http://schemas.microsoft.com/office/drawing/2014/main" id="{D1C7AB9D-C7CA-4129-A8E6-28A482A46D3D}"/>
                </a:ext>
              </a:extLst>
            </p:cNvPr>
            <p:cNvCxnSpPr>
              <a:cxnSpLocks/>
            </p:cNvCxnSpPr>
            <p:nvPr/>
          </p:nvCxnSpPr>
          <p:spPr>
            <a:xfrm>
              <a:off x="7678043" y="1950195"/>
              <a:ext cx="986648" cy="88595"/>
            </a:xfrm>
            <a:prstGeom prst="bentConnector3">
              <a:avLst>
                <a:gd name="adj1" fmla="val 7137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CD8FD361-416D-4981-9D06-3D5AACB27FC4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08" y="1757028"/>
              <a:ext cx="1003183" cy="97646"/>
            </a:xfrm>
            <a:prstGeom prst="bentConnector3">
              <a:avLst>
                <a:gd name="adj1" fmla="val 10882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8DCCE55-01D2-41CA-BB5D-68F803CECC5F}"/>
                </a:ext>
              </a:extLst>
            </p:cNvPr>
            <p:cNvSpPr txBox="1"/>
            <p:nvPr/>
          </p:nvSpPr>
          <p:spPr>
            <a:xfrm>
              <a:off x="7710566" y="1612624"/>
              <a:ext cx="742511" cy="90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53" dirty="0"/>
                <a:t>signext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53" dirty="0"/>
                <a:t>shiftl16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53" dirty="0"/>
                <a:t>memtoreg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i="1" dirty="0"/>
                <a:t>memwrite</a:t>
              </a:r>
            </a:p>
          </p:txBody>
        </p: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28341A7D-C6C3-479F-ADF5-1D600751ECAB}"/>
                </a:ext>
              </a:extLst>
            </p:cNvPr>
            <p:cNvCxnSpPr/>
            <p:nvPr/>
          </p:nvCxnSpPr>
          <p:spPr>
            <a:xfrm>
              <a:off x="7664640" y="2361303"/>
              <a:ext cx="121682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E74BFC4-A40B-4149-8497-D742E31B18CA}"/>
                </a:ext>
              </a:extLst>
            </p:cNvPr>
            <p:cNvSpPr txBox="1"/>
            <p:nvPr/>
          </p:nvSpPr>
          <p:spPr>
            <a:xfrm>
              <a:off x="7630231" y="2335541"/>
              <a:ext cx="753732" cy="1216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altLang="ko-KR" sz="731" dirty="0"/>
                <a:t>pcsrc</a:t>
              </a:r>
            </a:p>
            <a:p>
              <a:pPr>
                <a:lnSpc>
                  <a:spcPct val="170000"/>
                </a:lnSpc>
              </a:pPr>
              <a:r>
                <a:rPr lang="en-US" altLang="ko-KR" sz="731" dirty="0"/>
                <a:t>alusrc</a:t>
              </a:r>
            </a:p>
            <a:p>
              <a:pPr>
                <a:lnSpc>
                  <a:spcPct val="170000"/>
                </a:lnSpc>
              </a:pPr>
              <a:r>
                <a:rPr lang="en-US" altLang="ko-KR" sz="731" dirty="0"/>
                <a:t>regdst</a:t>
              </a:r>
            </a:p>
            <a:p>
              <a:pPr>
                <a:lnSpc>
                  <a:spcPct val="170000"/>
                </a:lnSpc>
              </a:pPr>
              <a:r>
                <a:rPr lang="en-US" altLang="ko-KR" sz="731" dirty="0"/>
                <a:t>memwrite</a:t>
              </a:r>
            </a:p>
            <a:p>
              <a:pPr>
                <a:lnSpc>
                  <a:spcPct val="170000"/>
                </a:lnSpc>
              </a:pPr>
              <a:r>
                <a:rPr lang="en-US" altLang="ko-KR" sz="731" dirty="0"/>
                <a:t>jump</a:t>
              </a:r>
            </a:p>
            <a:p>
              <a:pPr>
                <a:lnSpc>
                  <a:spcPct val="170000"/>
                </a:lnSpc>
              </a:pPr>
              <a:r>
                <a:rPr lang="en-US" altLang="ko-KR" sz="731" dirty="0"/>
                <a:t>alucontrol[2:0]</a:t>
              </a:r>
            </a:p>
          </p:txBody>
        </p: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6FF0AA88-CAE8-4AC1-A77C-6DBE858DE9D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010" y="1430020"/>
              <a:ext cx="202681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CCF3C0E8-D916-49CA-9A89-883F57F902B8}"/>
                </a:ext>
              </a:extLst>
            </p:cNvPr>
            <p:cNvCxnSpPr>
              <a:cxnSpLocks/>
            </p:cNvCxnSpPr>
            <p:nvPr/>
          </p:nvCxnSpPr>
          <p:spPr>
            <a:xfrm>
              <a:off x="8462010" y="3759964"/>
              <a:ext cx="202681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694336-A583-4650-901D-48F62FC65487}"/>
                </a:ext>
              </a:extLst>
            </p:cNvPr>
            <p:cNvSpPr txBox="1"/>
            <p:nvPr/>
          </p:nvSpPr>
          <p:spPr>
            <a:xfrm>
              <a:off x="7607603" y="3483290"/>
              <a:ext cx="9237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i="1" dirty="0"/>
                <a:t>instr[31:0]</a:t>
              </a:r>
            </a:p>
            <a:p>
              <a:pPr algn="r"/>
              <a:r>
                <a:rPr lang="en-US" altLang="ko-KR" sz="1000" i="1" dirty="0"/>
                <a:t>memreaddata</a:t>
              </a:r>
            </a:p>
            <a:p>
              <a:pPr algn="r"/>
              <a:r>
                <a:rPr lang="en-US" altLang="ko-KR" sz="1000" i="1" dirty="0"/>
                <a:t>[31:0]</a:t>
              </a:r>
              <a:endParaRPr lang="ko-KR" altLang="en-US" sz="1000" i="1" dirty="0"/>
            </a:p>
          </p:txBody>
        </p: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EDADE1D5-ECC4-41CF-80AB-E1C91E4662D8}"/>
                </a:ext>
              </a:extLst>
            </p:cNvPr>
            <p:cNvCxnSpPr/>
            <p:nvPr/>
          </p:nvCxnSpPr>
          <p:spPr>
            <a:xfrm>
              <a:off x="10717040" y="1430020"/>
              <a:ext cx="1871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B36F4E9F-5062-4770-B942-E9099ABA3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4220" y="949960"/>
              <a:ext cx="0" cy="480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DB5FE532-A0B5-4522-BB13-DAD5D6CC60F5}"/>
                </a:ext>
              </a:extLst>
            </p:cNvPr>
            <p:cNvCxnSpPr/>
            <p:nvPr/>
          </p:nvCxnSpPr>
          <p:spPr>
            <a:xfrm flipH="1">
              <a:off x="1478280" y="949960"/>
              <a:ext cx="94259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8AEBC137-365E-4155-A9C6-A4A35A7B85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8280" y="949960"/>
              <a:ext cx="0" cy="8005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2A7FE0D-4D2A-47EC-A192-0CFF6E4475BC}"/>
                </a:ext>
              </a:extLst>
            </p:cNvPr>
            <p:cNvSpPr txBox="1"/>
            <p:nvPr/>
          </p:nvSpPr>
          <p:spPr>
            <a:xfrm>
              <a:off x="10526218" y="886683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zero</a:t>
              </a:r>
              <a:endParaRPr lang="ko-KR" altLang="en-US" sz="1000" dirty="0"/>
            </a:p>
          </p:txBody>
        </p: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E328DCA8-45AF-4B6A-9080-18497DF24DFC}"/>
                </a:ext>
              </a:extLst>
            </p:cNvPr>
            <p:cNvCxnSpPr/>
            <p:nvPr/>
          </p:nvCxnSpPr>
          <p:spPr>
            <a:xfrm>
              <a:off x="10721340" y="1624330"/>
              <a:ext cx="217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06F1C365-DDC5-43AA-9909-C9E972F886D6}"/>
                </a:ext>
              </a:extLst>
            </p:cNvPr>
            <p:cNvCxnSpPr/>
            <p:nvPr/>
          </p:nvCxnSpPr>
          <p:spPr>
            <a:xfrm>
              <a:off x="10721340" y="1837690"/>
              <a:ext cx="217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484D5900-41D3-4365-8421-208F50B7E7F6}"/>
                </a:ext>
              </a:extLst>
            </p:cNvPr>
            <p:cNvCxnSpPr/>
            <p:nvPr/>
          </p:nvCxnSpPr>
          <p:spPr>
            <a:xfrm>
              <a:off x="10721340" y="2039620"/>
              <a:ext cx="217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B5DBDEB-FA29-4E5B-A562-6DA22F8053BD}"/>
                </a:ext>
              </a:extLst>
            </p:cNvPr>
            <p:cNvSpPr txBox="1"/>
            <p:nvPr/>
          </p:nvSpPr>
          <p:spPr>
            <a:xfrm>
              <a:off x="10904220" y="1484110"/>
              <a:ext cx="1375698" cy="688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i="1" dirty="0"/>
                <a:t>pc[31:0]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i="1" dirty="0"/>
                <a:t>memaddr[31:0]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i="1" dirty="0"/>
                <a:t>memwritedata[31:0]</a:t>
              </a:r>
              <a:endParaRPr lang="ko-KR" altLang="en-US" sz="1100" i="1" dirty="0"/>
            </a:p>
          </p:txBody>
        </p: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7D0B50C7-2874-474A-89DF-F1AA92A11C5D}"/>
                </a:ext>
              </a:extLst>
            </p:cNvPr>
            <p:cNvCxnSpPr>
              <a:cxnSpLocks/>
            </p:cNvCxnSpPr>
            <p:nvPr/>
          </p:nvCxnSpPr>
          <p:spPr>
            <a:xfrm>
              <a:off x="8462009" y="1641643"/>
              <a:ext cx="202681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6BBAFAB-24FB-47EB-9EB4-671491C36AFB}"/>
                </a:ext>
              </a:extLst>
            </p:cNvPr>
            <p:cNvSpPr txBox="1"/>
            <p:nvPr/>
          </p:nvSpPr>
          <p:spPr>
            <a:xfrm>
              <a:off x="8020808" y="1296371"/>
              <a:ext cx="500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i="1" dirty="0"/>
                <a:t>clk</a:t>
              </a:r>
            </a:p>
            <a:p>
              <a:pPr algn="r"/>
              <a:r>
                <a:rPr lang="en-US" altLang="ko-KR" sz="1200" i="1" dirty="0"/>
                <a:t>reset</a:t>
              </a:r>
              <a:endParaRPr lang="ko-KR" altLang="en-US" sz="1200" i="1" dirty="0"/>
            </a:p>
          </p:txBody>
        </p:sp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4DB78F3B-934D-4121-913C-A71FD26A666E}"/>
                </a:ext>
              </a:extLst>
            </p:cNvPr>
            <p:cNvCxnSpPr>
              <a:cxnSpLocks/>
            </p:cNvCxnSpPr>
            <p:nvPr/>
          </p:nvCxnSpPr>
          <p:spPr>
            <a:xfrm>
              <a:off x="8469332" y="3618994"/>
              <a:ext cx="202681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761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011F03A6-08FD-47DA-98EA-900976B0F6C9}"/>
              </a:ext>
            </a:extLst>
          </p:cNvPr>
          <p:cNvSpPr/>
          <p:nvPr/>
        </p:nvSpPr>
        <p:spPr>
          <a:xfrm>
            <a:off x="90357" y="234863"/>
            <a:ext cx="12620885" cy="91314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97371-DBD8-45DF-9B9F-18028DDFE4F7}"/>
              </a:ext>
            </a:extLst>
          </p:cNvPr>
          <p:cNvSpPr txBox="1"/>
          <p:nvPr/>
        </p:nvSpPr>
        <p:spPr>
          <a:xfrm>
            <a:off x="4734093" y="34808"/>
            <a:ext cx="333341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datapath(dp) with </a:t>
            </a:r>
            <a:r>
              <a:rPr lang="en-US" altLang="ko-KR" sz="2000" dirty="0" err="1"/>
              <a:t>mipsparts.v</a:t>
            </a:r>
            <a:endParaRPr lang="ko-KR" altLang="en-US" sz="20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F83A53E-7B71-4B51-AF3D-8B9E146CC9EF}"/>
              </a:ext>
            </a:extLst>
          </p:cNvPr>
          <p:cNvGrpSpPr/>
          <p:nvPr/>
        </p:nvGrpSpPr>
        <p:grpSpPr>
          <a:xfrm>
            <a:off x="4853991" y="8176465"/>
            <a:ext cx="1587216" cy="1115568"/>
            <a:chOff x="1706880" y="2397760"/>
            <a:chExt cx="1085426" cy="141224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B7CB200-1597-4C7C-8A31-04616FDDA19C}"/>
                </a:ext>
              </a:extLst>
            </p:cNvPr>
            <p:cNvSpPr/>
            <p:nvPr/>
          </p:nvSpPr>
          <p:spPr>
            <a:xfrm>
              <a:off x="1706880" y="2397760"/>
              <a:ext cx="1085426" cy="14122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sign_zero_ext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(sze)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5B3900-6E38-4FE5-A7FC-B7B56AB252A3}"/>
                </a:ext>
              </a:extLst>
            </p:cNvPr>
            <p:cNvSpPr txBox="1"/>
            <p:nvPr/>
          </p:nvSpPr>
          <p:spPr>
            <a:xfrm>
              <a:off x="1706880" y="2397760"/>
              <a:ext cx="480365" cy="662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a[15:0]</a:t>
              </a:r>
            </a:p>
            <a:p>
              <a:r>
                <a:rPr lang="en-US" altLang="ko-KR" sz="1400" dirty="0"/>
                <a:t>signext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CF2D99-7618-4CEA-BBCF-1FBA2013808F}"/>
                </a:ext>
              </a:extLst>
            </p:cNvPr>
            <p:cNvSpPr txBox="1"/>
            <p:nvPr/>
          </p:nvSpPr>
          <p:spPr>
            <a:xfrm>
              <a:off x="2094678" y="2397760"/>
              <a:ext cx="697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y[31:0]</a:t>
              </a:r>
              <a:endParaRPr lang="ko-KR" altLang="en-US" sz="1400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C32D0B8-9085-44F0-813F-B0043BE011E3}"/>
              </a:ext>
            </a:extLst>
          </p:cNvPr>
          <p:cNvGrpSpPr/>
          <p:nvPr/>
        </p:nvGrpSpPr>
        <p:grpSpPr>
          <a:xfrm>
            <a:off x="9318496" y="8163217"/>
            <a:ext cx="1587217" cy="1115568"/>
            <a:chOff x="1706880" y="2397760"/>
            <a:chExt cx="1085427" cy="141224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531DFE6-C6C0-43AD-BB09-C1334E021658}"/>
                </a:ext>
              </a:extLst>
            </p:cNvPr>
            <p:cNvSpPr/>
            <p:nvPr/>
          </p:nvSpPr>
          <p:spPr>
            <a:xfrm>
              <a:off x="1706881" y="2397760"/>
              <a:ext cx="1085426" cy="14122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shift_left_16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(sl16)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D324F23-D4E9-44E4-B6ED-126DEE3863D0}"/>
                </a:ext>
              </a:extLst>
            </p:cNvPr>
            <p:cNvSpPr txBox="1"/>
            <p:nvPr/>
          </p:nvSpPr>
          <p:spPr>
            <a:xfrm>
              <a:off x="1706880" y="2397760"/>
              <a:ext cx="500097" cy="662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a[31:0]</a:t>
              </a:r>
            </a:p>
            <a:p>
              <a:r>
                <a:rPr lang="en-US" altLang="ko-KR" sz="1400" dirty="0"/>
                <a:t>shiftl16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5F0ACCC-944E-49DF-B853-FFFCBD127DD7}"/>
                </a:ext>
              </a:extLst>
            </p:cNvPr>
            <p:cNvSpPr txBox="1"/>
            <p:nvPr/>
          </p:nvSpPr>
          <p:spPr>
            <a:xfrm>
              <a:off x="2094678" y="2397760"/>
              <a:ext cx="697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y[31:0]</a:t>
              </a:r>
              <a:endParaRPr lang="ko-KR" altLang="en-US" sz="14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97470D-A866-4A88-B78B-64055089D1FC}"/>
              </a:ext>
            </a:extLst>
          </p:cNvPr>
          <p:cNvGrpSpPr/>
          <p:nvPr/>
        </p:nvGrpSpPr>
        <p:grpSpPr>
          <a:xfrm>
            <a:off x="9313623" y="5762285"/>
            <a:ext cx="1430021" cy="1581165"/>
            <a:chOff x="1706880" y="2397759"/>
            <a:chExt cx="1085426" cy="158116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127BE6A-08CE-4C96-AC06-9538069AB2F4}"/>
                </a:ext>
              </a:extLst>
            </p:cNvPr>
            <p:cNvSpPr/>
            <p:nvPr/>
          </p:nvSpPr>
          <p:spPr>
            <a:xfrm>
              <a:off x="1706880" y="2397759"/>
              <a:ext cx="1085426" cy="15811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mux2 #32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(srcbmux)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B70CE5-19BF-44CF-B617-923F511FCF6C}"/>
                </a:ext>
              </a:extLst>
            </p:cNvPr>
            <p:cNvSpPr txBox="1"/>
            <p:nvPr/>
          </p:nvSpPr>
          <p:spPr>
            <a:xfrm>
              <a:off x="1706880" y="2397760"/>
              <a:ext cx="689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d0[31:0]</a:t>
              </a:r>
            </a:p>
            <a:p>
              <a:r>
                <a:rPr lang="en-US" altLang="ko-KR" sz="1400" dirty="0"/>
                <a:t>d1[31:0]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23EF22-7724-49AC-B16E-64ECF076F3D1}"/>
                </a:ext>
              </a:extLst>
            </p:cNvPr>
            <p:cNvSpPr txBox="1"/>
            <p:nvPr/>
          </p:nvSpPr>
          <p:spPr>
            <a:xfrm>
              <a:off x="2192529" y="2397760"/>
              <a:ext cx="599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y[31:0]</a:t>
              </a:r>
              <a:endParaRPr lang="ko-KR" altLang="en-US" sz="1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7ABE1D-DED0-4E31-B0B8-C41401DCF07A}"/>
                </a:ext>
              </a:extLst>
            </p:cNvPr>
            <p:cNvSpPr txBox="1"/>
            <p:nvPr/>
          </p:nvSpPr>
          <p:spPr>
            <a:xfrm>
              <a:off x="2139891" y="3671147"/>
              <a:ext cx="219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s</a:t>
              </a:r>
              <a:endParaRPr lang="ko-KR" altLang="en-US" sz="1400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9B09818-1B79-4543-8FED-F1FB845F107D}"/>
              </a:ext>
            </a:extLst>
          </p:cNvPr>
          <p:cNvGrpSpPr/>
          <p:nvPr/>
        </p:nvGrpSpPr>
        <p:grpSpPr>
          <a:xfrm>
            <a:off x="6497018" y="3294109"/>
            <a:ext cx="1738246" cy="1617085"/>
            <a:chOff x="1706880" y="2397760"/>
            <a:chExt cx="1085426" cy="141224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3D0C55F-8E64-4F2F-9139-0E067786B7B9}"/>
                </a:ext>
              </a:extLst>
            </p:cNvPr>
            <p:cNvSpPr/>
            <p:nvPr/>
          </p:nvSpPr>
          <p:spPr>
            <a:xfrm>
              <a:off x="1706880" y="2397760"/>
              <a:ext cx="1085426" cy="14122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alu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(alu)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455C14F-E015-44C5-9589-C842FAB7AEE0}"/>
                </a:ext>
              </a:extLst>
            </p:cNvPr>
            <p:cNvSpPr txBox="1"/>
            <p:nvPr/>
          </p:nvSpPr>
          <p:spPr>
            <a:xfrm>
              <a:off x="1706880" y="2397760"/>
              <a:ext cx="667891" cy="645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a[31:0]</a:t>
              </a:r>
            </a:p>
            <a:p>
              <a:r>
                <a:rPr lang="en-US" altLang="ko-KR" sz="1400" dirty="0"/>
                <a:t>b[31:0]</a:t>
              </a:r>
            </a:p>
            <a:p>
              <a:r>
                <a:rPr lang="en-US" altLang="ko-KR" sz="1400" dirty="0"/>
                <a:t>alucont[2:0]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17F523D-B1F4-4D4A-9B6A-9EB57EEE2033}"/>
                </a:ext>
              </a:extLst>
            </p:cNvPr>
            <p:cNvSpPr txBox="1"/>
            <p:nvPr/>
          </p:nvSpPr>
          <p:spPr>
            <a:xfrm>
              <a:off x="1928317" y="2397760"/>
              <a:ext cx="863989" cy="662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result[31:0]</a:t>
              </a:r>
            </a:p>
            <a:p>
              <a:pPr algn="r"/>
              <a:r>
                <a:rPr lang="en-US" altLang="ko-KR" sz="1400" dirty="0"/>
                <a:t>zero</a:t>
              </a:r>
              <a:endParaRPr lang="ko-KR" altLang="en-US" sz="14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CE48022-805C-4E17-B680-41368F5A991F}"/>
              </a:ext>
            </a:extLst>
          </p:cNvPr>
          <p:cNvGrpSpPr/>
          <p:nvPr/>
        </p:nvGrpSpPr>
        <p:grpSpPr>
          <a:xfrm>
            <a:off x="9963412" y="2717069"/>
            <a:ext cx="2747831" cy="1418336"/>
            <a:chOff x="9475052" y="408704"/>
            <a:chExt cx="2747831" cy="1418336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C5478D5-65A5-4342-BA1B-9E5575EC90EF}"/>
                </a:ext>
              </a:extLst>
            </p:cNvPr>
            <p:cNvGrpSpPr/>
            <p:nvPr/>
          </p:nvGrpSpPr>
          <p:grpSpPr>
            <a:xfrm>
              <a:off x="9932087" y="414800"/>
              <a:ext cx="1564558" cy="1412240"/>
              <a:chOff x="1801547" y="566215"/>
              <a:chExt cx="1564558" cy="141224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3D994FE-EDB8-4194-9676-EEC4E1A187E6}"/>
                  </a:ext>
                </a:extLst>
              </p:cNvPr>
              <p:cNvGrpSpPr/>
              <p:nvPr/>
            </p:nvGrpSpPr>
            <p:grpSpPr>
              <a:xfrm>
                <a:off x="2041113" y="566215"/>
                <a:ext cx="1085426" cy="1412240"/>
                <a:chOff x="1706880" y="2397760"/>
                <a:chExt cx="1085426" cy="141224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7C921223-A3D7-44AE-A532-122DDA2C6EF2}"/>
                    </a:ext>
                  </a:extLst>
                </p:cNvPr>
                <p:cNvSpPr/>
                <p:nvPr/>
              </p:nvSpPr>
              <p:spPr>
                <a:xfrm>
                  <a:off x="1706880" y="2397760"/>
                  <a:ext cx="1085426" cy="14122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flopr #32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(pcreg)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DE41247-FAC5-4574-828A-840D97EB01B5}"/>
                    </a:ext>
                  </a:extLst>
                </p:cNvPr>
                <p:cNvSpPr txBox="1"/>
                <p:nvPr/>
              </p:nvSpPr>
              <p:spPr>
                <a:xfrm>
                  <a:off x="1706880" y="2397760"/>
                  <a:ext cx="710451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clk</a:t>
                  </a:r>
                </a:p>
                <a:p>
                  <a:r>
                    <a:rPr lang="en-US" altLang="ko-KR" sz="1400" dirty="0"/>
                    <a:t>reset</a:t>
                  </a:r>
                </a:p>
                <a:p>
                  <a:r>
                    <a:rPr lang="en-US" altLang="ko-KR" sz="1400" dirty="0"/>
                    <a:t>d[31:0]</a:t>
                  </a:r>
                  <a:endParaRPr lang="ko-KR" altLang="en-US" sz="1400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F33E90C-FCEC-4598-BF7C-CF1548894D69}"/>
                    </a:ext>
                  </a:extLst>
                </p:cNvPr>
                <p:cNvSpPr txBox="1"/>
                <p:nvPr/>
              </p:nvSpPr>
              <p:spPr>
                <a:xfrm>
                  <a:off x="2081854" y="2397760"/>
                  <a:ext cx="7104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ko-KR" sz="1400" dirty="0"/>
                    <a:t>q[31:0]</a:t>
                  </a:r>
                  <a:endParaRPr lang="ko-KR" altLang="en-US" sz="1400" dirty="0"/>
                </a:p>
              </p:txBody>
            </p:sp>
          </p:grp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1F908795-6CDC-449C-9ACC-BE851B748A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1547" y="716450"/>
                <a:ext cx="239566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3334C542-D6A0-4DEE-9C0C-F2CFADB9E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1547" y="935906"/>
                <a:ext cx="239566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1451C156-3D37-4730-819D-EB216BADC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6539" y="716450"/>
                <a:ext cx="239566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4E7C1E8-CFA1-4E22-84BF-9B0E618DC32A}"/>
                </a:ext>
              </a:extLst>
            </p:cNvPr>
            <p:cNvSpPr txBox="1"/>
            <p:nvPr/>
          </p:nvSpPr>
          <p:spPr>
            <a:xfrm>
              <a:off x="9475052" y="414800"/>
              <a:ext cx="545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i="1" dirty="0"/>
                <a:t>clk</a:t>
              </a:r>
            </a:p>
            <a:p>
              <a:pPr algn="r"/>
              <a:r>
                <a:rPr lang="en-US" altLang="ko-KR" sz="1400" i="1" dirty="0"/>
                <a:t>reset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76BA206-BB72-4806-877E-E8EE37980BDB}"/>
                </a:ext>
              </a:extLst>
            </p:cNvPr>
            <p:cNvSpPr txBox="1"/>
            <p:nvPr/>
          </p:nvSpPr>
          <p:spPr>
            <a:xfrm>
              <a:off x="11437090" y="408704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/>
                <a:t>pc[31:0]</a:t>
              </a:r>
              <a:endParaRPr lang="ko-KR" altLang="en-US" sz="1400" i="1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00CD58F-F3BB-4852-B919-4C15459D2D0A}"/>
              </a:ext>
            </a:extLst>
          </p:cNvPr>
          <p:cNvGrpSpPr/>
          <p:nvPr/>
        </p:nvGrpSpPr>
        <p:grpSpPr>
          <a:xfrm>
            <a:off x="351980" y="2925658"/>
            <a:ext cx="4589708" cy="1115568"/>
            <a:chOff x="5961265" y="542185"/>
            <a:chExt cx="4589708" cy="1115568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2AF4D015-7E5F-42B5-9927-199B9F7F0BBD}"/>
                </a:ext>
              </a:extLst>
            </p:cNvPr>
            <p:cNvGrpSpPr/>
            <p:nvPr/>
          </p:nvGrpSpPr>
          <p:grpSpPr>
            <a:xfrm>
              <a:off x="6697726" y="542185"/>
              <a:ext cx="1777580" cy="1115568"/>
              <a:chOff x="4929262" y="540145"/>
              <a:chExt cx="1777580" cy="111556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23153455-650E-4751-A74D-7ECCE2601078}"/>
                  </a:ext>
                </a:extLst>
              </p:cNvPr>
              <p:cNvGrpSpPr/>
              <p:nvPr/>
            </p:nvGrpSpPr>
            <p:grpSpPr>
              <a:xfrm>
                <a:off x="5168828" y="540145"/>
                <a:ext cx="1298448" cy="1115568"/>
                <a:chOff x="1706880" y="2397760"/>
                <a:chExt cx="1085426" cy="1412240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E3C04800-A703-4FD4-9F87-A219044AE105}"/>
                    </a:ext>
                  </a:extLst>
                </p:cNvPr>
                <p:cNvSpPr/>
                <p:nvPr/>
              </p:nvSpPr>
              <p:spPr>
                <a:xfrm>
                  <a:off x="1706880" y="2397760"/>
                  <a:ext cx="1085426" cy="14122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adder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(pcadd1)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C0FBCA-57EF-412C-8D17-D7B55CF1B177}"/>
                    </a:ext>
                  </a:extLst>
                </p:cNvPr>
                <p:cNvSpPr txBox="1"/>
                <p:nvPr/>
              </p:nvSpPr>
              <p:spPr>
                <a:xfrm>
                  <a:off x="1706880" y="2397760"/>
                  <a:ext cx="7104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a[31:0]</a:t>
                  </a:r>
                </a:p>
                <a:p>
                  <a:r>
                    <a:rPr lang="en-US" altLang="ko-KR" sz="1400" dirty="0"/>
                    <a:t>b[31:0]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63AEEEC-44F6-42AA-9313-1C0BEB79677A}"/>
                    </a:ext>
                  </a:extLst>
                </p:cNvPr>
                <p:cNvSpPr txBox="1"/>
                <p:nvPr/>
              </p:nvSpPr>
              <p:spPr>
                <a:xfrm>
                  <a:off x="2094678" y="2397760"/>
                  <a:ext cx="6976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ko-KR" sz="1400" dirty="0"/>
                    <a:t>y[31:0]</a:t>
                  </a:r>
                  <a:endParaRPr lang="ko-KR" altLang="en-US" sz="1400" dirty="0"/>
                </a:p>
              </p:txBody>
            </p:sp>
          </p:grp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A4D0FBC0-D953-4C16-A86D-27AD0A47C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9262" y="708492"/>
                <a:ext cx="239566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F59FB535-2E93-40B2-B5B2-8709986E6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9262" y="921852"/>
                <a:ext cx="239566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43F59E49-48B1-4B6F-9943-08737D2BD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7276" y="708492"/>
                <a:ext cx="239566" cy="0"/>
              </a:xfrm>
              <a:prstGeom prst="straightConnector1">
                <a:avLst/>
              </a:prstGeom>
              <a:ln>
                <a:headEnd w="lg" len="lg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0BEB89-557E-468C-9C4E-82C99384C2DA}"/>
                </a:ext>
              </a:extLst>
            </p:cNvPr>
            <p:cNvSpPr txBox="1"/>
            <p:nvPr/>
          </p:nvSpPr>
          <p:spPr>
            <a:xfrm>
              <a:off x="5961265" y="55456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i="1" dirty="0"/>
                <a:t>pc[31:0]</a:t>
              </a:r>
            </a:p>
            <a:p>
              <a:pPr algn="r"/>
              <a:r>
                <a:rPr lang="en-US" altLang="ko-KR" sz="1400" i="1" dirty="0"/>
                <a:t>32’b100</a:t>
              </a:r>
              <a:endParaRPr lang="ko-KR" altLang="en-US" sz="14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80CFF7-0667-47B8-A71F-BE711694AF09}"/>
                </a:ext>
              </a:extLst>
            </p:cNvPr>
            <p:cNvSpPr txBox="1"/>
            <p:nvPr/>
          </p:nvSpPr>
          <p:spPr>
            <a:xfrm>
              <a:off x="8423339" y="554560"/>
              <a:ext cx="212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pcplus4[31:0] </a:t>
              </a:r>
            </a:p>
            <a:p>
              <a:r>
                <a:rPr lang="en-US" altLang="ko-KR" sz="1400" dirty="0"/>
                <a:t>(pcadd2, pcbrmux, pcmux)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1E465BB-E081-41FC-873F-581ACE96A378}"/>
              </a:ext>
            </a:extLst>
          </p:cNvPr>
          <p:cNvGrpSpPr/>
          <p:nvPr/>
        </p:nvGrpSpPr>
        <p:grpSpPr>
          <a:xfrm>
            <a:off x="329915" y="268895"/>
            <a:ext cx="4035845" cy="947167"/>
            <a:chOff x="1182095" y="453361"/>
            <a:chExt cx="4035845" cy="94716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03F4AB8-6457-4271-BFF5-DFDC7D2219F8}"/>
                </a:ext>
              </a:extLst>
            </p:cNvPr>
            <p:cNvGrpSpPr/>
            <p:nvPr/>
          </p:nvGrpSpPr>
          <p:grpSpPr>
            <a:xfrm>
              <a:off x="2579791" y="560838"/>
              <a:ext cx="1298448" cy="839690"/>
              <a:chOff x="1706880" y="2397760"/>
              <a:chExt cx="1085426" cy="141224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E835ECD-F88E-42A1-8B4B-5EABD298527D}"/>
                  </a:ext>
                </a:extLst>
              </p:cNvPr>
              <p:cNvSpPr/>
              <p:nvPr/>
            </p:nvSpPr>
            <p:spPr>
              <a:xfrm>
                <a:off x="1706880" y="2397760"/>
                <a:ext cx="1085426" cy="14122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sl2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(immsh)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21F4AD-8C50-4CC0-8DD6-546C0E65874D}"/>
                  </a:ext>
                </a:extLst>
              </p:cNvPr>
              <p:cNvSpPr txBox="1"/>
              <p:nvPr/>
            </p:nvSpPr>
            <p:spPr>
              <a:xfrm>
                <a:off x="1706880" y="2397760"/>
                <a:ext cx="587195" cy="38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a[31:0]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B65650-BF49-4758-BF52-B3039861AB2F}"/>
                  </a:ext>
                </a:extLst>
              </p:cNvPr>
              <p:cNvSpPr txBox="1"/>
              <p:nvPr/>
            </p:nvSpPr>
            <p:spPr>
              <a:xfrm>
                <a:off x="2094678" y="2397760"/>
                <a:ext cx="697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/>
                  <a:t>y[31:0]</a:t>
                </a:r>
                <a:endParaRPr lang="ko-KR" altLang="en-US" sz="1400" dirty="0"/>
              </a:p>
            </p:txBody>
          </p:sp>
        </p:grp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8C34A74D-F513-4943-90FC-7FE94078EF50}"/>
                </a:ext>
              </a:extLst>
            </p:cNvPr>
            <p:cNvCxnSpPr>
              <a:cxnSpLocks/>
            </p:cNvCxnSpPr>
            <p:nvPr/>
          </p:nvCxnSpPr>
          <p:spPr>
            <a:xfrm>
              <a:off x="2340225" y="716757"/>
              <a:ext cx="239566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77F9D353-6D85-4256-ADF8-30AB2E89ACF2}"/>
                </a:ext>
              </a:extLst>
            </p:cNvPr>
            <p:cNvCxnSpPr>
              <a:cxnSpLocks/>
            </p:cNvCxnSpPr>
            <p:nvPr/>
          </p:nvCxnSpPr>
          <p:spPr>
            <a:xfrm>
              <a:off x="3878239" y="730125"/>
              <a:ext cx="239566" cy="0"/>
            </a:xfrm>
            <a:prstGeom prst="straightConnector1">
              <a:avLst/>
            </a:prstGeom>
            <a:ln>
              <a:headEnd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1F955D-F7CB-4E4E-8D40-7C4F11FBB745}"/>
                </a:ext>
              </a:extLst>
            </p:cNvPr>
            <p:cNvSpPr txBox="1"/>
            <p:nvPr/>
          </p:nvSpPr>
          <p:spPr>
            <a:xfrm>
              <a:off x="3818198" y="453361"/>
              <a:ext cx="1399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signimmsh[31:0]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3C20F9-6748-4852-8898-4E2B6F999325}"/>
                </a:ext>
              </a:extLst>
            </p:cNvPr>
            <p:cNvSpPr txBox="1"/>
            <p:nvPr/>
          </p:nvSpPr>
          <p:spPr>
            <a:xfrm>
              <a:off x="1182095" y="563684"/>
              <a:ext cx="12346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signimm[31:0]</a:t>
              </a:r>
            </a:p>
            <a:p>
              <a:pPr algn="r"/>
              <a:r>
                <a:rPr lang="en-US" altLang="ko-KR" sz="1400" dirty="0"/>
                <a:t>(sze)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8900DDD-0C1A-4F88-96E7-DC475E07A7BB}"/>
              </a:ext>
            </a:extLst>
          </p:cNvPr>
          <p:cNvGrpSpPr/>
          <p:nvPr/>
        </p:nvGrpSpPr>
        <p:grpSpPr>
          <a:xfrm>
            <a:off x="225344" y="1509979"/>
            <a:ext cx="3341598" cy="1115568"/>
            <a:chOff x="541065" y="1584060"/>
            <a:chExt cx="3341598" cy="111556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8037396-DF19-4888-A829-D6236EB9CD39}"/>
                </a:ext>
              </a:extLst>
            </p:cNvPr>
            <p:cNvGrpSpPr/>
            <p:nvPr/>
          </p:nvGrpSpPr>
          <p:grpSpPr>
            <a:xfrm>
              <a:off x="2584215" y="1584060"/>
              <a:ext cx="1298448" cy="1115568"/>
              <a:chOff x="1706880" y="2397760"/>
              <a:chExt cx="1085426" cy="141224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98CC381-F809-4D7C-B8AC-4D7DF24996A7}"/>
                  </a:ext>
                </a:extLst>
              </p:cNvPr>
              <p:cNvSpPr/>
              <p:nvPr/>
            </p:nvSpPr>
            <p:spPr>
              <a:xfrm>
                <a:off x="1706880" y="2397760"/>
                <a:ext cx="1085426" cy="14122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adder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(pcadd2)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9224E4-A0BC-4FA1-AE42-0F871EA3159F}"/>
                  </a:ext>
                </a:extLst>
              </p:cNvPr>
              <p:cNvSpPr txBox="1"/>
              <p:nvPr/>
            </p:nvSpPr>
            <p:spPr>
              <a:xfrm>
                <a:off x="1706880" y="2397760"/>
                <a:ext cx="7104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a[31:0]</a:t>
                </a:r>
              </a:p>
              <a:p>
                <a:r>
                  <a:rPr lang="en-US" altLang="ko-KR" sz="1400" dirty="0"/>
                  <a:t>b[31:0]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EFB803-B9D6-43E0-9C47-984C3B2FB001}"/>
                  </a:ext>
                </a:extLst>
              </p:cNvPr>
              <p:cNvSpPr txBox="1"/>
              <p:nvPr/>
            </p:nvSpPr>
            <p:spPr>
              <a:xfrm>
                <a:off x="2094678" y="2397760"/>
                <a:ext cx="697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/>
                  <a:t>y[31:0]</a:t>
                </a:r>
                <a:endParaRPr lang="ko-KR" altLang="en-US" sz="1400" dirty="0"/>
              </a:p>
            </p:txBody>
          </p: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DAB9BDA-42AC-4E83-989B-7E56820F8EAA}"/>
                </a:ext>
              </a:extLst>
            </p:cNvPr>
            <p:cNvCxnSpPr>
              <a:cxnSpLocks/>
            </p:cNvCxnSpPr>
            <p:nvPr/>
          </p:nvCxnSpPr>
          <p:spPr>
            <a:xfrm>
              <a:off x="2340225" y="1757579"/>
              <a:ext cx="239566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60947362-3E16-4570-ADA7-E4FFD166B92B}"/>
                </a:ext>
              </a:extLst>
            </p:cNvPr>
            <p:cNvCxnSpPr>
              <a:cxnSpLocks/>
            </p:cNvCxnSpPr>
            <p:nvPr/>
          </p:nvCxnSpPr>
          <p:spPr>
            <a:xfrm>
              <a:off x="576376" y="1951889"/>
              <a:ext cx="2003415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48AAAE1-DD2A-49DD-9210-B09DACCA73DB}"/>
                </a:ext>
              </a:extLst>
            </p:cNvPr>
            <p:cNvSpPr txBox="1"/>
            <p:nvPr/>
          </p:nvSpPr>
          <p:spPr>
            <a:xfrm>
              <a:off x="541065" y="1588360"/>
              <a:ext cx="1863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pcplus4[31:0] (pcadd1)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790A8E7-E22D-41E5-AB84-4877BF7020FC}"/>
              </a:ext>
            </a:extLst>
          </p:cNvPr>
          <p:cNvGrpSpPr/>
          <p:nvPr/>
        </p:nvGrpSpPr>
        <p:grpSpPr>
          <a:xfrm>
            <a:off x="3930350" y="502088"/>
            <a:ext cx="3474332" cy="2045742"/>
            <a:chOff x="4302006" y="1837247"/>
            <a:chExt cx="3474332" cy="204574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5CEDA03-B0E2-43EF-9AB9-A806B88E2030}"/>
                </a:ext>
              </a:extLst>
            </p:cNvPr>
            <p:cNvGrpSpPr/>
            <p:nvPr/>
          </p:nvGrpSpPr>
          <p:grpSpPr>
            <a:xfrm>
              <a:off x="6346317" y="1861867"/>
              <a:ext cx="1430021" cy="1581165"/>
              <a:chOff x="1706880" y="2397759"/>
              <a:chExt cx="1085426" cy="1581165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081DEA4-B1F7-4DAD-B6FA-23BE0308A37F}"/>
                  </a:ext>
                </a:extLst>
              </p:cNvPr>
              <p:cNvSpPr/>
              <p:nvPr/>
            </p:nvSpPr>
            <p:spPr>
              <a:xfrm>
                <a:off x="1706880" y="2397759"/>
                <a:ext cx="1085426" cy="15811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mux2 #32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(pcbrmux)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FAB37F-5D35-49BD-9FCC-15CB168FF3EA}"/>
                  </a:ext>
                </a:extLst>
              </p:cNvPr>
              <p:cNvSpPr txBox="1"/>
              <p:nvPr/>
            </p:nvSpPr>
            <p:spPr>
              <a:xfrm>
                <a:off x="1706880" y="2397760"/>
                <a:ext cx="689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d0[31:0]</a:t>
                </a:r>
              </a:p>
              <a:p>
                <a:r>
                  <a:rPr lang="en-US" altLang="ko-KR" sz="1400" dirty="0"/>
                  <a:t>d1[31:0]</a:t>
                </a:r>
                <a:endParaRPr lang="ko-KR" altLang="en-US" sz="14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DBF885-AFD0-4076-9653-99BCDA7AA1CA}"/>
                  </a:ext>
                </a:extLst>
              </p:cNvPr>
              <p:cNvSpPr txBox="1"/>
              <p:nvPr/>
            </p:nvSpPr>
            <p:spPr>
              <a:xfrm>
                <a:off x="2192529" y="2397760"/>
                <a:ext cx="599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/>
                  <a:t>y[31:0]</a:t>
                </a:r>
                <a:endParaRPr lang="ko-KR" altLang="en-US" sz="1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E312BC-C503-4850-80D2-EABFCA428AC1}"/>
                  </a:ext>
                </a:extLst>
              </p:cNvPr>
              <p:cNvSpPr txBox="1"/>
              <p:nvPr/>
            </p:nvSpPr>
            <p:spPr>
              <a:xfrm>
                <a:off x="2139891" y="3671147"/>
                <a:ext cx="2194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s</a:t>
                </a:r>
                <a:endParaRPr lang="ko-KR" altLang="en-US" sz="1400" dirty="0"/>
              </a:p>
            </p:txBody>
          </p:sp>
        </p:grp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0C5DFA33-2185-42E0-BC2E-80C78E6A615B}"/>
                </a:ext>
              </a:extLst>
            </p:cNvPr>
            <p:cNvCxnSpPr>
              <a:cxnSpLocks/>
            </p:cNvCxnSpPr>
            <p:nvPr/>
          </p:nvCxnSpPr>
          <p:spPr>
            <a:xfrm>
              <a:off x="6101165" y="2006466"/>
              <a:ext cx="239566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F5EF13A-6C1F-467B-B8DE-3425C59BAD5E}"/>
                </a:ext>
              </a:extLst>
            </p:cNvPr>
            <p:cNvSpPr txBox="1"/>
            <p:nvPr/>
          </p:nvSpPr>
          <p:spPr>
            <a:xfrm>
              <a:off x="4302006" y="1837247"/>
              <a:ext cx="1863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pcplus4[31:0] (pcadd1)</a:t>
              </a: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3B2C22B5-C59B-4188-90A4-65BFA5E82667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7061327" y="3443032"/>
              <a:ext cx="0" cy="200055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B0E9A65-A18E-48A5-8B54-2FADEC271A81}"/>
                </a:ext>
              </a:extLst>
            </p:cNvPr>
            <p:cNvSpPr txBox="1"/>
            <p:nvPr/>
          </p:nvSpPr>
          <p:spPr>
            <a:xfrm>
              <a:off x="6781155" y="3575212"/>
              <a:ext cx="560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i="1" dirty="0"/>
                <a:t>pcsrc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A808F2F-847C-4C0C-B510-5677F417B5CF}"/>
              </a:ext>
            </a:extLst>
          </p:cNvPr>
          <p:cNvGrpSpPr/>
          <p:nvPr/>
        </p:nvGrpSpPr>
        <p:grpSpPr>
          <a:xfrm>
            <a:off x="7364425" y="529243"/>
            <a:ext cx="4330264" cy="2021122"/>
            <a:chOff x="3446074" y="1861867"/>
            <a:chExt cx="4330264" cy="2021122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774850DE-7F3A-4594-8665-2CFE06586DDE}"/>
                </a:ext>
              </a:extLst>
            </p:cNvPr>
            <p:cNvGrpSpPr/>
            <p:nvPr/>
          </p:nvGrpSpPr>
          <p:grpSpPr>
            <a:xfrm>
              <a:off x="6346317" y="1861867"/>
              <a:ext cx="1430021" cy="1581165"/>
              <a:chOff x="1706880" y="2397759"/>
              <a:chExt cx="1085426" cy="158116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CB8FFF41-93D0-484A-94C4-076A9E7E47CF}"/>
                  </a:ext>
                </a:extLst>
              </p:cNvPr>
              <p:cNvSpPr/>
              <p:nvPr/>
            </p:nvSpPr>
            <p:spPr>
              <a:xfrm>
                <a:off x="1706880" y="2397759"/>
                <a:ext cx="1085426" cy="15811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mux2 #32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(pcmux)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CE52E40-D9F0-4DFB-9179-9CE05FA06242}"/>
                  </a:ext>
                </a:extLst>
              </p:cNvPr>
              <p:cNvSpPr txBox="1"/>
              <p:nvPr/>
            </p:nvSpPr>
            <p:spPr>
              <a:xfrm>
                <a:off x="1706880" y="2397760"/>
                <a:ext cx="689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d0[31:0]</a:t>
                </a:r>
              </a:p>
              <a:p>
                <a:r>
                  <a:rPr lang="en-US" altLang="ko-KR" sz="1400" dirty="0"/>
                  <a:t>d1[31:0]</a:t>
                </a:r>
                <a:endParaRPr lang="ko-KR" altLang="en-US" sz="14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E46F4E3-1D5D-47CB-A67E-D4351FA556ED}"/>
                  </a:ext>
                </a:extLst>
              </p:cNvPr>
              <p:cNvSpPr txBox="1"/>
              <p:nvPr/>
            </p:nvSpPr>
            <p:spPr>
              <a:xfrm>
                <a:off x="2192529" y="2397760"/>
                <a:ext cx="599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/>
                  <a:t>y[31:0]</a:t>
                </a:r>
                <a:endParaRPr lang="ko-KR" altLang="en-US" sz="1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A93196F-13BD-4F3F-B17F-5D5F3805606D}"/>
                  </a:ext>
                </a:extLst>
              </p:cNvPr>
              <p:cNvSpPr txBox="1"/>
              <p:nvPr/>
            </p:nvSpPr>
            <p:spPr>
              <a:xfrm>
                <a:off x="2139891" y="3671147"/>
                <a:ext cx="2194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s</a:t>
                </a:r>
                <a:endParaRPr lang="ko-KR" altLang="en-US" sz="1400" dirty="0"/>
              </a:p>
            </p:txBody>
          </p:sp>
        </p:grp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194B8D4-1868-4A64-8EE6-CB3472CDE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124" y="2020944"/>
              <a:ext cx="2854400" cy="644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87A9475-9A83-4D25-B811-6BA4DFABC164}"/>
                </a:ext>
              </a:extLst>
            </p:cNvPr>
            <p:cNvCxnSpPr>
              <a:cxnSpLocks/>
            </p:cNvCxnSpPr>
            <p:nvPr/>
          </p:nvCxnSpPr>
          <p:spPr>
            <a:xfrm>
              <a:off x="6101165" y="2200776"/>
              <a:ext cx="239566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8B823C6-6754-4786-A761-6A0832E04353}"/>
                </a:ext>
              </a:extLst>
            </p:cNvPr>
            <p:cNvSpPr txBox="1"/>
            <p:nvPr/>
          </p:nvSpPr>
          <p:spPr>
            <a:xfrm>
              <a:off x="3446074" y="2033686"/>
              <a:ext cx="272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{pcplus4[31:28], </a:t>
              </a:r>
              <a:r>
                <a:rPr lang="en-US" altLang="ko-KR" sz="1400" i="1" dirty="0"/>
                <a:t>instr[25:0]</a:t>
              </a:r>
              <a:r>
                <a:rPr lang="en-US" altLang="ko-KR" sz="1400" dirty="0"/>
                <a:t>, </a:t>
              </a:r>
              <a:r>
                <a:rPr lang="en-US" altLang="ko-KR" sz="1400" i="1" dirty="0"/>
                <a:t>2’b00</a:t>
              </a:r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22354ADB-F0DF-47F3-91B7-06C1904D6A17}"/>
                </a:ext>
              </a:extLst>
            </p:cNvPr>
            <p:cNvCxnSpPr>
              <a:cxnSpLocks/>
              <a:endCxn id="137" idx="2"/>
            </p:cNvCxnSpPr>
            <p:nvPr/>
          </p:nvCxnSpPr>
          <p:spPr>
            <a:xfrm flipV="1">
              <a:off x="7061327" y="3443032"/>
              <a:ext cx="0" cy="200055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037BEE4-7FA2-421A-AA7E-1AAB7D28364F}"/>
                </a:ext>
              </a:extLst>
            </p:cNvPr>
            <p:cNvSpPr txBox="1"/>
            <p:nvPr/>
          </p:nvSpPr>
          <p:spPr>
            <a:xfrm>
              <a:off x="6781444" y="3575212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i="1" dirty="0"/>
                <a:t>jump</a:t>
              </a:r>
            </a:p>
          </p:txBody>
        </p:sp>
      </p:grp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989D240-83E1-4F30-97F3-F47963580526}"/>
              </a:ext>
            </a:extLst>
          </p:cNvPr>
          <p:cNvCxnSpPr>
            <a:cxnSpLocks/>
          </p:cNvCxnSpPr>
          <p:nvPr/>
        </p:nvCxnSpPr>
        <p:spPr>
          <a:xfrm>
            <a:off x="3263593" y="548099"/>
            <a:ext cx="10843" cy="767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51DB17C-60C1-46DD-9754-D5969B07CCF3}"/>
              </a:ext>
            </a:extLst>
          </p:cNvPr>
          <p:cNvCxnSpPr>
            <a:cxnSpLocks/>
          </p:cNvCxnSpPr>
          <p:nvPr/>
        </p:nvCxnSpPr>
        <p:spPr>
          <a:xfrm flipH="1">
            <a:off x="265735" y="1315396"/>
            <a:ext cx="3004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E0A2773-F763-4595-9D45-C6FF1F9222A7}"/>
              </a:ext>
            </a:extLst>
          </p:cNvPr>
          <p:cNvCxnSpPr>
            <a:cxnSpLocks/>
          </p:cNvCxnSpPr>
          <p:nvPr/>
        </p:nvCxnSpPr>
        <p:spPr>
          <a:xfrm>
            <a:off x="260655" y="1315396"/>
            <a:ext cx="0" cy="570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5259CD1-0B9C-4C1A-88D1-0253E9CAACA9}"/>
              </a:ext>
            </a:extLst>
          </p:cNvPr>
          <p:cNvSpPr/>
          <p:nvPr/>
        </p:nvSpPr>
        <p:spPr>
          <a:xfrm>
            <a:off x="11642502" y="415748"/>
            <a:ext cx="1107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pcnext[31:0]</a:t>
            </a:r>
            <a:endParaRPr lang="ko-KR" altLang="en-US" sz="14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C11A3C5-77F3-49F1-8C56-12BD4A00E32A}"/>
              </a:ext>
            </a:extLst>
          </p:cNvPr>
          <p:cNvSpPr/>
          <p:nvPr/>
        </p:nvSpPr>
        <p:spPr>
          <a:xfrm>
            <a:off x="8176189" y="420964"/>
            <a:ext cx="1264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pcnextbr[31:0]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5588F32-C36E-432E-B197-CD8B218B8A06}"/>
              </a:ext>
            </a:extLst>
          </p:cNvPr>
          <p:cNvCxnSpPr>
            <a:cxnSpLocks/>
          </p:cNvCxnSpPr>
          <p:nvPr/>
        </p:nvCxnSpPr>
        <p:spPr>
          <a:xfrm>
            <a:off x="11694689" y="696819"/>
            <a:ext cx="302156" cy="4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E40EA16-40CC-4B42-9CDE-6FEAE05EC15B}"/>
              </a:ext>
            </a:extLst>
          </p:cNvPr>
          <p:cNvCxnSpPr/>
          <p:nvPr/>
        </p:nvCxnSpPr>
        <p:spPr>
          <a:xfrm>
            <a:off x="11996845" y="688320"/>
            <a:ext cx="0" cy="1859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BF9A3A1B-D5F4-4B6B-A42C-C866C866F544}"/>
              </a:ext>
            </a:extLst>
          </p:cNvPr>
          <p:cNvCxnSpPr>
            <a:cxnSpLocks/>
          </p:cNvCxnSpPr>
          <p:nvPr/>
        </p:nvCxnSpPr>
        <p:spPr>
          <a:xfrm flipH="1">
            <a:off x="9963413" y="2547830"/>
            <a:ext cx="203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4D253A68-0000-4188-8E13-02803722FBF3}"/>
              </a:ext>
            </a:extLst>
          </p:cNvPr>
          <p:cNvCxnSpPr>
            <a:cxnSpLocks/>
          </p:cNvCxnSpPr>
          <p:nvPr/>
        </p:nvCxnSpPr>
        <p:spPr>
          <a:xfrm>
            <a:off x="9963412" y="2547830"/>
            <a:ext cx="0" cy="774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F5F9BD9-7468-491B-939B-8DFA9D013203}"/>
              </a:ext>
            </a:extLst>
          </p:cNvPr>
          <p:cNvCxnSpPr/>
          <p:nvPr/>
        </p:nvCxnSpPr>
        <p:spPr>
          <a:xfrm>
            <a:off x="9963412" y="3329940"/>
            <a:ext cx="696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27C7D5A-99C4-42C4-B24A-B3373B4DF0CD}"/>
              </a:ext>
            </a:extLst>
          </p:cNvPr>
          <p:cNvSpPr/>
          <p:nvPr/>
        </p:nvSpPr>
        <p:spPr>
          <a:xfrm>
            <a:off x="3526870" y="1375721"/>
            <a:ext cx="1290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pcbranch[31:0]</a:t>
            </a:r>
            <a:endParaRPr lang="ko-KR" altLang="en-US" sz="1400" dirty="0"/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A523EDED-3ABD-4F90-8F65-BCEE62B7EFC1}"/>
              </a:ext>
            </a:extLst>
          </p:cNvPr>
          <p:cNvCxnSpPr>
            <a:cxnSpLocks/>
          </p:cNvCxnSpPr>
          <p:nvPr/>
        </p:nvCxnSpPr>
        <p:spPr>
          <a:xfrm flipV="1">
            <a:off x="3566942" y="894822"/>
            <a:ext cx="2402133" cy="763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BF62D3E2-53DA-41CA-8DAA-A7A662CCE35A}"/>
              </a:ext>
            </a:extLst>
          </p:cNvPr>
          <p:cNvGrpSpPr/>
          <p:nvPr/>
        </p:nvGrpSpPr>
        <p:grpSpPr>
          <a:xfrm>
            <a:off x="744381" y="6996815"/>
            <a:ext cx="5054798" cy="2109939"/>
            <a:chOff x="268628" y="4644276"/>
            <a:chExt cx="5054798" cy="2109939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0FE07D9-A7FE-4FE3-846B-82D275D50EB3}"/>
                </a:ext>
              </a:extLst>
            </p:cNvPr>
            <p:cNvGrpSpPr/>
            <p:nvPr/>
          </p:nvGrpSpPr>
          <p:grpSpPr>
            <a:xfrm>
              <a:off x="1724089" y="4749563"/>
              <a:ext cx="1430021" cy="1581165"/>
              <a:chOff x="1706880" y="2397759"/>
              <a:chExt cx="1085426" cy="158116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15BDDAA-03C6-4EC8-B53A-B98BCF7AFAF6}"/>
                  </a:ext>
                </a:extLst>
              </p:cNvPr>
              <p:cNvSpPr/>
              <p:nvPr/>
            </p:nvSpPr>
            <p:spPr>
              <a:xfrm>
                <a:off x="1706880" y="2397759"/>
                <a:ext cx="1085426" cy="15811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mux2 #32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(resmux)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3602C1-A927-4AD8-8431-39E0911A46DE}"/>
                  </a:ext>
                </a:extLst>
              </p:cNvPr>
              <p:cNvSpPr txBox="1"/>
              <p:nvPr/>
            </p:nvSpPr>
            <p:spPr>
              <a:xfrm>
                <a:off x="1706880" y="2397760"/>
                <a:ext cx="689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d0[31:0]</a:t>
                </a:r>
              </a:p>
              <a:p>
                <a:r>
                  <a:rPr lang="en-US" altLang="ko-KR" sz="1400" dirty="0"/>
                  <a:t>d1[31:0]</a:t>
                </a:r>
                <a:endParaRPr lang="ko-KR" altLang="en-US" sz="14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0E5D1C-3FE0-4CB2-BC73-3A702347082A}"/>
                  </a:ext>
                </a:extLst>
              </p:cNvPr>
              <p:cNvSpPr txBox="1"/>
              <p:nvPr/>
            </p:nvSpPr>
            <p:spPr>
              <a:xfrm>
                <a:off x="2192529" y="2397760"/>
                <a:ext cx="599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/>
                  <a:t>y[31:0]</a:t>
                </a:r>
                <a:endParaRPr lang="ko-KR" altLang="en-US" sz="14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6F1183-B290-4013-8201-582D07F5A576}"/>
                  </a:ext>
                </a:extLst>
              </p:cNvPr>
              <p:cNvSpPr txBox="1"/>
              <p:nvPr/>
            </p:nvSpPr>
            <p:spPr>
              <a:xfrm>
                <a:off x="2139891" y="3671147"/>
                <a:ext cx="2194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s</a:t>
                </a:r>
                <a:endParaRPr lang="ko-KR" altLang="en-US" sz="1400" dirty="0"/>
              </a:p>
            </p:txBody>
          </p:sp>
        </p:grp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A48B801E-28DA-416D-9148-E62D7CA7A986}"/>
                </a:ext>
              </a:extLst>
            </p:cNvPr>
            <p:cNvCxnSpPr>
              <a:cxnSpLocks/>
            </p:cNvCxnSpPr>
            <p:nvPr/>
          </p:nvCxnSpPr>
          <p:spPr>
            <a:xfrm>
              <a:off x="499607" y="4910972"/>
              <a:ext cx="1224482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2FB10ED1-3409-4C3B-9C38-C0945CA52BAB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23" y="5131952"/>
              <a:ext cx="239566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362AA81F-61E5-411B-A9FE-9084C7B62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3303" y="4644278"/>
              <a:ext cx="2170123" cy="270387"/>
            </a:xfrm>
            <a:prstGeom prst="bentConnector3">
              <a:avLst>
                <a:gd name="adj1" fmla="val 50000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CB6AEA9-09BD-498C-A754-33A11E0EC221}"/>
                </a:ext>
              </a:extLst>
            </p:cNvPr>
            <p:cNvSpPr txBox="1"/>
            <p:nvPr/>
          </p:nvSpPr>
          <p:spPr>
            <a:xfrm>
              <a:off x="3261325" y="4644276"/>
              <a:ext cx="1033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result[31:0]</a:t>
              </a:r>
              <a:endParaRPr lang="ko-KR" altLang="en-US" sz="14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97C9654-3A8B-43F3-8DAB-235CB2778AD3}"/>
                </a:ext>
              </a:extLst>
            </p:cNvPr>
            <p:cNvSpPr txBox="1"/>
            <p:nvPr/>
          </p:nvSpPr>
          <p:spPr>
            <a:xfrm>
              <a:off x="268628" y="4749563"/>
              <a:ext cx="12851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altLang="ko-KR" sz="1400" i="1" dirty="0"/>
            </a:p>
            <a:p>
              <a:pPr algn="r"/>
              <a:r>
                <a:rPr lang="en-US" altLang="ko-KR" sz="1400" i="1" dirty="0"/>
                <a:t>readdata[31:0]</a:t>
              </a:r>
              <a:endParaRPr lang="ko-KR" altLang="en-US" sz="1400" i="1" dirty="0"/>
            </a:p>
          </p:txBody>
        </p: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325683B5-1D40-41B8-ACB9-3B774F08C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0047" y="6330728"/>
              <a:ext cx="0" cy="200055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4C34B62-1F82-449C-8349-5717C1231BC3}"/>
                </a:ext>
              </a:extLst>
            </p:cNvPr>
            <p:cNvSpPr txBox="1"/>
            <p:nvPr/>
          </p:nvSpPr>
          <p:spPr>
            <a:xfrm>
              <a:off x="1951523" y="6446438"/>
              <a:ext cx="946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i="1" dirty="0"/>
                <a:t>memtoreg</a:t>
              </a:r>
              <a:endParaRPr lang="ko-KR" altLang="en-US" sz="1400" i="1" dirty="0"/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1C022965-D88F-4EC4-95B5-ABFE5AEB47BC}"/>
              </a:ext>
            </a:extLst>
          </p:cNvPr>
          <p:cNvGrpSpPr/>
          <p:nvPr/>
        </p:nvGrpSpPr>
        <p:grpSpPr>
          <a:xfrm>
            <a:off x="1113646" y="4947025"/>
            <a:ext cx="4685533" cy="2010120"/>
            <a:chOff x="587577" y="7080895"/>
            <a:chExt cx="4685533" cy="201012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485D90B-0630-4FD6-8ACF-FDB716D57A58}"/>
                </a:ext>
              </a:extLst>
            </p:cNvPr>
            <p:cNvGrpSpPr/>
            <p:nvPr/>
          </p:nvGrpSpPr>
          <p:grpSpPr>
            <a:xfrm>
              <a:off x="1775665" y="7080895"/>
              <a:ext cx="1298449" cy="1581165"/>
              <a:chOff x="1706880" y="2397759"/>
              <a:chExt cx="1085426" cy="158116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476FC1C-AC8C-4D74-BAF1-B557A57D4238}"/>
                  </a:ext>
                </a:extLst>
              </p:cNvPr>
              <p:cNvSpPr/>
              <p:nvPr/>
            </p:nvSpPr>
            <p:spPr>
              <a:xfrm>
                <a:off x="1706880" y="2397759"/>
                <a:ext cx="1085426" cy="15811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mux2 #5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(wrmux)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2D108F-16E8-4A8F-B7CE-4908CDA411D6}"/>
                  </a:ext>
                </a:extLst>
              </p:cNvPr>
              <p:cNvSpPr txBox="1"/>
              <p:nvPr/>
            </p:nvSpPr>
            <p:spPr>
              <a:xfrm>
                <a:off x="1706880" y="2397760"/>
                <a:ext cx="5392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d0[4:0]</a:t>
                </a:r>
              </a:p>
              <a:p>
                <a:r>
                  <a:rPr lang="en-US" altLang="ko-KR" sz="1400" dirty="0"/>
                  <a:t>d1[4:0]</a:t>
                </a:r>
                <a:endParaRPr lang="ko-KR" altLang="en-US" sz="1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973F87-0307-4784-9936-ADFBEE83C2F4}"/>
                  </a:ext>
                </a:extLst>
              </p:cNvPr>
              <p:cNvSpPr txBox="1"/>
              <p:nvPr/>
            </p:nvSpPr>
            <p:spPr>
              <a:xfrm>
                <a:off x="2332141" y="2397760"/>
                <a:ext cx="460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/>
                  <a:t>y[4:0]</a:t>
                </a:r>
                <a:endParaRPr lang="ko-KR" altLang="en-US" sz="14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3D772EA-1B0B-4A5B-B228-79286AEBF882}"/>
                  </a:ext>
                </a:extLst>
              </p:cNvPr>
              <p:cNvSpPr txBox="1"/>
              <p:nvPr/>
            </p:nvSpPr>
            <p:spPr>
              <a:xfrm>
                <a:off x="2139891" y="3671147"/>
                <a:ext cx="2194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s</a:t>
                </a:r>
                <a:endParaRPr lang="ko-KR" altLang="en-US" sz="1400" dirty="0"/>
              </a:p>
            </p:txBody>
          </p:sp>
        </p:grp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4B3BB17A-4974-46A5-BC20-4748DE8F24F0}"/>
                </a:ext>
              </a:extLst>
            </p:cNvPr>
            <p:cNvCxnSpPr>
              <a:cxnSpLocks/>
            </p:cNvCxnSpPr>
            <p:nvPr/>
          </p:nvCxnSpPr>
          <p:spPr>
            <a:xfrm>
              <a:off x="1553788" y="7243556"/>
              <a:ext cx="239566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8850FBBD-B2EB-486C-A27A-935E09F3854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788" y="7464536"/>
              <a:ext cx="239566" cy="0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A13BF6F-2EE5-4072-ABBA-9F379AE9D57A}"/>
                </a:ext>
              </a:extLst>
            </p:cNvPr>
            <p:cNvSpPr txBox="1"/>
            <p:nvPr/>
          </p:nvSpPr>
          <p:spPr>
            <a:xfrm>
              <a:off x="587577" y="7082147"/>
              <a:ext cx="1035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instr[20:16]</a:t>
              </a:r>
            </a:p>
            <a:p>
              <a:pPr algn="r"/>
              <a:r>
                <a:rPr lang="en-US" altLang="ko-KR" sz="1400" dirty="0"/>
                <a:t>instr[15:11]</a:t>
              </a:r>
              <a:endParaRPr lang="ko-KR" altLang="en-US" sz="1400" dirty="0"/>
            </a:p>
          </p:txBody>
        </p: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ECE3CAE6-C4FE-403B-9064-F8C3FAF70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5906" y="8667528"/>
              <a:ext cx="0" cy="200055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5968E43-37FA-4503-BF59-0DC85AA4436A}"/>
                </a:ext>
              </a:extLst>
            </p:cNvPr>
            <p:cNvSpPr txBox="1"/>
            <p:nvPr/>
          </p:nvSpPr>
          <p:spPr>
            <a:xfrm>
              <a:off x="2099796" y="8783238"/>
              <a:ext cx="641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i="1" dirty="0"/>
                <a:t>regdst</a:t>
              </a:r>
              <a:endParaRPr lang="ko-KR" altLang="en-US" sz="1400" i="1" dirty="0"/>
            </a:p>
          </p:txBody>
        </p: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0F4E86DD-B9EA-4F5A-8388-E5BE8737A7D4}"/>
                </a:ext>
              </a:extLst>
            </p:cNvPr>
            <p:cNvCxnSpPr>
              <a:cxnSpLocks/>
            </p:cNvCxnSpPr>
            <p:nvPr/>
          </p:nvCxnSpPr>
          <p:spPr>
            <a:xfrm>
              <a:off x="3074114" y="7238476"/>
              <a:ext cx="2198996" cy="1698650"/>
            </a:xfrm>
            <a:prstGeom prst="bentConnector3">
              <a:avLst>
                <a:gd name="adj1" fmla="val 50000"/>
              </a:avLst>
            </a:prstGeom>
            <a:ln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8091A57-13FE-4347-9020-AA7BAAF674E7}"/>
                </a:ext>
              </a:extLst>
            </p:cNvPr>
            <p:cNvSpPr txBox="1"/>
            <p:nvPr/>
          </p:nvSpPr>
          <p:spPr>
            <a:xfrm>
              <a:off x="3093310" y="7201088"/>
              <a:ext cx="1140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writereg[4:0]</a:t>
              </a:r>
              <a:endParaRPr lang="ko-KR" altLang="en-US" sz="1400" dirty="0"/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0B68DFB4-F7DC-419A-A596-FB0E12292035}"/>
              </a:ext>
            </a:extLst>
          </p:cNvPr>
          <p:cNvGrpSpPr/>
          <p:nvPr/>
        </p:nvGrpSpPr>
        <p:grpSpPr>
          <a:xfrm>
            <a:off x="4669966" y="5423392"/>
            <a:ext cx="4642508" cy="2208539"/>
            <a:chOff x="3746440" y="5420207"/>
            <a:chExt cx="4642508" cy="220853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5EAC86F-049B-4DEF-AC7C-18AE3EA59135}"/>
                </a:ext>
              </a:extLst>
            </p:cNvPr>
            <p:cNvGrpSpPr/>
            <p:nvPr/>
          </p:nvGrpSpPr>
          <p:grpSpPr>
            <a:xfrm>
              <a:off x="4875653" y="5759100"/>
              <a:ext cx="1471170" cy="1869646"/>
              <a:chOff x="1706880" y="2397760"/>
              <a:chExt cx="1085426" cy="141224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33BF76E-0172-4E6F-9301-3CDD2BD253DD}"/>
                  </a:ext>
                </a:extLst>
              </p:cNvPr>
              <p:cNvSpPr/>
              <p:nvPr/>
            </p:nvSpPr>
            <p:spPr>
              <a:xfrm>
                <a:off x="1706880" y="2397760"/>
                <a:ext cx="1085426" cy="14122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regfile (rf)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C534C3-7458-498C-A462-AF3923CBF4C8}"/>
                  </a:ext>
                </a:extLst>
              </p:cNvPr>
              <p:cNvSpPr txBox="1"/>
              <p:nvPr/>
            </p:nvSpPr>
            <p:spPr>
              <a:xfrm>
                <a:off x="1706880" y="2397760"/>
                <a:ext cx="575846" cy="1012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clk</a:t>
                </a:r>
              </a:p>
              <a:p>
                <a:r>
                  <a:rPr lang="en-US" altLang="ko-KR" sz="1400" dirty="0"/>
                  <a:t>we</a:t>
                </a:r>
              </a:p>
              <a:p>
                <a:r>
                  <a:rPr lang="en-US" altLang="ko-KR" sz="1400" dirty="0"/>
                  <a:t>ra1[4:0]</a:t>
                </a:r>
              </a:p>
              <a:p>
                <a:r>
                  <a:rPr lang="en-US" altLang="ko-KR" sz="1400" dirty="0"/>
                  <a:t>ra2[4:0]</a:t>
                </a:r>
              </a:p>
              <a:p>
                <a:r>
                  <a:rPr lang="en-US" altLang="ko-KR" sz="1400" dirty="0"/>
                  <a:t>wa[4:0]</a:t>
                </a:r>
              </a:p>
              <a:p>
                <a:r>
                  <a:rPr lang="en-US" altLang="ko-KR" sz="1400" dirty="0"/>
                  <a:t>wd[31:0]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50FAE0-9CDE-4DD4-AD85-10660E4204B3}"/>
                  </a:ext>
                </a:extLst>
              </p:cNvPr>
              <p:cNvSpPr txBox="1"/>
              <p:nvPr/>
            </p:nvSpPr>
            <p:spPr>
              <a:xfrm>
                <a:off x="2199347" y="2397760"/>
                <a:ext cx="592959" cy="382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/>
                  <a:t>rd1[31:0]</a:t>
                </a:r>
              </a:p>
              <a:p>
                <a:pPr algn="r"/>
                <a:r>
                  <a:rPr lang="en-US" altLang="ko-KR" sz="1400" dirty="0"/>
                  <a:t>rd2[31:0]</a:t>
                </a:r>
                <a:endParaRPr lang="ko-KR" altLang="en-US" sz="1400" dirty="0"/>
              </a:p>
            </p:txBody>
          </p:sp>
        </p:grp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DD9D2EA9-A7D8-4960-B48C-D339785FB4FF}"/>
                </a:ext>
              </a:extLst>
            </p:cNvPr>
            <p:cNvCxnSpPr/>
            <p:nvPr/>
          </p:nvCxnSpPr>
          <p:spPr>
            <a:xfrm>
              <a:off x="4718639" y="5926455"/>
              <a:ext cx="157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98DBA3B6-5F61-49D9-8196-C9FACCC081A1}"/>
                </a:ext>
              </a:extLst>
            </p:cNvPr>
            <p:cNvCxnSpPr/>
            <p:nvPr/>
          </p:nvCxnSpPr>
          <p:spPr>
            <a:xfrm>
              <a:off x="4718639" y="6145530"/>
              <a:ext cx="157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76440D7-4759-47FB-BDF6-771842D34215}"/>
                </a:ext>
              </a:extLst>
            </p:cNvPr>
            <p:cNvSpPr txBox="1"/>
            <p:nvPr/>
          </p:nvSpPr>
          <p:spPr>
            <a:xfrm>
              <a:off x="3746440" y="5761403"/>
              <a:ext cx="10322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i="1" dirty="0"/>
                <a:t>clk</a:t>
              </a:r>
            </a:p>
            <a:p>
              <a:pPr algn="r"/>
              <a:r>
                <a:rPr lang="en-US" altLang="ko-KR" sz="1400" i="1" dirty="0"/>
                <a:t>regwrite</a:t>
              </a:r>
            </a:p>
            <a:p>
              <a:pPr algn="r"/>
              <a:r>
                <a:rPr lang="en-US" altLang="ko-KR" sz="1400" i="1" dirty="0"/>
                <a:t>instr[25:21]</a:t>
              </a:r>
            </a:p>
            <a:p>
              <a:pPr algn="r"/>
              <a:r>
                <a:rPr lang="en-US" altLang="ko-KR" sz="1400" i="1" dirty="0"/>
                <a:t>instr[20:16]</a:t>
              </a:r>
            </a:p>
          </p:txBody>
        </p: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3AAA6CC7-492F-4072-A47C-9BE6AB25E705}"/>
                </a:ext>
              </a:extLst>
            </p:cNvPr>
            <p:cNvCxnSpPr/>
            <p:nvPr/>
          </p:nvCxnSpPr>
          <p:spPr>
            <a:xfrm>
              <a:off x="4718639" y="6355080"/>
              <a:ext cx="157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C58F5DEA-A2AE-4F18-9531-28BFEB9A482D}"/>
                </a:ext>
              </a:extLst>
            </p:cNvPr>
            <p:cNvCxnSpPr/>
            <p:nvPr/>
          </p:nvCxnSpPr>
          <p:spPr>
            <a:xfrm>
              <a:off x="4718639" y="6566535"/>
              <a:ext cx="157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1DAACCEA-D03A-4F84-B662-82F4F1D4C9BB}"/>
                </a:ext>
              </a:extLst>
            </p:cNvPr>
            <p:cNvCxnSpPr/>
            <p:nvPr/>
          </p:nvCxnSpPr>
          <p:spPr>
            <a:xfrm>
              <a:off x="6346823" y="5926455"/>
              <a:ext cx="157014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6CDF6F2F-E811-403F-AB34-97CD46DC2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6823" y="5912990"/>
              <a:ext cx="2042125" cy="232541"/>
            </a:xfrm>
            <a:prstGeom prst="bentConnector3">
              <a:avLst>
                <a:gd name="adj1" fmla="val 77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9630DDA-360C-44C6-8493-E1067ECFF3A1}"/>
                </a:ext>
              </a:extLst>
            </p:cNvPr>
            <p:cNvSpPr txBox="1"/>
            <p:nvPr/>
          </p:nvSpPr>
          <p:spPr>
            <a:xfrm>
              <a:off x="5656146" y="5420207"/>
              <a:ext cx="906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srca[31:0]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2DE6AD7-DE7B-43FB-96BA-8AD7DC056F39}"/>
                </a:ext>
              </a:extLst>
            </p:cNvPr>
            <p:cNvSpPr txBox="1"/>
            <p:nvPr/>
          </p:nvSpPr>
          <p:spPr>
            <a:xfrm>
              <a:off x="6652066" y="5858287"/>
              <a:ext cx="1321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/>
                <a:t>writedata[31:0]</a:t>
              </a:r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0CF61114-9158-4A09-9E19-EB96C57E8264}"/>
              </a:ext>
            </a:extLst>
          </p:cNvPr>
          <p:cNvCxnSpPr/>
          <p:nvPr/>
        </p:nvCxnSpPr>
        <p:spPr>
          <a:xfrm>
            <a:off x="4671271" y="8336719"/>
            <a:ext cx="182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5894FF1-754E-4E7B-B417-A4BD7BF35DBE}"/>
              </a:ext>
            </a:extLst>
          </p:cNvPr>
          <p:cNvCxnSpPr/>
          <p:nvPr/>
        </p:nvCxnSpPr>
        <p:spPr>
          <a:xfrm>
            <a:off x="4671271" y="8562271"/>
            <a:ext cx="182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EE28A707-756F-4408-AA21-2BBD281D9F3C}"/>
              </a:ext>
            </a:extLst>
          </p:cNvPr>
          <p:cNvSpPr txBox="1"/>
          <p:nvPr/>
        </p:nvSpPr>
        <p:spPr>
          <a:xfrm>
            <a:off x="3793673" y="8169313"/>
            <a:ext cx="944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i="1" dirty="0"/>
              <a:t>instr[15:0]</a:t>
            </a:r>
          </a:p>
          <a:p>
            <a:pPr algn="r"/>
            <a:r>
              <a:rPr lang="en-US" altLang="ko-KR" sz="1400" i="1" dirty="0"/>
              <a:t>signext</a:t>
            </a: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12E5903E-465E-439E-809E-86FF70DF0CDC}"/>
              </a:ext>
            </a:extLst>
          </p:cNvPr>
          <p:cNvCxnSpPr>
            <a:cxnSpLocks/>
          </p:cNvCxnSpPr>
          <p:nvPr/>
        </p:nvCxnSpPr>
        <p:spPr>
          <a:xfrm>
            <a:off x="6441207" y="8298026"/>
            <a:ext cx="17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DC66B139-9664-449A-A5AC-F1B8D2656130}"/>
              </a:ext>
            </a:extLst>
          </p:cNvPr>
          <p:cNvSpPr txBox="1"/>
          <p:nvPr/>
        </p:nvSpPr>
        <p:spPr>
          <a:xfrm>
            <a:off x="6558304" y="8130889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signimm[31:0]</a:t>
            </a:r>
          </a:p>
          <a:p>
            <a:r>
              <a:rPr lang="en-US" altLang="ko-KR" sz="1400" dirty="0"/>
              <a:t>(sl16, immsh)</a:t>
            </a:r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1D7DEB06-1B6E-4B16-B240-4666B6D8721B}"/>
              </a:ext>
            </a:extLst>
          </p:cNvPr>
          <p:cNvCxnSpPr>
            <a:cxnSpLocks/>
          </p:cNvCxnSpPr>
          <p:nvPr/>
        </p:nvCxnSpPr>
        <p:spPr>
          <a:xfrm>
            <a:off x="9154282" y="8529378"/>
            <a:ext cx="15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E575C9B-55E6-4B29-B193-E6B6ECCFBA4B}"/>
              </a:ext>
            </a:extLst>
          </p:cNvPr>
          <p:cNvSpPr txBox="1"/>
          <p:nvPr/>
        </p:nvSpPr>
        <p:spPr>
          <a:xfrm>
            <a:off x="8505100" y="8375489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i="1" dirty="0"/>
              <a:t>shiftl16</a:t>
            </a:r>
            <a:endParaRPr lang="ko-KR" altLang="en-US" sz="1400" i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CF7E0DF3-C071-4DA9-B41E-504F1500C5DE}"/>
              </a:ext>
            </a:extLst>
          </p:cNvPr>
          <p:cNvCxnSpPr>
            <a:stCxn id="64" idx="3"/>
          </p:cNvCxnSpPr>
          <p:nvPr/>
        </p:nvCxnSpPr>
        <p:spPr>
          <a:xfrm>
            <a:off x="10905712" y="8284778"/>
            <a:ext cx="144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81BEE519-8D77-484C-9EA2-E2B907F463E7}"/>
              </a:ext>
            </a:extLst>
          </p:cNvPr>
          <p:cNvCxnSpPr/>
          <p:nvPr/>
        </p:nvCxnSpPr>
        <p:spPr>
          <a:xfrm flipV="1">
            <a:off x="11049713" y="7812463"/>
            <a:ext cx="0" cy="472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9D7BB969-4842-466D-AF43-91E504078BBC}"/>
              </a:ext>
            </a:extLst>
          </p:cNvPr>
          <p:cNvCxnSpPr>
            <a:cxnSpLocks/>
          </p:cNvCxnSpPr>
          <p:nvPr/>
        </p:nvCxnSpPr>
        <p:spPr>
          <a:xfrm flipH="1">
            <a:off x="9033787" y="7812463"/>
            <a:ext cx="200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60E0322-0F95-4F2E-AA55-10AC2C867E2E}"/>
              </a:ext>
            </a:extLst>
          </p:cNvPr>
          <p:cNvCxnSpPr/>
          <p:nvPr/>
        </p:nvCxnSpPr>
        <p:spPr>
          <a:xfrm flipV="1">
            <a:off x="9028707" y="6148715"/>
            <a:ext cx="0" cy="1663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18A76183-A7DD-4389-B9AD-465D000EC822}"/>
              </a:ext>
            </a:extLst>
          </p:cNvPr>
          <p:cNvCxnSpPr/>
          <p:nvPr/>
        </p:nvCxnSpPr>
        <p:spPr>
          <a:xfrm>
            <a:off x="9028707" y="6148715"/>
            <a:ext cx="283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F016A6FE-9E86-42CB-BC97-3C922B2C44F7}"/>
              </a:ext>
            </a:extLst>
          </p:cNvPr>
          <p:cNvSpPr txBox="1"/>
          <p:nvPr/>
        </p:nvSpPr>
        <p:spPr>
          <a:xfrm>
            <a:off x="9684141" y="7759481"/>
            <a:ext cx="1447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shiftedimm[31:0]</a:t>
            </a:r>
            <a:endParaRPr lang="ko-KR" altLang="en-US" sz="1400" dirty="0"/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FB85788A-BD06-4A3A-8410-8A7900AC4C5C}"/>
              </a:ext>
            </a:extLst>
          </p:cNvPr>
          <p:cNvCxnSpPr>
            <a:cxnSpLocks/>
          </p:cNvCxnSpPr>
          <p:nvPr/>
        </p:nvCxnSpPr>
        <p:spPr>
          <a:xfrm flipV="1">
            <a:off x="10028633" y="7343450"/>
            <a:ext cx="0" cy="121541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C9E9DEB-7324-4739-8099-580B5B3FC744}"/>
              </a:ext>
            </a:extLst>
          </p:cNvPr>
          <p:cNvSpPr txBox="1"/>
          <p:nvPr/>
        </p:nvSpPr>
        <p:spPr>
          <a:xfrm>
            <a:off x="9706642" y="7364084"/>
            <a:ext cx="641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/>
              <a:t>alusrc</a:t>
            </a:r>
            <a:endParaRPr lang="ko-KR" altLang="en-US" sz="1400" i="1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24D57F5-0692-4BE2-B73E-3D7C7AE907D0}"/>
              </a:ext>
            </a:extLst>
          </p:cNvPr>
          <p:cNvCxnSpPr/>
          <p:nvPr/>
        </p:nvCxnSpPr>
        <p:spPr>
          <a:xfrm>
            <a:off x="10756642" y="5929640"/>
            <a:ext cx="15701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F4B63DB3-430F-4DDB-9E54-A01E5F897EAF}"/>
              </a:ext>
            </a:extLst>
          </p:cNvPr>
          <p:cNvSpPr txBox="1"/>
          <p:nvPr/>
        </p:nvSpPr>
        <p:spPr>
          <a:xfrm>
            <a:off x="10051287" y="5298081"/>
            <a:ext cx="916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srcb[31:0]</a:t>
            </a:r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19654939-9DDC-436D-B9B5-AA1E59C3A7F4}"/>
              </a:ext>
            </a:extLst>
          </p:cNvPr>
          <p:cNvCxnSpPr/>
          <p:nvPr/>
        </p:nvCxnSpPr>
        <p:spPr>
          <a:xfrm flipV="1">
            <a:off x="7422970" y="5470246"/>
            <a:ext cx="0" cy="454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03E3ECD9-6561-4923-AD2E-C533F4AF8212}"/>
              </a:ext>
            </a:extLst>
          </p:cNvPr>
          <p:cNvCxnSpPr>
            <a:cxnSpLocks/>
          </p:cNvCxnSpPr>
          <p:nvPr/>
        </p:nvCxnSpPr>
        <p:spPr>
          <a:xfrm flipH="1">
            <a:off x="5136383" y="5470246"/>
            <a:ext cx="22909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78484946-C5BF-46F0-9BA4-A285DFEFD34B}"/>
              </a:ext>
            </a:extLst>
          </p:cNvPr>
          <p:cNvCxnSpPr/>
          <p:nvPr/>
        </p:nvCxnSpPr>
        <p:spPr>
          <a:xfrm flipV="1">
            <a:off x="5136383" y="3461253"/>
            <a:ext cx="0" cy="2008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CCBFB2AC-26FB-4293-9260-405E9B7E7C8E}"/>
              </a:ext>
            </a:extLst>
          </p:cNvPr>
          <p:cNvCxnSpPr>
            <a:cxnSpLocks/>
          </p:cNvCxnSpPr>
          <p:nvPr/>
        </p:nvCxnSpPr>
        <p:spPr>
          <a:xfrm>
            <a:off x="5136383" y="3461253"/>
            <a:ext cx="1360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87D8375A-328C-47A1-A396-191889AF7C99}"/>
              </a:ext>
            </a:extLst>
          </p:cNvPr>
          <p:cNvCxnSpPr/>
          <p:nvPr/>
        </p:nvCxnSpPr>
        <p:spPr>
          <a:xfrm flipV="1">
            <a:off x="10912118" y="5330666"/>
            <a:ext cx="0" cy="593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1859C940-DC2C-48F2-8109-E6D04317999C}"/>
              </a:ext>
            </a:extLst>
          </p:cNvPr>
          <p:cNvCxnSpPr>
            <a:cxnSpLocks/>
          </p:cNvCxnSpPr>
          <p:nvPr/>
        </p:nvCxnSpPr>
        <p:spPr>
          <a:xfrm flipH="1">
            <a:off x="5255898" y="5330666"/>
            <a:ext cx="5648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F4CD9602-37E1-4CEA-BC58-F5E18F939B07}"/>
              </a:ext>
            </a:extLst>
          </p:cNvPr>
          <p:cNvCxnSpPr/>
          <p:nvPr/>
        </p:nvCxnSpPr>
        <p:spPr>
          <a:xfrm flipV="1">
            <a:off x="5255898" y="3663441"/>
            <a:ext cx="0" cy="166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E66DE152-5472-469C-A92E-CBC05B1A5148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5255898" y="3663441"/>
            <a:ext cx="124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16A0CD51-00A1-464F-A963-7EA6549768C0}"/>
              </a:ext>
            </a:extLst>
          </p:cNvPr>
          <p:cNvCxnSpPr/>
          <p:nvPr/>
        </p:nvCxnSpPr>
        <p:spPr>
          <a:xfrm>
            <a:off x="6381421" y="3892296"/>
            <a:ext cx="115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E3219DA-9287-4675-A976-623EAC73DD4B}"/>
              </a:ext>
            </a:extLst>
          </p:cNvPr>
          <p:cNvSpPr txBox="1"/>
          <p:nvPr/>
        </p:nvSpPr>
        <p:spPr>
          <a:xfrm>
            <a:off x="5217548" y="3735104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alucontrol[2:0]</a:t>
            </a:r>
            <a:endParaRPr lang="ko-KR" altLang="en-US" i="1" dirty="0"/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AB073BBD-0494-4929-956C-A16E8A4EC331}"/>
              </a:ext>
            </a:extLst>
          </p:cNvPr>
          <p:cNvCxnSpPr>
            <a:cxnSpLocks/>
          </p:cNvCxnSpPr>
          <p:nvPr/>
        </p:nvCxnSpPr>
        <p:spPr>
          <a:xfrm>
            <a:off x="8336280" y="8336719"/>
            <a:ext cx="975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AE1218FE-F86A-485A-AEE4-98F7FF1DD524}"/>
              </a:ext>
            </a:extLst>
          </p:cNvPr>
          <p:cNvSpPr txBox="1"/>
          <p:nvPr/>
        </p:nvSpPr>
        <p:spPr>
          <a:xfrm>
            <a:off x="7751266" y="8069930"/>
            <a:ext cx="1608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signimm[31:0] (sze)</a:t>
            </a:r>
          </a:p>
        </p:txBody>
      </p: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FC8C72D9-CC13-4C21-8343-EE81D63B290C}"/>
              </a:ext>
            </a:extLst>
          </p:cNvPr>
          <p:cNvCxnSpPr/>
          <p:nvPr/>
        </p:nvCxnSpPr>
        <p:spPr>
          <a:xfrm>
            <a:off x="8235264" y="3461253"/>
            <a:ext cx="269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39CF6421-B991-483D-BCD6-5C805EE06C14}"/>
              </a:ext>
            </a:extLst>
          </p:cNvPr>
          <p:cNvCxnSpPr/>
          <p:nvPr/>
        </p:nvCxnSpPr>
        <p:spPr>
          <a:xfrm flipV="1">
            <a:off x="8505100" y="3092856"/>
            <a:ext cx="0" cy="368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927377A8-2D18-4312-BB0E-FF527D9CD68B}"/>
              </a:ext>
            </a:extLst>
          </p:cNvPr>
          <p:cNvCxnSpPr/>
          <p:nvPr/>
        </p:nvCxnSpPr>
        <p:spPr>
          <a:xfrm flipH="1">
            <a:off x="4994148" y="3092856"/>
            <a:ext cx="35185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0998BA21-1F0C-4D8A-931F-66E0A7010829}"/>
              </a:ext>
            </a:extLst>
          </p:cNvPr>
          <p:cNvCxnSpPr/>
          <p:nvPr/>
        </p:nvCxnSpPr>
        <p:spPr>
          <a:xfrm>
            <a:off x="4998720" y="3092856"/>
            <a:ext cx="0" cy="1430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BCE3DF8E-74B2-4774-80EF-5CB8BA629DC8}"/>
              </a:ext>
            </a:extLst>
          </p:cNvPr>
          <p:cNvCxnSpPr>
            <a:cxnSpLocks/>
          </p:cNvCxnSpPr>
          <p:nvPr/>
        </p:nvCxnSpPr>
        <p:spPr>
          <a:xfrm flipH="1">
            <a:off x="981456" y="4523232"/>
            <a:ext cx="4017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348D1231-6B09-4A2E-8976-66CB85E1E830}"/>
              </a:ext>
            </a:extLst>
          </p:cNvPr>
          <p:cNvCxnSpPr/>
          <p:nvPr/>
        </p:nvCxnSpPr>
        <p:spPr>
          <a:xfrm>
            <a:off x="975360" y="4523232"/>
            <a:ext cx="0" cy="2740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4A98CAAF-0625-4559-B5AA-FD8F25732F79}"/>
              </a:ext>
            </a:extLst>
          </p:cNvPr>
          <p:cNvSpPr txBox="1"/>
          <p:nvPr/>
        </p:nvSpPr>
        <p:spPr>
          <a:xfrm>
            <a:off x="3962370" y="422620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aluout[31:0]</a:t>
            </a:r>
            <a:endParaRPr lang="ko-KR" altLang="en-US" i="1" dirty="0"/>
          </a:p>
        </p:txBody>
      </p: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7CF9F944-0DF4-43C7-B460-2DB56770F750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8235264" y="3673329"/>
            <a:ext cx="269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25A77F4D-BA61-476B-8533-A11338EF73D4}"/>
              </a:ext>
            </a:extLst>
          </p:cNvPr>
          <p:cNvSpPr txBox="1"/>
          <p:nvPr/>
        </p:nvSpPr>
        <p:spPr>
          <a:xfrm>
            <a:off x="8441356" y="3511576"/>
            <a:ext cx="48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zero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408611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</a:spPr>
      <a:bodyPr rtlCol="0" anchor="b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1221</Words>
  <Application>Microsoft Office PowerPoint</Application>
  <PresentationFormat>A3 용지(297x420mm)</PresentationFormat>
  <Paragraphs>335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신대성[ 학부재학 / 컴퓨터학과 ]</dc:creator>
  <cp:lastModifiedBy>신대성[ 학부재학 / 컴퓨터학과 ]</cp:lastModifiedBy>
  <cp:revision>159</cp:revision>
  <cp:lastPrinted>2019-11-03T02:22:55Z</cp:lastPrinted>
  <dcterms:created xsi:type="dcterms:W3CDTF">2019-11-02T08:37:46Z</dcterms:created>
  <dcterms:modified xsi:type="dcterms:W3CDTF">2019-11-04T02:57:31Z</dcterms:modified>
</cp:coreProperties>
</file>