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72" r:id="rId7"/>
    <p:sldId id="273" r:id="rId8"/>
    <p:sldId id="274" r:id="rId9"/>
    <p:sldId id="277" r:id="rId10"/>
    <p:sldId id="275"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248" autoAdjust="0"/>
  </p:normalViewPr>
  <p:slideViewPr>
    <p:cSldViewPr>
      <p:cViewPr varScale="1">
        <p:scale>
          <a:sx n="58" d="100"/>
          <a:sy n="58" d="100"/>
        </p:scale>
        <p:origin x="1646"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6/9/2019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6/9/2019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3</a:t>
            </a:fld>
            <a:endParaRPr lang="de-DE"/>
          </a:p>
        </p:txBody>
      </p:sp>
    </p:spTree>
    <p:extLst>
      <p:ext uri="{BB962C8B-B14F-4D97-AF65-F5344CB8AC3E}">
        <p14:creationId xmlns:p14="http://schemas.microsoft.com/office/powerpoint/2010/main" val="161329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4</a:t>
            </a:fld>
            <a:endParaRPr lang="de-DE"/>
          </a:p>
        </p:txBody>
      </p:sp>
    </p:spTree>
    <p:extLst>
      <p:ext uri="{BB962C8B-B14F-4D97-AF65-F5344CB8AC3E}">
        <p14:creationId xmlns:p14="http://schemas.microsoft.com/office/powerpoint/2010/main" val="39354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5</a:t>
            </a:fld>
            <a:endParaRPr lang="de-DE"/>
          </a:p>
        </p:txBody>
      </p:sp>
    </p:spTree>
    <p:extLst>
      <p:ext uri="{BB962C8B-B14F-4D97-AF65-F5344CB8AC3E}">
        <p14:creationId xmlns:p14="http://schemas.microsoft.com/office/powerpoint/2010/main" val="246815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6</a:t>
            </a:fld>
            <a:endParaRPr lang="de-DE"/>
          </a:p>
        </p:txBody>
      </p:sp>
    </p:spTree>
    <p:extLst>
      <p:ext uri="{BB962C8B-B14F-4D97-AF65-F5344CB8AC3E}">
        <p14:creationId xmlns:p14="http://schemas.microsoft.com/office/powerpoint/2010/main" val="1712888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7</a:t>
            </a:fld>
            <a:endParaRPr lang="de-DE"/>
          </a:p>
        </p:txBody>
      </p:sp>
    </p:spTree>
    <p:extLst>
      <p:ext uri="{BB962C8B-B14F-4D97-AF65-F5344CB8AC3E}">
        <p14:creationId xmlns:p14="http://schemas.microsoft.com/office/powerpoint/2010/main" val="131263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6/9/2019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6/9/2019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6/9/2019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6/9/2019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6/9/2019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E-Portfolio: Unity</a:t>
            </a:r>
          </a:p>
        </p:txBody>
      </p:sp>
      <p:sp>
        <p:nvSpPr>
          <p:cNvPr id="5" name="Subtitle 4"/>
          <p:cNvSpPr>
            <a:spLocks noGrp="1"/>
          </p:cNvSpPr>
          <p:nvPr>
            <p:ph type="subTitle" idx="1"/>
          </p:nvPr>
        </p:nvSpPr>
        <p:spPr>
          <a:xfrm>
            <a:off x="9247853" y="6441357"/>
            <a:ext cx="3431559" cy="416643"/>
          </a:xfrm>
        </p:spPr>
        <p:txBody>
          <a:bodyPr>
            <a:normAutofit fontScale="85000" lnSpcReduction="20000"/>
          </a:bodyPr>
          <a:lstStyle/>
          <a:p>
            <a:r>
              <a:rPr lang="en-US" dirty="0"/>
              <a:t>By Mert </a:t>
            </a:r>
            <a:r>
              <a:rPr lang="en-US" dirty="0" err="1"/>
              <a:t>Gündüz</a:t>
            </a:r>
            <a:endParaRPr lang="en-US" dirty="0"/>
          </a:p>
        </p:txBody>
      </p:sp>
      <p:pic>
        <p:nvPicPr>
          <p:cNvPr id="4" name="Picture 3">
            <a:extLst>
              <a:ext uri="{FF2B5EF4-FFF2-40B4-BE49-F238E27FC236}">
                <a16:creationId xmlns:a16="http://schemas.microsoft.com/office/drawing/2014/main" id="{A5923B24-3F23-4CD2-9FE9-D0A800E1F3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9261" y="3032843"/>
            <a:ext cx="5734372" cy="2088458"/>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Table of Contents</a:t>
            </a:r>
          </a:p>
        </p:txBody>
      </p:sp>
      <p:sp>
        <p:nvSpPr>
          <p:cNvPr id="14" name="Content Placeholder 13"/>
          <p:cNvSpPr>
            <a:spLocks noGrp="1"/>
          </p:cNvSpPr>
          <p:nvPr>
            <p:ph idx="1"/>
          </p:nvPr>
        </p:nvSpPr>
        <p:spPr/>
        <p:txBody>
          <a:bodyPr>
            <a:normAutofit/>
          </a:bodyPr>
          <a:lstStyle/>
          <a:p>
            <a:r>
              <a:rPr lang="en-US" sz="3600" dirty="0"/>
              <a:t>General info</a:t>
            </a:r>
            <a:br>
              <a:rPr lang="en-US" sz="3600" dirty="0"/>
            </a:br>
            <a:endParaRPr lang="en-US" sz="3600" dirty="0"/>
          </a:p>
          <a:p>
            <a:r>
              <a:rPr lang="en-US" sz="3600" dirty="0"/>
              <a:t>Unity – Examples</a:t>
            </a:r>
            <a:br>
              <a:rPr lang="en-US" sz="3600" dirty="0"/>
            </a:br>
            <a:endParaRPr lang="en-US" sz="3600" dirty="0"/>
          </a:p>
          <a:p>
            <a:r>
              <a:rPr lang="en-US" sz="3600" dirty="0"/>
              <a:t>Editor</a:t>
            </a:r>
            <a:br>
              <a:rPr lang="en-US" sz="3600" dirty="0"/>
            </a:br>
            <a:endParaRPr lang="en-US" sz="3600" dirty="0"/>
          </a:p>
          <a:p>
            <a:r>
              <a:rPr lang="en-US" sz="3600" dirty="0"/>
              <a:t>Live Demo</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General Info</a:t>
            </a:r>
          </a:p>
        </p:txBody>
      </p:sp>
      <p:sp>
        <p:nvSpPr>
          <p:cNvPr id="14" name="Content Placeholder 13"/>
          <p:cNvSpPr>
            <a:spLocks noGrp="1"/>
          </p:cNvSpPr>
          <p:nvPr>
            <p:ph idx="1"/>
          </p:nvPr>
        </p:nvSpPr>
        <p:spPr/>
        <p:txBody>
          <a:bodyPr/>
          <a:lstStyle/>
          <a:p>
            <a:r>
              <a:rPr lang="en-US" dirty="0"/>
              <a:t>Cross-Platform game engine</a:t>
            </a:r>
          </a:p>
          <a:p>
            <a:r>
              <a:rPr lang="en-US" dirty="0"/>
              <a:t>Supports more than 25 platforms (2018)</a:t>
            </a:r>
          </a:p>
          <a:p>
            <a:r>
              <a:rPr lang="en-US" dirty="0"/>
              <a:t>2D/3D games, VR, AR, simulations…</a:t>
            </a:r>
          </a:p>
          <a:p>
            <a:r>
              <a:rPr lang="en-US"/>
              <a:t>Licenses</a:t>
            </a:r>
            <a:r>
              <a:rPr lang="en-US" dirty="0"/>
              <a:t>: Personal, Plus, Pro</a:t>
            </a:r>
          </a:p>
          <a:p>
            <a:r>
              <a:rPr lang="en-US" dirty="0"/>
              <a:t>Big Asset Store</a:t>
            </a:r>
          </a:p>
          <a:p>
            <a:r>
              <a:rPr lang="en-US" dirty="0"/>
              <a:t>Easy to pick up, difficult to master</a:t>
            </a:r>
          </a:p>
        </p:txBody>
      </p:sp>
    </p:spTree>
    <p:extLst>
      <p:ext uri="{BB962C8B-B14F-4D97-AF65-F5344CB8AC3E}">
        <p14:creationId xmlns:p14="http://schemas.microsoft.com/office/powerpoint/2010/main" val="153979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Examples – Games made with Unity</a:t>
            </a:r>
          </a:p>
        </p:txBody>
      </p:sp>
      <p:pic>
        <p:nvPicPr>
          <p:cNvPr id="3" name="Picture 2">
            <a:extLst>
              <a:ext uri="{FF2B5EF4-FFF2-40B4-BE49-F238E27FC236}">
                <a16:creationId xmlns:a16="http://schemas.microsoft.com/office/drawing/2014/main" id="{56CBF25C-5213-4C3F-B15A-06517745F4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6977" y="1494392"/>
            <a:ext cx="4559828" cy="2754306"/>
          </a:xfrm>
          <a:prstGeom prst="rect">
            <a:avLst/>
          </a:prstGeom>
        </p:spPr>
      </p:pic>
      <p:pic>
        <p:nvPicPr>
          <p:cNvPr id="5" name="Picture 4">
            <a:extLst>
              <a:ext uri="{FF2B5EF4-FFF2-40B4-BE49-F238E27FC236}">
                <a16:creationId xmlns:a16="http://schemas.microsoft.com/office/drawing/2014/main" id="{94D1461F-A78F-4FB3-9B29-DAB470F36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702" y="1528416"/>
            <a:ext cx="5082547" cy="2669989"/>
          </a:xfrm>
          <a:prstGeom prst="rect">
            <a:avLst/>
          </a:prstGeom>
        </p:spPr>
      </p:pic>
      <p:pic>
        <p:nvPicPr>
          <p:cNvPr id="9" name="Picture 8">
            <a:extLst>
              <a:ext uri="{FF2B5EF4-FFF2-40B4-BE49-F238E27FC236}">
                <a16:creationId xmlns:a16="http://schemas.microsoft.com/office/drawing/2014/main" id="{287BD7DE-94F8-4194-976C-9BA3887ABA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8071" y="4248698"/>
            <a:ext cx="2521905" cy="2577330"/>
          </a:xfrm>
          <a:prstGeom prst="rect">
            <a:avLst/>
          </a:prstGeom>
        </p:spPr>
      </p:pic>
      <p:pic>
        <p:nvPicPr>
          <p:cNvPr id="12" name="Picture 11">
            <a:extLst>
              <a:ext uri="{FF2B5EF4-FFF2-40B4-BE49-F238E27FC236}">
                <a16:creationId xmlns:a16="http://schemas.microsoft.com/office/drawing/2014/main" id="{8E08C564-A4A5-4619-9F8A-5D131FEACA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6977" y="4243425"/>
            <a:ext cx="4580619" cy="2577330"/>
          </a:xfrm>
          <a:prstGeom prst="rect">
            <a:avLst/>
          </a:prstGeom>
        </p:spPr>
      </p:pic>
      <p:pic>
        <p:nvPicPr>
          <p:cNvPr id="16" name="Picture 15">
            <a:extLst>
              <a:ext uri="{FF2B5EF4-FFF2-40B4-BE49-F238E27FC236}">
                <a16:creationId xmlns:a16="http://schemas.microsoft.com/office/drawing/2014/main" id="{CE66B154-BF45-4E70-8FF7-68A3B0CEE6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9660" y="4243425"/>
            <a:ext cx="2211710" cy="2593910"/>
          </a:xfrm>
          <a:prstGeom prst="rect">
            <a:avLst/>
          </a:prstGeom>
        </p:spPr>
      </p:pic>
    </p:spTree>
    <p:extLst>
      <p:ext uri="{BB962C8B-B14F-4D97-AF65-F5344CB8AC3E}">
        <p14:creationId xmlns:p14="http://schemas.microsoft.com/office/powerpoint/2010/main" val="250216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Examples - Other Unity projects</a:t>
            </a:r>
          </a:p>
        </p:txBody>
      </p:sp>
      <p:pic>
        <p:nvPicPr>
          <p:cNvPr id="4" name="Picture 3">
            <a:extLst>
              <a:ext uri="{FF2B5EF4-FFF2-40B4-BE49-F238E27FC236}">
                <a16:creationId xmlns:a16="http://schemas.microsoft.com/office/drawing/2014/main" id="{036D4255-0124-408C-A856-99182C0F3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84" y="1498598"/>
            <a:ext cx="2650302" cy="4888607"/>
          </a:xfrm>
          <a:prstGeom prst="rect">
            <a:avLst/>
          </a:prstGeom>
        </p:spPr>
      </p:pic>
      <p:pic>
        <p:nvPicPr>
          <p:cNvPr id="6" name="Picture 5">
            <a:extLst>
              <a:ext uri="{FF2B5EF4-FFF2-40B4-BE49-F238E27FC236}">
                <a16:creationId xmlns:a16="http://schemas.microsoft.com/office/drawing/2014/main" id="{CA6FB60A-F85E-42EB-8995-310D3439A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244" y="1498599"/>
            <a:ext cx="5284636" cy="2375055"/>
          </a:xfrm>
          <a:prstGeom prst="rect">
            <a:avLst/>
          </a:prstGeom>
        </p:spPr>
      </p:pic>
      <p:pic>
        <p:nvPicPr>
          <p:cNvPr id="8" name="Picture 7">
            <a:extLst>
              <a:ext uri="{FF2B5EF4-FFF2-40B4-BE49-F238E27FC236}">
                <a16:creationId xmlns:a16="http://schemas.microsoft.com/office/drawing/2014/main" id="{EA38E95D-A642-48BA-9D92-6E137B7E77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2244" y="3811882"/>
            <a:ext cx="5328592" cy="2562980"/>
          </a:xfrm>
          <a:prstGeom prst="rect">
            <a:avLst/>
          </a:prstGeom>
        </p:spPr>
      </p:pic>
    </p:spTree>
    <p:extLst>
      <p:ext uri="{BB962C8B-B14F-4D97-AF65-F5344CB8AC3E}">
        <p14:creationId xmlns:p14="http://schemas.microsoft.com/office/powerpoint/2010/main" val="110799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Editor</a:t>
            </a:r>
          </a:p>
        </p:txBody>
      </p:sp>
      <p:pic>
        <p:nvPicPr>
          <p:cNvPr id="3" name="Picture 2">
            <a:extLst>
              <a:ext uri="{FF2B5EF4-FFF2-40B4-BE49-F238E27FC236}">
                <a16:creationId xmlns:a16="http://schemas.microsoft.com/office/drawing/2014/main" id="{B1B9A785-C597-4568-B937-9D4EE2A70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726" y="1492718"/>
            <a:ext cx="9694813" cy="5210962"/>
          </a:xfrm>
          <a:prstGeom prst="rect">
            <a:avLst/>
          </a:prstGeom>
        </p:spPr>
      </p:pic>
    </p:spTree>
    <p:extLst>
      <p:ext uri="{BB962C8B-B14F-4D97-AF65-F5344CB8AC3E}">
        <p14:creationId xmlns:p14="http://schemas.microsoft.com/office/powerpoint/2010/main" val="387964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2817018"/>
            <a:ext cx="10360501" cy="1223963"/>
          </a:xfrm>
        </p:spPr>
        <p:txBody>
          <a:bodyPr>
            <a:normAutofit/>
          </a:bodyPr>
          <a:lstStyle/>
          <a:p>
            <a:pPr algn="ctr"/>
            <a:r>
              <a:rPr lang="en-US" sz="7200" dirty="0"/>
              <a:t>Live Demo</a:t>
            </a:r>
          </a:p>
        </p:txBody>
      </p:sp>
    </p:spTree>
    <p:extLst>
      <p:ext uri="{BB962C8B-B14F-4D97-AF65-F5344CB8AC3E}">
        <p14:creationId xmlns:p14="http://schemas.microsoft.com/office/powerpoint/2010/main" val="214309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207</Words>
  <Application>Microsoft Office PowerPoint</Application>
  <PresentationFormat>Custom</PresentationFormat>
  <Paragraphs>53</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Tech 16x9</vt:lpstr>
      <vt:lpstr>E-Portfolio: Unity</vt:lpstr>
      <vt:lpstr>Table of Contents</vt:lpstr>
      <vt:lpstr>General Info</vt:lpstr>
      <vt:lpstr>Examples – Games made with Unity</vt:lpstr>
      <vt:lpstr>Examples - Other Unity projects</vt:lpstr>
      <vt:lpstr>Editor</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E-Portfolio: Unity</dc:title>
  <dc:creator>Guenduez, Mert</dc:creator>
  <cp:lastModifiedBy>Guenduez, Mert</cp:lastModifiedBy>
  <cp:revision>19</cp:revision>
  <dcterms:created xsi:type="dcterms:W3CDTF">2019-06-03T09:12:15Z</dcterms:created>
  <dcterms:modified xsi:type="dcterms:W3CDTF">2019-06-09T14:41:12Z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