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59E68B-3F6E-4926-B2BF-279E9E4CCD76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Wie sie sehen können, sehen sie nichts -&gt; Fehler eingestehen, im Final wird es besser aussehen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9DDD90-052F-4FFA-8E09-242D0002C61D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Mit linker Hand Zeugs erledigen</a:t>
            </a: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Statur behalten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41C4B7-A991-4EEF-8A37-AE6622DA8F3D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Highscore system to help you compare yourself with others and track your own improvements.</a:t>
            </a: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Statistics provide who is first and who is last.</a:t>
            </a: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Push notifications if you’re last to make sure you step up your game.</a:t>
            </a: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  <a:endParaRPr b="0" lang="de-DE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E09BC4-0362-4986-AFFD-3EDC2AC46483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284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9284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9480" cy="653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32600"/>
            <a:ext cx="10973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000" y="492480"/>
            <a:ext cx="88239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54520" y="4777560"/>
            <a:ext cx="882396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rafik 1" descr=""/>
          <p:cNvPicPr/>
          <p:nvPr/>
        </p:nvPicPr>
        <p:blipFill>
          <a:blip r:embed="rId1"/>
          <a:stretch/>
        </p:blipFill>
        <p:spPr>
          <a:xfrm>
            <a:off x="3199680" y="216000"/>
            <a:ext cx="8656200" cy="63558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6680" y="596880"/>
            <a:ext cx="4172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FP Time Estimation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19" name="Grafik 4" descr=""/>
          <p:cNvPicPr/>
          <p:nvPr/>
        </p:nvPicPr>
        <p:blipFill>
          <a:blip r:embed="rId1"/>
          <a:stretch/>
        </p:blipFill>
        <p:spPr>
          <a:xfrm>
            <a:off x="1440000" y="1363320"/>
            <a:ext cx="8076960" cy="51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1080" y="693000"/>
            <a:ext cx="2407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Burndown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21" name="Grafik 4" descr=""/>
          <p:cNvPicPr/>
          <p:nvPr/>
        </p:nvPicPr>
        <p:blipFill>
          <a:blip r:embed="rId1"/>
          <a:stretch/>
        </p:blipFill>
        <p:spPr>
          <a:xfrm>
            <a:off x="-43920" y="232200"/>
            <a:ext cx="12237120" cy="60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54520" y="2677680"/>
            <a:ext cx="434880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1208520" y="2592000"/>
            <a:ext cx="440712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RISK Management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2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8000" y="2603520"/>
            <a:ext cx="482292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4520" y="2592720"/>
            <a:ext cx="482292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154520" y="4320000"/>
            <a:ext cx="482292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30" name="Picture 453" descr=""/>
          <p:cNvPicPr/>
          <p:nvPr/>
        </p:nvPicPr>
        <p:blipFill>
          <a:blip r:embed="rId1"/>
          <a:stretch/>
        </p:blipFill>
        <p:spPr>
          <a:xfrm>
            <a:off x="9072360" y="2438280"/>
            <a:ext cx="2090160" cy="72828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154520" y="2808000"/>
            <a:ext cx="482292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408000" y="2808000"/>
            <a:ext cx="482292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154520" y="4536000"/>
            <a:ext cx="482292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096000" y="2304000"/>
            <a:ext cx="975960" cy="8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967680" y="224460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38" name="Picture 464" descr=""/>
          <p:cNvPicPr/>
          <p:nvPr/>
        </p:nvPicPr>
        <p:blipFill>
          <a:blip r:embed="rId1"/>
          <a:stretch/>
        </p:blipFill>
        <p:spPr>
          <a:xfrm>
            <a:off x="8975880" y="2707920"/>
            <a:ext cx="1060200" cy="1467720"/>
          </a:xfrm>
          <a:prstGeom prst="rect">
            <a:avLst/>
          </a:prstGeom>
          <a:ln>
            <a:noFill/>
          </a:ln>
        </p:spPr>
      </p:pic>
      <p:pic>
        <p:nvPicPr>
          <p:cNvPr id="139" name="Picture 465" descr=""/>
          <p:cNvPicPr/>
          <p:nvPr/>
        </p:nvPicPr>
        <p:blipFill>
          <a:blip r:embed="rId2"/>
          <a:stretch/>
        </p:blipFill>
        <p:spPr>
          <a:xfrm>
            <a:off x="6653160" y="5365440"/>
            <a:ext cx="1870560" cy="754200"/>
          </a:xfrm>
          <a:prstGeom prst="rect">
            <a:avLst/>
          </a:prstGeom>
          <a:ln>
            <a:noFill/>
          </a:ln>
        </p:spPr>
      </p:pic>
      <p:pic>
        <p:nvPicPr>
          <p:cNvPr id="140" name="Picture 466" descr=""/>
          <p:cNvPicPr/>
          <p:nvPr/>
        </p:nvPicPr>
        <p:blipFill>
          <a:blip r:embed="rId3"/>
          <a:stretch/>
        </p:blipFill>
        <p:spPr>
          <a:xfrm>
            <a:off x="8622720" y="5401080"/>
            <a:ext cx="2061720" cy="71856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217080" y="4321080"/>
            <a:ext cx="747000" cy="1222560"/>
          </a:xfrm>
          <a:custGeom>
            <a:avLst/>
            <a:gdLst/>
            <a:ah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352080" y="2225880"/>
            <a:ext cx="24847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</a:t>
            </a: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	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30080" y="2219760"/>
            <a:ext cx="26107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805160" y="2233080"/>
            <a:ext cx="374328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>
            <a:off x="2548800" y="302508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8"/>
          <p:cNvSpPr/>
          <p:nvPr/>
        </p:nvSpPr>
        <p:spPr>
          <a:xfrm>
            <a:off x="6869160" y="302508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7022880" y="2663640"/>
            <a:ext cx="11941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Line 10"/>
          <p:cNvSpPr/>
          <p:nvPr/>
        </p:nvSpPr>
        <p:spPr>
          <a:xfrm flipH="1">
            <a:off x="2548800" y="3241080"/>
            <a:ext cx="158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352080" y="3817080"/>
            <a:ext cx="6191280" cy="2158920"/>
          </a:xfrm>
          <a:custGeom>
            <a:avLst/>
            <a:gdLst/>
            <a:ah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9793080" y="4470840"/>
            <a:ext cx="146700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464000" y="5979600"/>
            <a:ext cx="143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10656000" y="5184000"/>
            <a:ext cx="1049400" cy="9360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5"/>
          <a:stretch/>
        </p:blipFill>
        <p:spPr>
          <a:xfrm>
            <a:off x="4447440" y="2662200"/>
            <a:ext cx="2104560" cy="851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6"/>
          <a:srcRect l="24995" t="22695" r="23528" b="43878"/>
          <a:stretch/>
        </p:blipFill>
        <p:spPr>
          <a:xfrm>
            <a:off x="4392000" y="3458520"/>
            <a:ext cx="2303640" cy="658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7"/>
          <a:stretch/>
        </p:blipFill>
        <p:spPr>
          <a:xfrm>
            <a:off x="360000" y="2718360"/>
            <a:ext cx="953640" cy="9536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8"/>
          <a:stretch/>
        </p:blipFill>
        <p:spPr>
          <a:xfrm>
            <a:off x="1313640" y="2592000"/>
            <a:ext cx="1008000" cy="1008000"/>
          </a:xfrm>
          <a:prstGeom prst="rect">
            <a:avLst/>
          </a:prstGeom>
          <a:ln>
            <a:noFill/>
          </a:ln>
        </p:spPr>
      </p:pic>
      <p:sp>
        <p:nvSpPr>
          <p:cNvPr id="158" name="CustomShape 15"/>
          <p:cNvSpPr/>
          <p:nvPr/>
        </p:nvSpPr>
        <p:spPr>
          <a:xfrm>
            <a:off x="9214920" y="4318560"/>
            <a:ext cx="721080" cy="1225440"/>
          </a:xfrm>
          <a:custGeom>
            <a:avLst/>
            <a:gdLst/>
            <a:ahLst/>
            <a:rect l="0" t="0" r="r" b="b"/>
            <a:pathLst>
              <a:path w="2005" h="3406">
                <a:moveTo>
                  <a:pt x="501" y="0"/>
                </a:moveTo>
                <a:lnTo>
                  <a:pt x="501" y="2553"/>
                </a:lnTo>
                <a:lnTo>
                  <a:pt x="0" y="2553"/>
                </a:lnTo>
                <a:lnTo>
                  <a:pt x="1002" y="3405"/>
                </a:lnTo>
                <a:lnTo>
                  <a:pt x="2004" y="2553"/>
                </a:lnTo>
                <a:lnTo>
                  <a:pt x="1503" y="2553"/>
                </a:lnTo>
                <a:lnTo>
                  <a:pt x="1503" y="0"/>
                </a:lnTo>
                <a:lnTo>
                  <a:pt x="5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2317680" y="1321920"/>
            <a:ext cx="7185960" cy="522972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Risk Management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Content Placeholder 4" descr=""/>
          <p:cNvPicPr/>
          <p:nvPr/>
        </p:nvPicPr>
        <p:blipFill>
          <a:blip r:embed="rId1"/>
          <a:stretch/>
        </p:blipFill>
        <p:spPr>
          <a:xfrm>
            <a:off x="2192040" y="1802160"/>
            <a:ext cx="7383600" cy="42454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ontent Placeholder 4" descr=""/>
          <p:cNvPicPr/>
          <p:nvPr/>
        </p:nvPicPr>
        <p:blipFill>
          <a:blip r:embed="rId1"/>
          <a:stretch/>
        </p:blipFill>
        <p:spPr>
          <a:xfrm>
            <a:off x="3600000" y="2021040"/>
            <a:ext cx="4212360" cy="395460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936000" y="1684080"/>
            <a:ext cx="9963000" cy="457956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Factory Method Pattern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Idea: Disguise the construction of a model with another class, the factory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 our case: Static methods to create new model objects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-&gt; filled with data, then returned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2334240" y="1510200"/>
            <a:ext cx="7057440" cy="460944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3384000" y="252000"/>
            <a:ext cx="5289480" cy="63716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4520" y="964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367560" y="1368000"/>
            <a:ext cx="6472080" cy="5158080"/>
          </a:xfrm>
          <a:prstGeom prst="rect">
            <a:avLst/>
          </a:prstGeom>
          <a:ln>
            <a:noFill/>
          </a:ln>
        </p:spPr>
      </p:pic>
      <p:pic>
        <p:nvPicPr>
          <p:cNvPr id="180" name="Picture 5" descr=""/>
          <p:cNvPicPr/>
          <p:nvPr/>
        </p:nvPicPr>
        <p:blipFill>
          <a:blip r:embed="rId2"/>
          <a:stretch/>
        </p:blipFill>
        <p:spPr>
          <a:xfrm>
            <a:off x="6840000" y="1512000"/>
            <a:ext cx="4933800" cy="7138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Metrics II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Tests, DIE, git, YouTrack SHOW Integration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Automated testing is important, why is it important. Are you mentioning that in your talk, 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are you explaining how it is integrated into your project. what does this mean for the client? </a:t>
            </a:r>
            <a:br/>
            <a:r>
              <a:rPr b="1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Present proof that yours are executed. 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So - not only are you implementing it technically, but you are also arguing in your presentation 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how it is integrated into your project management and software engineering process and 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methodology of running your project. 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You dont need to mention it 4 times, but for me I need to see whether you cover all aspects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of the testing during your talk.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Automation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54520" y="2677680"/>
            <a:ext cx="434880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1284120" y="1656000"/>
            <a:ext cx="375552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151640" y="473760"/>
            <a:ext cx="9287640" cy="61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48000" y="698040"/>
            <a:ext cx="5326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09120" y="1604520"/>
            <a:ext cx="1097172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Technical Ability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224000" y="2376000"/>
            <a:ext cx="1281564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Account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Missions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Tasks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CRUD Rewards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Statistics</a:t>
            </a: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Achievements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54520" y="2677680"/>
            <a:ext cx="434880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br/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12560" y="2038320"/>
            <a:ext cx="419076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Use Cases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Project management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RUP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000" spc="-1" strike="noStrike" cap="all">
                <a:solidFill>
                  <a:srgbClr val="ef53a5"/>
                </a:solidFill>
                <a:latin typeface="Century Gothic"/>
                <a:ea typeface="DejaVu Sans"/>
              </a:rPr>
              <a:t>Time estimation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Make progress of learning digital and competitive</a:t>
            </a:r>
            <a:br/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Stay as motivated as you were in the beginning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Split your learning goal into various tasks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Vision – Structured Learning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154520" y="2603520"/>
            <a:ext cx="482292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54520" y="3179880"/>
            <a:ext cx="482292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208560" y="2603520"/>
            <a:ext cx="482292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 u="sng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208560" y="3179880"/>
            <a:ext cx="544212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Individual rating of (completed) tasks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Reward system outside groups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Spend points on personal rewards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54520" y="97380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502560" y="2419920"/>
            <a:ext cx="43362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153440" y="5339880"/>
            <a:ext cx="43362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rafik 1" descr=""/>
          <p:cNvPicPr/>
          <p:nvPr/>
        </p:nvPicPr>
        <p:blipFill>
          <a:blip r:embed="rId1"/>
          <a:stretch/>
        </p:blipFill>
        <p:spPr>
          <a:xfrm>
            <a:off x="5493240" y="1274400"/>
            <a:ext cx="5522400" cy="527724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13800" y="4464000"/>
            <a:ext cx="2841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Dropped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Delete Account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648000" y="1678680"/>
            <a:ext cx="33141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Important Use-Cases: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Create Mission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Manage Tasks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Rewards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Achievements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* Statistics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Scope – Usecases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4520" y="2603520"/>
            <a:ext cx="8823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1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with project management tool „YouTrack“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Every week new sprint planning</a:t>
            </a:r>
            <a:endParaRPr b="0" lang="de-DE" sz="24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Gives an overview of:</a:t>
            </a:r>
            <a:endParaRPr b="0" lang="de-DE" sz="2400" spc="-1" strike="noStrike">
              <a:latin typeface="Arial"/>
            </a:endParaRPr>
          </a:p>
          <a:p>
            <a:pPr lvl="1" marL="8002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Spent time</a:t>
            </a:r>
            <a:endParaRPr b="0" lang="de-DE" sz="2400" spc="-1" strike="noStrike">
              <a:latin typeface="Arial"/>
            </a:endParaRPr>
          </a:p>
          <a:p>
            <a:pPr lvl="1" marL="8002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Tasks ToDo/ in Progress/ Done</a:t>
            </a:r>
            <a:endParaRPr b="0" lang="de-DE" sz="2400" spc="-1" strike="noStrike">
              <a:latin typeface="Arial"/>
            </a:endParaRPr>
          </a:p>
          <a:p>
            <a:pPr lvl="1" marL="800280" indent="-3405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Work history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120" y="1604520"/>
            <a:ext cx="1097280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rafik 3" descr=""/>
          <p:cNvPicPr/>
          <p:nvPr/>
        </p:nvPicPr>
        <p:blipFill>
          <a:blip r:embed="rId1"/>
          <a:stretch/>
        </p:blipFill>
        <p:spPr>
          <a:xfrm>
            <a:off x="0" y="1604520"/>
            <a:ext cx="12192840" cy="51840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76120" y="519120"/>
            <a:ext cx="87595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ebebeb"/>
                </a:solidFill>
                <a:latin typeface="Century Gothic"/>
                <a:ea typeface="DejaVu Sans"/>
              </a:rPr>
              <a:t>Youtrack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LibreOffice/5.4.2.2$MacOSX_X86_64 LibreOffice_project/22b09f6418e8c2d508a9eaf86b2399209b0990f4</Application>
  <Words>447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2018-12-08T12:08:55Z</dcterms:created>
  <dc:creator>Adam, Jannik</dc:creator>
  <dc:description/>
  <dc:language>de-DE</dc:language>
  <cp:lastModifiedBy/>
  <dcterms:modified xsi:type="dcterms:W3CDTF">2019-06-17T20:38:31Z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