
<file path=META-INF/manifest.xml><?xml version="1.0" encoding="utf-8"?>
<manifest:manifest xmlns:manifest="urn:oasis:names:tc:opendocument:xmlns:manifest:1.0" manifest:version="1.2">
  <manifest:file-entry manifest:full-path="/" manifest:version="1.2" manifest:media-type="application/vnd.oasis.opendocument.presentation"/>
  <manifest:file-entry manifest:full-path="Thumbnails/thumbnail.png" manifest:media-type="image/png"/>
  <manifest:file-entry manifest:full-path="meta.xml" manifest:media-type="text/xml"/>
  <manifest:file-entry manifest:full-path="Pictures/100002010000046F0000021B799A8B8E4BFB1EB3.png" manifest:media-type="image/png"/>
  <manifest:file-entry manifest:full-path="Pictures/10000201000002640000016023F5F1C97EB16D0A.png" manifest:media-type="image/png"/>
  <manifest:file-entry manifest:full-path="Pictures/1000020100000221000000DC7FFAA4ADE45C5DF8.png" manifest:media-type="image/png"/>
  <manifest:file-entry manifest:full-path="Pictures/1000020100000158000001439472B2B44EC4FC38.png" manifest:media-type="image/png"/>
  <manifest:file-entry manifest:full-path="Pictures/10000201000000B9000001009F6C91B362EABA36.png" manifest:media-type="image/png"/>
  <manifest:file-entry manifest:full-path="Pictures/10000000000001A1000000794C2BDB32CA6A3F7C.png" manifest:media-type="image/png"/>
  <manifest:file-entry manifest:full-path="Pictures/10000000000000E1000000E045288C14A6D2F7CC.png" manifest:media-type="image/png"/>
  <manifest:file-entry manifest:full-path="Pictures/1000020100000200000002007FD4B544C3C542C0.png" manifest:media-type="image/png"/>
  <manifest:file-entry manifest:full-path="Pictures/10000201000002E5000001E4B0961530A9194A16.png" manifest:media-type="image/png"/>
  <manifest:file-entry manifest:full-path="Pictures/10000000000001900000012C291C1721C4DFEC55.jpg" manifest:media-type="image/jpeg"/>
  <manifest:file-entry manifest:full-path="Pictures/1000000000000211000001B4D35C1B2A58D3F20A.jpg" manifest:media-type="image/jpeg"/>
  <manifest:file-entry manifest:full-path="Pictures/10000201000005BB0000020020852ED1CFCF18BB.png" manifest:media-type="image/png"/>
  <manifest:file-entry manifest:full-path="Pictures/10000201000005A400000329DC0D1805DD2297F4.png" manifest:media-type="image/png"/>
  <manifest:file-entry manifest:full-path="Pictures/1000000000000780000004380030EC24988DE6B2.png" manifest:media-type="image/png"/>
  <manifest:file-entry manifest:full-path="Pictures/10000000000000E1000000E139494028A17F7822.jpg" manifest:media-type="image/jpeg"/>
  <manifest:file-entry manifest:full-path="Pictures/10000201000005730000038CA8E5F6AAC8930BA3.png" manifest:media-type="image/png"/>
  <manifest:file-entry manifest:full-path="Pictures/1000020100000260000002450B88D2B255957C39.png" manifest:media-type="image/png"/>
  <manifest:file-entry manifest:full-path="settings.xml" manifest:media-type="text/xml"/>
  <manifest:file-entry manifest:full-path="content.xml" manifest:media-type="text/xml"/>
  <manifest:file-entry manifest:full-path="styles.xml" manifest:media-type="text/xml"/>
  <manifest:file-entry manifest:full-path="Configurations2/" manifest:media-type="application/vnd.sun.xml.ui.configuration"/>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mn-ea" svg:font-family="+mn-ea"/>
    <style:font-face style:name="+mn-lt" svg:font-family="+mn-lt"/>
    <style:font-face style:name="Arial" svg:font-family="Arial"/>
    <style:font-face style:name="Century Gothic" svg:font-family="'Century Gothic'"/>
    <style:font-face style:name="DejaVu Sans" svg:font-family="'DejaVu Sans'"/>
    <style:font-face style:name="HelveticaNeue-Bold" svg:font-family="HelveticaNeue-Bold"/>
    <style:font-face style:name="Wingdings" svg:font-family="Wingdings"/>
    <style:font-face style:name="Liberation Sans" svg:font-family="'Liberation Sans'" style:font-family-generic="roman" style:font-pitch="variable"/>
    <style:font-face style:name="Liberation Serif" svg:font-family="'Liberation Serif'" style:font-family-generic="roman" style:font-pitch="variable"/>
    <style:font-face style:name="Arial Unicode MS" svg:font-family="'Arial Unicode MS'" style:font-family-generic="system" style:font-pitch="variable"/>
    <style:font-face style:name="Tahoma" svg:font-family="Tahoma"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dp3" style:family="drawing-page">
      <style:drawing-page-properties presentation:display-header="false" presentation:display-footer="false" presentation:display-page-number="false" presentation:display-date-time="false"/>
    </style:style>
    <style:style style:name="gr1" style:family="graphic" style:parent-style-name="standard">
      <style:graphic-properties draw:stroke="none" svg:stroke-width="0cm" draw:fill="none" draw:textarea-vertical-align="bottom" draw:auto-grow-height="false" draw:fit-to-size="false" fo:min-height="0cm" fo:min-width="0cm" fo:padding-top="0.125cm" fo:padding-bottom="0.125cm" fo:padding-left="0.25cm" fo:padding-right="0.25cm" fo:wrap-option="wrap"/>
    </style:style>
    <style:style style:name="gr2" style:family="graphic" style:parent-style-name="standard">
      <style:graphic-properties draw:stroke="none" svg:stroke-width="0cm" draw:fill="none" draw:textarea-vertical-align="top" draw:auto-grow-height="false" draw:fit-to-size="false" fo:min-height="0cm" fo:min-width="0cm" fo:padding-top="0.125cm" fo:padding-bottom="0.125cm" fo:padding-left="0.25cm" fo:padding-right="0.25cm" fo:wrap-option="wrap"/>
    </style:style>
    <style:style style:name="gr3" style:family="graphic">
      <style:graphic-properties style:protect="size"/>
    </style:style>
    <style:style style:name="gr4" style:family="graphic" style:parent-style-name="standard">
      <style:graphic-properties draw:stroke="none" svg:stroke-width="0cm" draw:fill="none" draw:textarea-vertical-align="middle" draw:auto-grow-height="false" draw:fit-to-size="false" fo:min-height="0cm" fo:min-width="0cm" fo:padding-top="0.125cm" fo:padding-bottom="0.125cm" fo:padding-left="0.25cm" fo:padding-right="0.25cm" fo:wrap-option="wrap"/>
    </style:style>
    <style:style style:name="gr5"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6" style:family="graphic" style:parent-style-name="standard">
      <style:graphic-properties draw:stroke="none" svg:stroke-width="0cm" draw:fill="none" draw:textarea-vertical-align="top" draw:auto-grow-height="true" draw:fit-to-size="false" fo:min-height="0cm" fo:min-width="0cm" fo:padding-top="0.125cm" fo:padding-bottom="0.125cm" fo:padding-left="0.25cm" fo:padding-right="0.25cm" fo:wrap-option="wrap"/>
    </style:style>
    <style:style style:name="gr7" style:family="graphic" style:parent-style-name="standard">
      <style:graphic-properties draw:stroke="solid" svg:stroke-width="0.071cm" svg:stroke-color="#840c4b" draw:stroke-linejoin="round" draw:fill="solid" draw:fill-color="#b31166" draw:textarea-vertical-align="top" draw:auto-grow-height="false" fo:min-height="0cm" fo:min-width="0cm" fo:padding-top="0.125cm" fo:padding-bottom="0.125cm" fo:padding-left="0.25cm" fo:padding-right="0.25cm" fo:wrap-option="wrap"/>
    </style:style>
    <style:style style:name="gr8" style:family="graphic" style:parent-style-name="standard">
      <style:graphic-properties draw:stroke="none" svg:stroke-width="0cm" draw:fill="none" draw:textarea-vertical-align="top" draw:auto-grow-height="false" fo:min-height="0cm" fo:min-width="0cm" fo:padding-top="0.125cm" fo:padding-bottom="0.125cm" fo:padding-left="0.25cm" fo:padding-right="0.25cm" fo:wrap-option="wrap"/>
    </style:style>
    <style:style style:name="gr9" style:family="graphic" style:parent-style-name="standard">
      <style:graphic-properties draw:stroke="none" svg:stroke-width="0cm" draw:fill="none" draw:textarea-vertical-align="middle" draw:auto-grow-height="false" draw:fit-to-size="false" fo:min-height="1.712cm" fo:min-width="23.835cm" fo:padding-top="0.125cm" fo:padding-bottom="0.125cm" fo:padding-left="0.25cm" fo:padding-right="0.25cm" fo:wrap-option="wrap"/>
    </style:style>
    <style:style style:name="gr10" style:family="graphic" style:parent-style-name="standard" style:list-style-name="L3">
      <style:graphic-properties draw:stroke="none" svg:stroke-width="0cm" draw:fill="none" draw:textarea-vertical-align="top" draw:auto-grow-height="false" draw:fit-to-size="false" fo:min-height="9.238cm" fo:min-width="24.014cm" fo:padding-top="0.125cm" fo:padding-bottom="0.125cm" fo:padding-left="0.25cm" fo:padding-right="0.25cm" fo:wrap-option="wrap"/>
    </style:style>
    <style:style style:name="gr11" style:family="graphic" style:parent-style-name="standard" style:list-style-name="L3">
      <style:graphic-properties draw:stroke="none" svg:stroke-width="0cm" draw:fill="none" draw:textarea-vertical-align="top" draw:auto-grow-height="false" draw:fit-to-size="false" fo:min-height="9.238cm" fo:min-width="24.014cm" fo:padding-top="0.125cm" fo:padding-bottom="0.125cm" fo:padding-left="0.25cm" fo:padding-right="0.25cm" fo:wrap-option="wrap"/>
    </style:style>
    <style:style style:name="gr12" style:family="graphic" style:parent-style-name="standard" style:list-style-name="L9">
      <style:graphic-properties draw:stroke="none" svg:stroke-width="0cm" draw:fill="none" draw:textarea-vertical-align="bottom" draw:auto-grow-height="false" draw:fit-to-size="false" fo:min-height="1.349cm" fo:min-width="12.901cm" fo:padding-top="0.125cm" fo:padding-bottom="0.125cm" fo:padding-left="0.25cm" fo:padding-right="0.25cm" fo:wrap-option="wrap"/>
    </style:style>
    <style:style style:name="gr13" style:family="graphic" style:parent-style-name="standard" style:list-style-name="L9">
      <style:graphic-properties draw:stroke="none" svg:stroke-width="0cm" draw:fill="none" draw:textarea-vertical-align="bottom" draw:auto-grow-height="false" draw:fit-to-size="false" fo:min-height="1.349cm" fo:min-width="12.901cm" fo:padding-top="0.125cm" fo:padding-bottom="0.125cm" fo:padding-left="0.25cm" fo:padding-right="0.25cm" fo:wrap-option="wrap"/>
    </style:style>
    <style:style style:name="gr14" style:family="graphic" style:parent-style-name="standard" style:list-style-name="L9">
      <style:graphic-properties draw:stroke="none" svg:stroke-width="0cm" draw:fill="none" draw:textarea-vertical-align="bottom" draw:auto-grow-height="false" draw:fit-to-size="false" fo:min-height="1.349cm" fo:min-width="12.901cm" fo:padding-top="0.125cm" fo:padding-bottom="0.125cm" fo:padding-left="0.25cm" fo:padding-right="0.25cm" fo:wrap-option="wrap"/>
    </style:style>
    <style:style style:name="gr15" style:family="graphic" style:parent-style-name="Object_20_with_20_no_20_fill_20_and_20_no_20_line">
      <style:graphic-properties draw:textarea-vertical-align="middle" draw:color-mode="standard" draw:luminance="0%" draw:contrast="0%" draw:gamma="100%" draw:red="0%" draw:green="0%" draw:blue="0%" fo:clip="rect(0cm, 0cm, 0cm, 0cm)" draw:image-opacity="100%" style:mirror="none"/>
    </style:style>
    <style:style style:name="gr16" style:family="graphic" style:parent-style-name="standard" style:list-style-name="L8">
      <style:graphic-properties draw:stroke="none" svg:stroke-width="0cm" draw:fill="none" draw:textarea-vertical-align="top" draw:auto-grow-height="false" draw:fit-to-size="false" fo:min-height="7.637cm" fo:min-width="12.901cm" fo:padding-top="0.125cm" fo:padding-bottom="0.125cm" fo:padding-left="0.25cm" fo:padding-right="0.25cm" fo:wrap-option="wrap"/>
    </style:style>
    <style:style style:name="gr17" style:family="graphic" style:parent-style-name="standard" style:list-style-name="L8">
      <style:graphic-properties draw:stroke="none" svg:stroke-width="0cm" draw:fill="none" draw:textarea-vertical-align="top" draw:auto-grow-height="false" draw:fit-to-size="false" fo:min-height="7.637cm" fo:min-width="12.901cm" fo:padding-top="0.125cm" fo:padding-bottom="0.125cm" fo:padding-left="0.25cm" fo:padding-right="0.25cm" fo:wrap-option="wrap"/>
    </style:style>
    <style:style style:name="gr18" style:family="graphic" style:parent-style-name="standard" style:list-style-name="L8">
      <style:graphic-properties draw:stroke="none" svg:stroke-width="0cm" draw:fill="none" draw:textarea-vertical-align="top" draw:auto-grow-height="false" draw:fit-to-size="false" fo:min-height="7.637cm" fo:min-width="12.901cm" fo:padding-top="0.125cm" fo:padding-bottom="0.125cm" fo:padding-left="0.25cm" fo:padding-right="0.25cm" fo:wrap-option="wrap"/>
    </style:style>
    <style:style style:name="gr19" style:family="graphic" style:parent-style-name="standard" style:list-style-name="L3">
      <style:graphic-properties draw:stroke="none" svg:stroke-width="0cm" draw:fill="none" draw:textarea-vertical-align="top" draw:auto-grow-height="false" draw:fit-to-size="false" fo:min-height="0cm" fo:min-width="0cm" fo:padding-top="0.125cm" fo:padding-bottom="0.125cm" fo:padding-left="0.25cm" fo:padding-right="0.25cm" fo:wrap-option="wrap"/>
    </style:style>
    <style:style style:name="gr20" style:family="graphic" style:parent-style-name="standard" style:list-style-name="L12">
      <style:graphic-properties draw:stroke="none" draw:fill="none" fo:min-height="1.889cm"/>
    </style:style>
    <style:style style:name="gr21" style:family="graphic" style:parent-style-name="Object_20_with_20_no_20_fill_20_and_20_no_20_line">
      <style:graphic-properties draw:textarea-vertical-align="middle" draw:color-mode="standard" draw:luminance="0%" draw:contrast="0%" draw:gamma="100%" draw:red="0%" draw:green="0%" draw:blue="0%" fo:clip="rect(2.183cm, 0.004cm, 2.353cm, 0cm)" draw:image-opacity="100%" style:mirror="none"/>
    </style:style>
    <style:style style:name="gr22" style:family="graphic" style:parent-style-name="standard">
      <style:graphic-properties svg:stroke-color="#000000" draw:fill="none" draw:fill-color="#ffffff" draw:textarea-horizontal-align="justify" draw:textarea-vertical-align="middle" draw:auto-grow-height="false" fo:min-height="2.725cm" fo:min-width="0.54cm"/>
    </style:style>
    <style:style style:name="gr23" style:family="graphic" style:parent-style-name="standard">
      <style:graphic-properties draw:stroke="none" svg:stroke-width="0cm" draw:fill="none" draw:textarea-vertical-align="top" draw:auto-grow-height="false" draw:fit-to-size="shrink-to-fit" fo:min-height="0cm" fo:min-width="0cm" fo:padding-top="0.125cm" fo:padding-bottom="0.125cm" fo:padding-left="0.25cm" fo:padding-right="0.25cm" fo:wrap-option="wrap"/>
    </style:style>
    <style:style style:name="gr24" style:family="graphic" style:parent-style-name="standard">
      <style:graphic-properties draw:stroke="none" svg:stroke-width="0cm" draw:fill="none" draw:textarea-vertical-align="middle" draw:auto-grow-height="true" draw:fit-to-size="false" fo:min-height="0cm" fo:min-width="0cm" fo:padding-top="0cm" fo:padding-bottom="0cm" fo:padding-left="0cm" fo:padding-right="0cm" fo:wrap-option="wrap"/>
    </style:style>
    <style:style style:name="gr25" style:family="graphic" style:parent-style-name="standard">
      <style:graphic-properties draw:stroke="none" svg:stroke-width="0cm" draw:fill="none" draw:textarea-vertical-align="middle" draw:auto-grow-height="true" draw:fit-to-size="false" fo:min-height="0cm" fo:min-width="0cm" fo:padding-top="0cm" fo:padding-bottom="0cm" fo:padding-left="0cm" fo:padding-right="0cm" fo:wrap-option="wrap"/>
    </style:style>
    <style:style style:name="pr1" style:family="presentation" style:parent-style-name="Title_2c__20_Content-notes">
      <style:graphic-properties draw:fill-color="#ffffff" fo:min-height="13.364cm"/>
    </style:style>
    <style:style style:name="pr2" style:family="presentation" style:parent-style-name="Blank_20_Slide-notes">
      <style:graphic-properties draw:fill-color="#ffffff" fo:min-height="13.364cm"/>
    </style:style>
    <style:style style:name="pr3" style:family="presentation" style:parent-style-name="Default-notes">
      <style:graphic-properties draw:fill-color="#ffffff" fo:min-height="13.364cm"/>
    </style:style>
    <style:style style:name="pr4" style:family="presentation" style:parent-style-name="Default_20_1-notes">
      <style:graphic-properties draw:fill-color="#ffffff" fo:min-height="13.364cm"/>
    </style:style>
    <style:style style:name="pr5" style:family="presentation" style:parent-style-name="Default_20_1-notes">
      <style:graphic-properties draw:stroke="none" svg:stroke-width="0cm" draw:fill="none" draw:fill-color="#ffffff" draw:textarea-vertical-align="top" draw:auto-grow-height="false" draw:fit-to-size="false" fo:min-height="11.43cm" fo:padding-top="0cm" fo:padding-bottom="0cm" fo:padding-left="0cm" fo:padding-right="0cm" fo:wrap-option="wrap"/>
    </style:style>
    <style:style style:name="pr6" style:family="presentation" style:parent-style-name="Default_20_2-notes">
      <style:graphic-properties draw:stroke="none" svg:stroke-width="0cm" draw:fill="none" draw:fill-color="#ffffff" draw:textarea-vertical-align="top" draw:auto-grow-height="false" draw:fit-to-size="false" fo:min-height="11.43cm" fo:padding-top="0cm" fo:padding-bottom="0cm" fo:padding-left="0cm" fo:padding-right="0cm" fo:wrap-option="wrap"/>
    </style:style>
    <style:style style:name="pr7" style:family="presentation" style:parent-style-name="Default_20_1-notes">
      <style:graphic-properties draw:fill-color="#ffffff" fo:min-height="11.429cm"/>
    </style:style>
    <style:style style:name="pr8" style:family="presentation" style:parent-style-name="Default_20_3-notes">
      <style:graphic-properties draw:fill-color="#ffffff" fo:min-height="13.364cm"/>
    </style:style>
    <style:style style:name="pr9" style:family="presentation" style:parent-style-name="Default_20_4-notes">
      <style:graphic-properties draw:fill-color="#ffffff" fo:min-height="11.429cm"/>
    </style:style>
    <style:style style:name="pr10" style:family="presentation" style:parent-style-name="Title_20_Slide-notes">
      <style:graphic-properties draw:fill-color="#ffffff" fo:min-height="11.429cm"/>
    </style:style>
    <style:style style:name="pr11" style:family="presentation" style:parent-style-name="Blank_20_Slide-notes">
      <style:graphic-properties draw:fill-color="#ffffff" fo:min-height="11.429cm"/>
    </style:style>
    <style:style style:name="P1" style:family="paragraph">
      <style:paragraph-properties fo:margin-top="0cm" fo:margin-bottom="0cm" fo:line-height="100%" fo:text-align="start"/>
    </style:style>
    <style:style style:name="P2" style:family="paragraph">
      <loext:graphic-properties draw:fill="none"/>
      <style:paragraph-properties fo:text-align="start" style:font-independent-line-spacing="true"/>
      <style:text-properties fo:font-size="18pt"/>
    </style:style>
    <style:style style:name="P3" style:family="paragraph">
      <style:paragraph-properties fo:margin-top="0.353cm" fo:margin-bottom="0cm" fo:line-height="100%" fo:text-align="start"/>
    </style:style>
    <style:style style:name="P4" style:family="paragraph">
      <loext:graphic-properties draw:fill-color="#ffffff"/>
    </style:style>
    <style:style style:name="P5" style:family="paragraph">
      <style:paragraph-properties fo:margin-left="0cm" fo:margin-right="0cm" fo:margin-top="0.353cm" fo:margin-bottom="0cm" fo:line-height="100%" fo:text-align="start" fo:text-indent="0cm"/>
    </style:style>
    <style:style style:name="P6" style:family="paragraph">
      <style:paragraph-properties fo:margin-left="0cm" fo:margin-right="0cm" fo:margin-top="0cm" fo:margin-bottom="0cm" fo:line-height="100%" fo:text-align="start" fo:text-indent="0cm"/>
    </style:style>
    <style:style style:name="P7" style:family="paragraph">
      <style:paragraph-properties fo:margin-left="0.6cm" fo:margin-right="0cm" fo:margin-top="0cm" fo:margin-bottom="0cm" fo:line-height="100%" fo:text-align="start" fo:text-indent="-0.598cm">
        <style:tab-stops>
          <style:tab-stop style:position="0cm"/>
        </style:tab-stops>
      </style:paragraph-properties>
    </style:style>
    <style:style style:name="P8" style:family="paragraph">
      <loext:graphic-properties draw:fill="none" draw:fill-color="#ffffff"/>
      <style:paragraph-properties fo:text-align="start" style:font-independent-line-spacing="true"/>
      <style:text-properties fo:font-size="18pt"/>
    </style:style>
    <style:style style:name="P9" style:family="paragraph">
      <style:paragraph-properties fo:margin-top="0cm" fo:margin-bottom="0cm" fo:line-height="100%" fo:text-align="end"/>
    </style:style>
    <style:style style:name="P10" style:family="paragraph">
      <loext:graphic-properties draw:fill="none"/>
      <style:paragraph-properties fo:text-align="start"/>
      <style:text-properties fo:font-size="18pt"/>
    </style:style>
    <style:style style:name="P11" style:family="paragraph">
      <loext:graphic-properties draw:fill="solid" draw:fill-color="#b31166"/>
      <style:paragraph-properties fo:text-align="start"/>
      <style:text-properties fo:font-size="18pt"/>
    </style:style>
    <style:style style:name="P12" style:family="paragraph">
      <style:paragraph-properties style:text-autospace="none"/>
      <style:text-properties fo:color="#c1c5c5" style:font-name="HelveticaNeue-Bold" fo:font-size="47pt" fo:font-weight="bold" style:font-name-asian="HelveticaNeue-Bold" style:font-size-asian="47pt" style:font-weight-asian="bold" style:font-name-complex="HelveticaNeue-Bold" style:font-size-complex="47pt" style:font-weight-complex="bold"/>
    </style:style>
    <style:style style:name="P13" style:family="paragraph">
      <loext:graphic-properties draw:fill="none"/>
      <style:paragraph-properties fo:text-align="start" style:text-autospace="none" style:font-independent-line-spacing="true"/>
      <style:text-properties fo:color="#c1c5c5" style:font-name="HelveticaNeue-Bold" fo:font-size="47pt" fo:font-weight="bold" style:font-name-asian="HelveticaNeue-Bold" style:font-size-asian="47pt" style:font-weight-asian="bold" style:font-name-complex="HelveticaNeue-Bold" style:font-size-complex="47pt" style:font-weight-complex="bold"/>
    </style:style>
    <style:style style:name="P14" style:family="paragraph">
      <loext:graphic-properties draw:fill="none"/>
      <style:paragraph-properties fo:margin-left="0cm" fo:margin-right="0cm" fo:margin-top="0.353cm" fo:margin-bottom="0cm" fo:line-height="100%" fo:text-align="start" fo:text-indent="0cm" style:font-independent-line-spacing="true"/>
      <style:text-properties fo:font-size="18pt"/>
    </style:style>
    <style:style style:name="P15" style:family="paragraph">
      <loext:graphic-properties draw:fill="none"/>
      <style:paragraph-properties fo:margin-top="0.353cm" fo:margin-bottom="0cm" fo:line-height="100%" fo:text-align="start" style:font-independent-line-spacing="true"/>
      <style:text-properties fo:font-size="18pt"/>
    </style:style>
    <style:style style:name="P16" style:family="paragraph">
      <style:paragraph-properties fo:text-align="center"/>
    </style:style>
    <style:style style:name="P17" style:family="paragraph">
      <style:paragraph-properties style:text-autospace="none"/>
      <style:text-properties fo:color="#c1c5c5" style:font-name="HelveticaNeue-Bold" fo:font-size="18pt" fo:font-weight="bold" style:font-name-asian="HelveticaNeue-Bold" style:font-size-asian="47pt" style:font-weight-asian="bold" style:font-name-complex="HelveticaNeue-Bold" style:font-size-complex="47pt" style:font-weight-complex="bold"/>
    </style:style>
    <style:style style:name="P18" style:family="paragraph">
      <loext:graphic-properties draw:fill="none"/>
      <style:paragraph-properties fo:text-align="start" style:text-autospace="none" style:font-independent-line-spacing="true"/>
      <style:text-properties fo:color="#c1c5c5" style:font-name="HelveticaNeue-Bold" fo:font-size="18pt" fo:font-weight="bold" style:font-name-asian="HelveticaNeue-Bold" style:font-size-asian="47pt" style:font-weight-asian="bold" style:font-name-complex="HelveticaNeue-Bold" style:font-size-complex="47pt" style:font-weight-complex="bold"/>
    </style:style>
    <style:style style:name="P19" style:family="paragraph">
      <style:paragraph-properties fo:margin-left="0cm" fo:margin-right="0cm" fo:margin-top="0.353cm" fo:margin-bottom="0cm" fo:line-height="100%" fo:text-align="start" fo:text-indent="0cm"/>
      <style:text-properties fo:font-size="18pt"/>
    </style:style>
    <style:style style:name="P20" style:family="paragraph">
      <style:paragraph-properties fo:margin-top="0.353cm" fo:margin-bottom="0cm" fo:line-height="100%" fo:text-align="start"/>
      <style:text-properties fo:font-size="18pt"/>
    </style:style>
    <style:style style:name="P21" style:family="paragraph">
      <loext:graphic-properties draw:fill="none"/>
      <style:paragraph-properties fo:margin-top="0.353cm" fo:margin-bottom="0cm" fo:line-height="100%" fo:text-align="start"/>
      <style:text-properties fo:font-size="18pt"/>
    </style:style>
    <style:style style:name="P22" style:family="paragraph">
      <loext:graphic-properties draw:fill="none" draw:fill-color="#ffffff"/>
      <style:paragraph-properties fo:text-align="center"/>
    </style:style>
    <style:style style:name="P23" style:family="paragraph">
      <loext:graphic-properties draw:fill-color="#ffffff"/>
      <style:text-properties fo:font-size="20pt"/>
    </style:style>
    <style:style style:name="P24" style:family="paragraph">
      <style:paragraph-properties fo:margin-top="0cm" fo:margin-bottom="0cm" fo:line-height="100%" fo:text-align="center"/>
    </style:style>
    <style:style style:name="T1" style:family="text">
      <style:text-properties fo:font-variant="normal" fo:text-transform="none" fo:color="#ebebeb" style:text-line-through-style="none" style:text-line-through-type="none" style:text-position="0% 100%" style:font-name="Century Gothic" fo:font-size="54pt" fo:letter-spacing="normal" fo:font-style="normal" style:text-underline-style="none" fo:font-weight="normal" style:font-name-asian="DejaVu Sans" style:font-size-asian="54pt" style:font-style-asian="normal" style:font-weight-asian="normal" style:font-name-complex="DejaVu Sans" style:font-size-complex="54pt" style:font-style-complex="normal" style:font-weight-complex="normal"/>
    </style:style>
    <style:style style:name="T2" style:family="text">
      <style:text-properties fo:text-transform="uppercase" fo:color="#ef53a5" style:text-line-through-style="none" style:text-line-through-type="none" style:text-position="0% 100%" style:font-name="Century Gothic" fo:font-size="18pt" fo:letter-spacing="normal" fo:font-style="normal" style:text-underline-style="none" fo:font-weight="normal" style:font-name-asian="DejaVu Sans" style:font-size-asian="18pt" style:font-style-asian="normal" style:font-weight-asian="normal" style:font-name-complex="DejaVu Sans" style:font-size-complex="18pt" style:font-style-complex="normal" style:font-weight-complex="normal"/>
    </style:style>
    <style:style style:name="T3" style:family="text">
      <style:text-properties fo:font-variant="normal" fo:text-transform="none" fo:color="#ebebeb" style:text-line-through-style="none" style:text-line-through-type="none" style:text-position="0% 100%" style:font-name="Century Gothic" fo:font-size="36pt" fo:letter-spacing="normal" fo:font-style="normal" style:text-underline-style="none" fo:font-weight="normal" style:font-name-asian="DejaVu Sans" style:font-size-asian="36pt" style:font-style-asian="normal" style:font-weight-asian="normal" style:font-name-complex="DejaVu Sans" style:font-size-complex="36pt" style:font-style-complex="normal" style:font-weight-complex="normal"/>
    </style:style>
    <style:style style:name="T4" style:family="text">
      <style:text-properties fo:font-variant="normal" fo:text-transform="none" fo:color="#404040" style:text-line-through-style="none" style:text-line-through-type="none" style:text-position="0% 100%" style:font-name="Century Gothic" fo:font-size="24pt" fo:letter-spacing="normal" fo:font-style="normal" style:text-underline-style="none" fo:font-weight="bold" style:font-name-asian="DejaVu Sans" style:font-size-asian="24pt" style:font-style-asian="normal" style:font-weight-asian="bold" style:font-name-complex="DejaVu Sans" style:font-size-complex="24pt" style:font-style-complex="normal" style:font-weight-complex="bold"/>
    </style:style>
    <style:style style:name="T5" style:family="text">
      <style:text-properties fo:font-variant="normal" fo:text-transform="none" fo:color="#000000" style:text-line-through-style="none" style:text-line-through-type="none" style:text-position="0% 100%" style:font-name="Arial" fo:font-size="24pt" fo:letter-spacing="normal" fo:font-style="normal" style:text-underline-style="none" fo:font-weight="normal" style:font-name-asian="DejaVu Sans" style:font-size-asian="24pt" style:font-style-asian="normal" style:font-weight-asian="normal" style:font-name-complex="DejaVu Sans" style:font-size-complex="24pt" style:font-style-complex="normal" style:font-weight-complex="normal"/>
    </style:style>
    <style:style style:name="T6" style:family="text">
      <style:text-properties fo:font-variant="normal" fo:text-transform="none" fo:color="#ebebeb" style:text-line-through-style="none" style:text-line-through-type="none" style:text-position="0% 100%" style:font-name="Century Gothic" fo:font-size="40pt" fo:letter-spacing="normal" fo:font-style="normal" style:text-underline-style="none" fo:font-weight="normal" style:font-name-asian="DejaVu Sans" style:font-size-asian="40pt" style:font-style-asian="normal" style:font-weight-asian="normal" style:font-name-complex="DejaVu Sans" style:font-size-complex="40pt" style:font-style-complex="normal" style:font-weight-complex="normal"/>
    </style:style>
    <style:style style:name="T7" style:family="text">
      <style:text-properties fo:font-variant="normal" fo:text-transform="none" fo:color="#000000" style:text-line-through-style="none" style:text-line-through-type="none" style:text-position="0% 100%" style:font-name="Arial" fo:font-size="40pt" fo:letter-spacing="normal" fo:font-style="normal" style:text-underline-style="none" fo:font-weight="normal" style:font-name-asian="DejaVu Sans" style:font-size-asian="40pt" style:font-style-asian="normal" style:font-weight-asian="normal" style:font-name-complex="DejaVu Sans" style:font-size-complex="40pt" style:font-style-complex="normal" style:font-weight-complex="normal"/>
    </style:style>
    <style:style style:name="T8" style:family="text">
      <style:text-properties fo:text-transform="uppercase" fo:color="#ef53a5" style:text-line-through-style="none" style:text-line-through-type="none" style:text-position="0% 100%" style:font-name="Century Gothic" fo:font-size="20pt" fo:letter-spacing="normal" fo:font-style="normal" style:text-underline-style="none" fo:font-weight="normal" style:font-name-asian="DejaVu Sans" style:font-size-asian="20pt" style:font-style-asian="normal" style:font-weight-asian="normal" style:font-name-complex="DejaVu Sans" style:font-size-complex="20pt" style:font-style-complex="normal" style:font-weight-complex="normal"/>
    </style:style>
    <style:style style:name="T9" style:family="text">
      <style:text-properties fo:font-variant="normal" fo:text-transform="none" fo:color="#404040" style:text-line-through-style="none" style:text-line-through-type="none" style:text-position="0% 100%" style:font-name="Century Gothic" fo:font-size="18pt" fo:letter-spacing="normal" fo:font-style="normal" style:text-underline-style="none" fo:font-weight="normal" style:font-name-asian="DejaVu Sans" style:font-size-asian="18pt" style:font-style-asian="normal" style:font-weight-asian="normal" style:font-name-complex="DejaVu Sans" style:font-size-complex="18pt" style:font-style-complex="normal" style:font-weight-complex="normal"/>
    </style:style>
    <style:style style:name="T10" style:family="text">
      <style:text-properties fo:font-variant="normal" fo:text-transform="none" fo:color="#404040" style:text-line-through-style="none" style:text-line-through-type="none" style:text-position="0% 100%" style:font-name="Century Gothic" fo:font-size="18pt" fo:letter-spacing="normal" fo:font-style="normal" style:text-underline-style="none" fo:font-weight="bold" style:font-name-asian="DejaVu Sans" style:font-size-asian="18pt" style:font-style-asian="normal" style:font-weight-asian="bold" style:font-name-complex="DejaVu Sans" style:font-size-complex="18pt" style:font-style-complex="normal" style:font-weight-complex="bold"/>
    </style:style>
    <style:style style:name="T11" style:family="text">
      <style:text-properties fo:font-variant="normal" fo:text-transform="none" fo:color="#404040" style:text-line-through-style="none" style:text-line-through-type="none" style:text-position="0% 100%" style:font-name="Century Gothic" fo:font-size="16pt" fo:letter-spacing="normal" fo:font-style="normal" style:text-underline-style="none" fo:font-weight="normal" style:font-name-asian="DejaVu Sans" style:font-size-asian="16pt" style:font-style-asian="normal" style:font-weight-asian="normal" style:font-name-complex="DejaVu Sans" style:font-size-complex="16pt" style:font-style-complex="normal" style:font-weight-complex="normal"/>
    </style:style>
    <style:style style:name="T12" style:family="text">
      <style:text-properties fo:font-variant="normal" fo:text-transform="none" fo:color="#404040" style:text-line-through-style="none" style:text-line-through-type="none" style:text-position="0% 100%" style:font-name="Century Gothic" fo:font-size="16pt" fo:letter-spacing="normal" fo:font-style="normal" style:text-underline-style="none" fo:font-weight="bold" style:font-name-asian="DejaVu Sans" style:font-size-asian="16pt" style:font-style-asian="normal" style:font-weight-asian="bold" style:font-name-complex="DejaVu Sans" style:font-size-complex="16pt" style:font-style-complex="normal" style:font-weight-complex="bold"/>
    </style:style>
    <style:style style:name="T13" style:family="text">
      <style:text-properties fo:font-variant="normal" fo:text-transform="none" fo:color="#000000" style:text-line-through-style="none" style:text-line-through-type="none" style:text-position="0% 100%" style:font-name="Arial" fo:font-size="16pt" fo:letter-spacing="normal" fo:font-style="normal" style:text-underline-style="none" fo:font-weight="normal" style:font-name-asian="DejaVu Sans" style:font-size-asian="16pt" style:font-style-asian="normal" style:font-weight-asian="normal" style:font-name-complex="DejaVu Sans" style:font-size-complex="16pt" style:font-style-complex="normal" style:font-weight-complex="normal"/>
    </style:style>
    <style:style style:name="T14" style:family="text">
      <style:text-properties fo:font-variant="normal" fo:text-transform="none" style:text-line-through-style="none" style:text-line-through-type="none" style:text-position="0% 100%" style:font-name="Arial"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15" style:family="text">
      <style:text-properties fo:font-variant="normal" fo:text-transform="none" fo:color="#000000" style:text-line-through-style="none" style:text-line-through-type="none" style:text-position="0% 100%" style:font-name="+mn-lt" fo:font-size="12pt" fo:letter-spacing="normal" fo:font-style="normal" style:text-underline-style="none" fo:font-weight="normal" style:font-name-asian="+mn-ea" style:font-size-asian="12pt" style:font-style-asian="normal" style:font-weight-asian="normal" style:font-size-complex="12pt" style:font-style-complex="normal" style:font-weight-complex="normal"/>
    </style:style>
    <style:style style:name="T16" style:family="text">
      <style:text-properties fo:font-variant="normal" fo:text-transform="none" fo:color="#b31166" style:text-line-through-style="none" style:text-line-through-type="none" style:text-position="0% 100%" style:font-name="Century Gothic" fo:font-size="24pt" fo:letter-spacing="normal" fo:font-style="normal" style:text-underline-style="solid" style:text-underline-width="auto" style:text-underline-color="font-color" fo:font-weight="normal" style:font-name-asian="DejaVu Sans" style:font-size-asian="24pt" style:font-style-asian="normal" style:font-weight-asian="normal" style:font-name-complex="DejaVu Sans" style:font-size-complex="24pt" style:font-style-complex="normal" style:font-weight-complex="normal"/>
    </style:style>
    <style:style style:name="T17" style:family="text">
      <style:text-properties fo:font-variant="normal" fo:text-transform="none" fo:color="#000000" style:text-line-through-style="none" style:text-line-through-type="none" style:text-position="0% 100%" style:font-name="Arial" fo:font-size="18pt" fo:letter-spacing="normal" fo:font-style="normal" style:text-underline-style="none" fo:font-weight="normal" style:font-name-asian="DejaVu Sans" style:font-size-asian="18pt" style:font-style-asian="normal" style:font-weight-asian="normal" style:font-name-complex="DejaVu Sans" style:font-size-complex="18pt" style:font-style-complex="normal" style:font-weight-complex="normal"/>
    </style:style>
    <style:style style:name="T18" style:family="text">
      <style:text-properties fo:font-variant="normal" fo:text-transform="none" fo:color="#000000" style:text-line-through-style="none" style:text-line-through-type="none" style:text-position="0% 100%" style:font-name="Century Gothic" fo:font-size="18pt" fo:letter-spacing="normal" fo:font-style="normal" style:text-underline-style="none" fo:font-weight="normal" style:font-name-asian="DejaVu Sans" style:font-size-asian="18pt" style:font-style-asian="normal" style:font-weight-asian="normal" style:font-name-complex="DejaVu Sans" style:font-size-complex="18pt" style:font-style-complex="normal" style:font-weight-complex="normal"/>
    </style:style>
    <style:style style:name="T19" style:family="text">
      <style:text-properties fo:font-variant="normal" fo:text-transform="none" fo:color="#000000" style:text-line-through-style="none" style:text-line-through-type="none" style:text-position="0% 100%" style:font-name="Wingdings" fo:font-size="18pt" fo:letter-spacing="normal" fo:font-style="normal" style:text-underline-style="none" fo:font-weight="normal" style:font-name-asian="DejaVu Sans" style:font-size-asian="18pt" style:font-style-asian="normal" style:font-weight-asian="normal" style:font-name-complex="DejaVu Sans" style:font-size-complex="18pt" style:font-style-complex="normal" style:font-weight-complex="normal"/>
    </style:style>
    <style:style style:name="T20" style:family="text">
      <style:text-properties fo:font-variant="normal" fo:text-transform="none" fo:color="#000000" style:text-line-through-style="none" style:text-line-through-type="none" style:text-position="0% 100%" style:font-name="Century Gothic" fo:font-size="32pt" fo:letter-spacing="normal" fo:font-style="italic" style:text-underline-style="none" fo:font-weight="bold" style:font-name-asian="DejaVu Sans" style:font-size-asian="32pt" style:font-style-asian="italic" style:font-weight-asian="bold" style:font-name-complex="DejaVu Sans" style:font-size-complex="32pt" style:font-style-complex="italic" style:font-weight-complex="bold"/>
    </style:style>
    <style:style style:name="T21" style:family="text">
      <style:text-properties fo:font-variant="normal" fo:text-transform="none" fo:color="#000000" style:text-line-through-style="none" style:text-line-through-type="none" style:text-position="0% 100%" style:font-name="Century Gothic" fo:font-size="18pt" fo:letter-spacing="normal" fo:font-style="italic" style:text-underline-style="none" fo:font-weight="bold" style:font-name-asian="DejaVu Sans" style:font-size-asian="18pt" style:font-style-asian="italic" style:font-weight-asian="bold" style:font-name-complex="DejaVu Sans" style:font-size-complex="18pt" style:font-style-complex="italic" style:font-weight-complex="bold"/>
    </style:style>
    <style:style style:name="T22" style:family="text">
      <style:text-properties fo:text-transform="uppercase" fo:color="#ef53a5" style:text-line-through-style="none" style:text-line-through-type="none" style:text-position="0% 100%" style:font-name="Century Gothic" fo:font-size="22pt" fo:letter-spacing="normal" fo:font-style="normal" style:text-underline-style="none" fo:font-weight="normal" style:font-name-asian="DejaVu Sans" style:font-size-asian="22pt" style:font-style-asian="normal" style:font-weight-asian="normal" style:font-name-complex="DejaVu Sans" style:font-size-complex="22pt" style:font-style-complex="normal" style:font-weight-complex="normal"/>
    </style:style>
    <style:style style:name="T23" style:family="text">
      <style:text-properties fo:text-transform="uppercase" fo:color="#ef53a5" style:text-line-through-style="none" style:text-line-through-type="none" style:text-position="0% 100%" style:font-name="Century Gothic" fo:font-size="14pt" fo:letter-spacing="normal" fo:font-style="normal" style:text-underline-style="none" fo:font-weight="normal" style:font-name-asian="DejaVu Sans" style:font-size-asian="14pt" style:font-style-asian="normal" style:font-weight-asian="normal" style:font-name-complex="DejaVu Sans" style:font-size-complex="14pt" style:font-style-complex="normal" style:font-weight-complex="normal"/>
    </style:style>
    <style:style style:name="T24" style:family="text">
      <style:text-properties fo:font-variant="normal" fo:text-transform="none" fo:color="#ebebeb" style:text-outline="false" style:text-line-through-style="none" style:text-line-through-type="none" style:text-position="0% 100%" style:font-name="Century Gothic" fo:font-size="36pt" fo:letter-spacing="normal" fo:font-style="normal" fo:text-shadow="none" style:text-underline-style="none" fo:font-weight="normal" style:letter-kerning="true" style:font-name-asian="DejaVu Sans" style:font-size-asian="36pt" style:font-style-asian="normal" style:font-weight-asian="normal" style:font-name-complex="DejaVu Sans" style:font-size-complex="36pt" style:font-style-complex="normal" style:font-weight-complex="normal" style:text-emphasize="none" style:font-relief="none" style:text-overline-style="none" style:text-overline-color="font-color"/>
    </style:style>
    <style:style style:name="T25" style:family="text">
      <style:text-properties fo:font-variant="normal" fo:text-transform="none" fo:color="#ffffff" style:text-line-through-style="none" style:text-line-through-type="none" style:text-position="0% 100%" style:font-name="Arial" fo:font-size="44pt" fo:letter-spacing="normal" fo:font-style="normal" style:text-underline-style="none" fo:font-weight="normal" style:font-size-asian="44pt" style:font-style-asian="normal" style:font-weight-asian="normal" style:font-size-complex="44pt" style:font-style-complex="normal" style:font-weight-complex="normal"/>
    </style:style>
    <text:list-style style:name="L1">
      <text:list-level-style-bullet text:level="1" text:bullet-char="●">
        <style:list-level-properties text:min-label-width="0.6cm"/>
        <style:text-properties fo:font-family="StarSymbol" fo:color="#ebebeb"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StarSymbol" fo:color="#ef53a5"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
        <style:list-level-properties text:space-before="0.003cm" text:min-label-width="0.95cm"/>
        <style:text-properties fo:font-family="'Wingdings 3'" style:font-charset="x-symbol" fo:color="#b31166" fo:font-size="8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bullet text:level="1" text:bullet-char="">
        <style:list-level-properties text:space-before="0.003cm" text:min-label-width="0.95cm"/>
        <style:text-properties fo:font-family="'Wingdings 3'" style:font-charset="x-symbol" fo:color="#0000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5">
      <text:list-level-style-bullet text:level="1" text:bullet-char="">
        <style:list-level-properties text:space-before="0.003cm" text:min-label-width="0.95cm"/>
        <style:text-properties fo:font-family="'Wingdings 3'" style:font-charset="x-symbol" fo:color="#b31166" fo:font-size="80%"/>
      </text:list-level-style-bullet>
      <text:list-level-style-bullet text:level="2" text:bullet-char="">
        <style:list-level-properties text:space-before="1.273cm" text:min-label-width="0.791cm"/>
        <style:text-properties fo:font-family="'Wingdings 3'" style:font-charset="x-symbol" fo:color="#b31166" fo:font-size="80%"/>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6">
      <text:list-level-style-bullet text:level="1" text:bullet-char="">
        <style:list-level-properties text:space-before="0.003cm" text:min-label-width="0.95cm"/>
        <style:text-properties fo:font-family="'Wingdings 3'" style:font-charset="x-symbol" fo:color="#000000" fo:font-size="100%"/>
      </text:list-level-style-bullet>
      <text:list-level-style-bullet text:level="2" text:bullet-char="">
        <style:list-level-properties text:space-before="1.273cm" text:min-label-width="0.791cm"/>
        <style:text-properties fo:font-family="'Wingdings 3'" style:font-charset="x-symbol" fo:color="#b31166" fo:font-size="80%"/>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7">
      <text:list-level-style-bullet text:level="1" text:bullet-char="●">
        <style:list-level-properties text:min-label-width="0.6cm"/>
        <style:text-properties fo:font-family="StarSymbol" style:use-window-font-color="true"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8">
      <text:list-level-style-bullet text:level="1" text:bullet-char="●">
        <style:list-level-properties text:min-label-width="0.6cm"/>
        <style:text-properties fo:font-family="StarSymbol" fo:color="#00000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9">
      <text:list-level-style-bullet text:level="1" text:bullet-char="●">
        <style:list-level-properties text:min-label-width="0.6cm"/>
        <style:text-properties fo:font-family="StarSymbol" fo:color="#b31166"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0">
      <text:list-level-style-number text:level="1" style:num-suffix=")" style:num-format="1">
        <style:list-level-properties text:space-before="0.003cm" text:min-label-width="0.95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2">
      <text:list-level-style-bullet text:level="1" text:bullet-char="●">
        <style:list-level-properties text:min-label-width="0.6cm"/>
        <style:text-properties fo:font-family="StarSymbol" fo:color="#b31166" fo:font-size="100%"/>
      </text:list-level-style-bullet>
      <text:list-level-style-bullet text:level="2" text:bullet-char="●">
        <style:list-level-properties text:space-before="0.6cm" text:min-label-width="0.6cm"/>
        <style:text-properties fo:font-family="StarSymbol" fo:color="#000000" fo:font-size="45%"/>
      </text:list-level-style-bullet>
      <text:list-level-style-bullet text:level="3" text:bullet-char="●">
        <style:list-level-properties text:space-before="1.2cm" text:min-label-width="0.6cm"/>
        <style:text-properties fo:font-family="StarSymbol" fo:color="#000000" fo:font-size="45%"/>
      </text:list-level-style-bullet>
      <text:list-level-style-bullet text:level="4" text:bullet-char="●">
        <style:list-level-properties text:space-before="1.8cm" text:min-label-width="0.6cm"/>
        <style:text-properties fo:font-family="StarSymbol" fo:color="#000000" fo:font-size="45%"/>
      </text:list-level-style-bullet>
      <text:list-level-style-bullet text:level="5" text:bullet-char="●">
        <style:list-level-properties text:space-before="2.4cm" text:min-label-width="0.6cm"/>
        <style:text-properties fo:font-family="StarSymbol" fo:color="#000000" fo:font-size="45%"/>
      </text:list-level-style-bullet>
      <text:list-level-style-bullet text:level="6" text:bullet-char="●">
        <style:list-level-properties text:space-before="3cm" text:min-label-width="0.6cm"/>
        <style:text-properties fo:font-family="StarSymbol" fo:color="#000000" fo:font-size="45%"/>
      </text:list-level-style-bullet>
      <text:list-level-style-bullet text:level="7" text:bullet-char="●">
        <style:list-level-properties text:space-before="3.6cm" text:min-label-width="0.6cm"/>
        <style:text-properties fo:font-family="StarSymbol" fo:color="#000000" fo:font-size="45%"/>
      </text:list-level-style-bullet>
      <text:list-level-style-bullet text:level="8" text:bullet-char="●">
        <style:list-level-properties text:space-before="4.2cm" text:min-label-width="0.6cm"/>
        <style:text-properties fo:font-family="StarSymbol" fo:color="#000000" fo:font-size="45%"/>
      </text:list-level-style-bullet>
      <text:list-level-style-bullet text:level="9" text:bullet-char="●">
        <style:list-level-properties text:space-before="4.8cm" text:min-label-width="0.6cm"/>
        <style:text-properties fo:font-family="StarSymbol" fo:color="#000000" fo:font-size="45%"/>
      </text:list-level-style-bullet>
      <text:list-level-style-bullet text:level="10" text:bullet-char="●">
        <style:list-level-properties text:space-before="5.4cm" text:min-label-width="0.6cm"/>
        <style:text-properties fo:font-family="StarSymbol" fo:color="#000000" fo:font-size="45%"/>
      </text:list-level-style-bullet>
    </text:list-style>
    <text:list-style style:name="L13">
      <text:list-level-style-bullet text:level="1" text:bullet-char="●">
        <style:list-level-properties text:min-label-width="0.6cm"/>
        <style:text-properties fo:font-family="StarSymbol" fo:color="#ffffff"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_2c__20_Content" presentation:presentation-page-layout-name="AL1T11">
        <draw:custom-shape draw:name="CustomShape 1" draw:style-name="gr1" draw:text-style-name="P2" draw:layer="layout" svg:width="24.513cm" svg:height="7.435cm" svg:x="3.208cm" svg:y="5.833cm">
          <text:p text:style-name="P1">
            <text:span text:style-name="T1">Learn It Yourself</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 draw:text-style-name="P2" draw:layer="layout" svg:width="24.513cm" svg:height="2.39cm" svg:x="3.208cm" svg:y="13.271cm">
          <text:p text:style-name="P3">
            <text:span text:style-name="T2">Lernziele spieleriesch selbst erreichen</text:span>
          </text:p>
          <text:p text:style-name="P3">
            <text:span text:style-name="T2">Jonas hilpp, angelika sudheimer, mert gündüz, jannik adam</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4.848cm" svg:height="11.136cm" svg:x="3.075cm" svg:y="2.257cm" draw:page-number="1" presentation:class="page"/>
          <draw:frame presentation:style-name="pr1" draw:text-style-name="P4" draw:layer="layout" svg:width="16.799cm" svg:height="13.364cm" svg:x="2.1cm" svg:y="14.107cm" presentation:class="notes" presentation:placeholder="true">
            <draw:text-box/>
          </draw:frame>
        </presentation:notes>
      </draw:page>
      <draw:page draw:name="page2" draw:style-name="dp1" draw:master-page-name="Blank_20_Slide">
        <draw:custom-shape draw:name="CustomShape 1" draw:style-name="gr4" draw:text-style-name="P2" draw:layer="layout" svg:width="24.334cm" svg:height="1.961cm" svg:x="3.208cm" svg:y="2.705cm">
          <text:p text:style-name="P1">
            <text:span text:style-name="T3">Agenda</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 draw:text-style-name="P2" draw:layer="layout" svg:width="24.513cm" svg:height="9.487cm" svg:x="3.208cm" svg:y="7.232cm">
          <text:list text:style-name="L3">
            <text:list-item>
              <text:p text:style-name="P5">
                <text:span text:style-name="T4">Business</text:span>
              </text:p>
            </text:list-item>
            <text:list-item>
              <text:p text:style-name="P5">
                <text:span text:style-name="T4">Quality</text:span>
              </text:p>
            </text:list-item>
            <text:list-item>
              <text:p text:style-name="P5">
                <text:span text:style-name="T4">Technical Ability</text:span>
              </text:p>
            </text:list-item>
          </text:list>
          <text:p text:style-name="P5">
            <text:span text:style-name="T5"/>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4.848cm" svg:height="11.136cm" svg:x="3.075cm" svg:y="2.257cm" draw:page-number="2" presentation:class="page"/>
          <draw:frame presentation:style-name="pr2" draw:text-style-name="P4" draw:layer="layout" svg:width="16.799cm" svg:height="13.364cm" svg:x="2.1cm" svg:y="14.107cm" presentation:class="notes" presentation:placeholder="true">
            <draw:text-box/>
          </draw:frame>
        </presentation:notes>
      </draw:page>
      <draw:page draw:name="page3" draw:style-name="dp1" draw:master-page-name="Default">
        <draw:custom-shape draw:name="CustomShape 1" draw:style-name="gr4" draw:text-style-name="P2" draw:layer="layout" svg:width="12.083cm" svg:height="6.341cm" svg:x="3.208cm" svg:y="7.438cm">
          <text:p text:style-name="P1">
            <text:span text:style-name="T6">Business</text:span>
            <text:span text:style-name="T7">
              <text:line-break/>
            </text:span>
            <text:span text:style-name="T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2" draw:layer="layout" svg:width="11.644cm" svg:height="6.341cm" svg:x="19.154cm" svg:y="7.438cm">
          <text:p text:style-name="P3">
            <text:span text:style-name="T8">Vision</text:span>
          </text:p>
          <text:p text:style-name="P3">
            <text:span text:style-name="T8">Scope //UC</text:span>
          </text:p>
          <text:p text:style-name="P3">
            <text:span text:style-name="T8">PM // AGILE RUp</text:span>
          </text:p>
          <text:p text:style-name="P3">
            <text:span text:style-name="T8">FP</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3" presentation:class="page"/>
          <draw:frame presentation:style-name="pr3" draw:text-style-name="P4" draw:layer="layout" svg:width="16.799cm" svg:height="13.364cm" svg:x="2.1cm" svg:y="14.107cm" presentation:class="notes" presentation:placeholder="true">
            <draw:text-box/>
          </draw:frame>
        </presentation:notes>
      </draw:page>
      <draw:page draw:name="page4" draw:style-name="dp1" draw:master-page-name="Default_20_1">
        <draw:custom-shape draw:name="CustomShape 1" draw:style-name="gr4" draw:text-style-name="P2" draw:layer="layout" svg:width="24.334cm" svg:height="1.961cm" svg:x="3.208cm" svg:y="2.705cm">
          <text:p text:style-name="P1">
            <text:span text:style-name="T3">Our Vision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 draw:text-style-name="P2" draw:layer="layout" svg:width="24.513cm" svg:height="9.487cm" svg:x="3.208cm" svg:y="7.232cm">
          <text:list text:style-name="L3">
            <text:list-item>
              <text:p text:style-name="P5">
                <text:span text:style-name="T4">Blow up your motivation levels for reaching your goals!</text:span>
              </text:p>
            </text:list-item>
          </text:list>
          <text:p text:style-name="P5">
            <text:span text:style-name="T5"/>
          </text:p>
          <text:list text:continue-numbering="true" text:style-name="L3">
            <text:list-item>
              <text:p text:style-name="P5">
                <text:span text:style-name="T4">Turn mundane tasks such as studying into a game!</text:span>
              </text:p>
            </text:list-item>
          </text:list>
          <text:p text:style-name="P5">
            <text:span text:style-name="T5"/>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4" presentation:class="page"/>
          <draw:frame presentation:style-name="pr4" draw:text-style-name="P4" draw:layer="layout" svg:width="16.799cm" svg:height="13.364cm" svg:x="2.1cm" svg:y="14.107cm" presentation:class="notes" presentation:placeholder="true">
            <draw:text-box/>
          </draw:frame>
        </presentation:notes>
      </draw:page>
      <draw:page draw:name="page5" draw:style-name="dp1" draw:master-page-name="Default_20_1">
        <draw:custom-shape draw:name="CustomShape 1" draw:style-name="gr4" draw:text-style-name="P2" draw:layer="layout" svg:width="24.334cm" svg:height="1.961cm" svg:x="3.208cm" svg:y="2.705cm">
          <text:p text:style-name="P1">
            <text:span text:style-name="T3">Vision - Mission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 draw:text-style-name="P2" draw:layer="layout" svg:width="24.513cm" svg:height="9.487cm" svg:x="3.208cm" svg:y="7.232cm">
          <text:list text:style-name="L3">
            <text:list-item>
              <text:p text:style-name="P5">
                <text:span text:style-name="T9">You can create your own </text:span>
                <text:span text:style-name="T10">mission</text:span>
              </text:p>
            </text:list-item>
          </text:list>
          <text:list text:style-name="L5">
            <text:list-item>
              <text:list>
                <text:list-item>
                  <text:p text:style-name="P5">
                    <text:span text:style-name="T11">Consists of </text:span>
                    <text:span text:style-name="T12">tasks</text:span>
                  </text:p>
                </text:list-item>
              </text:list>
            </text:list-item>
          </text:list>
          <text:p text:style-name="P6">
            <text:span text:style-name="T13"/>
          </text:p>
          <text:list text:continue-numbering="true" text:style-name="L5">
            <text:list-item>
              <text:p text:style-name="P5">
                <text:span text:style-name="T9">Definition of a „Mission“ is up to you!!</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3">
          <draw:page-thumbnail draw:name="PlaceHolder 1" draw:style-name="gr3" draw:layer="layout" svg:width="15.237cm" svg:height="8.57cm" svg:x="1.905cm" svg:y="3.175cm" draw:page-number="5" presentation:class="page"/>
          <draw:frame draw:name="PlaceHolder 2" presentation:style-name="pr5" draw:text-style-name="P8" draw:layer="layout" svg:width="15.237cm" svg:height="9.998cm" svg:x="1.905cm" svg:y="12.224cm" presentation:class="notes" presentation:user-transformed="true">
            <draw:text-box>
              <text:p text:style-name="P7">
                <text:span text:style-name="T14">it does not necessarily have to be about studying</text:span>
              </text:p>
              <text:p text:style-name="P7">
                <text:span text:style-name="T14"/>
              </text:p>
              <text:p text:style-name="P7">
                <text:span text:style-name="T14">Mit linker Hand Zeugs erledigen</text:span>
              </text:p>
              <text:p text:style-name="P7">
                <text:span text:style-name="T14">Statur behalten</text:span>
              </text:p>
            </draw:text-box>
          </draw:frame>
          <draw:custom-shape draw:name="CustomShape 3" draw:style-name="gr1" draw:text-style-name="P2" draw:layer="layout" svg:width="8.252cm" svg:height="1.271cm" svg:x="10.791cm" svg:y="24.126cm">
            <text:p text:style-name="P9">
              <text:span text:style-name="T15">
                <text:page-number>&lt;number&gt;</text:page-number>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page>
      <draw:page draw:name="page6" draw:style-name="dp1" draw:master-page-name="Default_20_2">
        <draw:custom-shape draw:name="CustomShape 1" draw:style-name="gr4" draw:text-style-name="P2" draw:layer="layout" svg:width="24.334cm" svg:height="1.961cm" svg:x="3.208cm" svg:y="2.705cm">
          <text:p text:style-name="P1">
            <text:span text:style-name="T3">Vision - Motivation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 draw:text-style-name="P2" draw:layer="layout" svg:width="13.4cm" svg:height="1.598cm" svg:x="3.208cm" svg:y="7.232cm">
          <text:p text:style-name="P3">
            <text:span text:style-name="T16">Competitive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2" draw:text-style-name="P2" draw:layer="layout" svg:width="13.4cm" svg:height="7.886cm" svg:x="3.208cm" svg:y="8.833cm">
          <text:p text:style-name="P3">
            <text:span text:style-name="T17"/>
          </text:p>
          <text:list text:style-name="L3">
            <text:list-item>
              <text:p text:style-name="P5">
                <text:span text:style-name="T9">Points for completing tasks</text:span>
              </text:p>
            </text:list-item>
            <text:list-item>
              <text:p text:style-name="P5">
                <text:span text:style-name="T9">Highscore system</text:span>
              </text:p>
            </text:list-item>
            <text:list-item>
              <text:p text:style-name="P5">
                <text:span text:style-name="T9">Group statistics</text:span>
              </text:p>
            </text:list-item>
            <text:list-item>
              <text:p text:style-name="P5">
                <text:span text:style-name="T9">Push notification</text:span>
              </text:p>
            </text:list-item>
          </text:list>
          <text:p text:style-name="P5">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1" draw:text-style-name="P2" draw:layer="layout" svg:width="13.4cm" svg:height="1.598cm" svg:x="17.246cm" svg:y="7.232cm">
          <text:p text:style-name="P3">
            <text:span text:style-name="T16">Self-reflection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5" draw:style-name="gr2" draw:text-style-name="P2" draw:layer="layout" svg:width="13.4cm" svg:height="7.886cm" svg:x="17.246cm" svg:y="8.833cm">
          <text:p text:style-name="P3">
            <text:span text:style-name="T17"/>
          </text:p>
          <text:list text:style-name="L3">
            <text:list-item>
              <text:p text:style-name="P5">
                <text:span text:style-name="T9">Individual rating of (completed) tasks</text:span>
              </text:p>
            </text:list-item>
            <text:list-item>
              <text:p text:style-name="P5">
                <text:span text:style-name="T9">Reward system outside groups</text:span>
              </text:p>
            </text:list-item>
            <text:list-item>
              <text:p text:style-name="P5">
                <text:span text:style-name="T9">Spend points on personal rewards</text:span>
              </text:p>
            </text:list-item>
          </text:list>
          <text:p text:style-name="P5">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3">
          <draw:page-thumbnail draw:name="PlaceHolder 1" draw:style-name="gr3" draw:layer="layout" svg:width="15.237cm" svg:height="8.57cm" svg:x="1.905cm" svg:y="3.175cm" draw:page-number="6" presentation:class="page"/>
          <draw:frame draw:name="PlaceHolder 2" presentation:style-name="pr6" draw:text-style-name="P8" draw:layer="layout" svg:width="15.237cm" svg:height="9.998cm" svg:x="1.905cm" svg:y="12.224cm" presentation:class="notes" presentation:user-transformed="true">
            <draw:text-box>
              <text:p text:style-name="P7">
                <text:span text:style-name="T14">Highscore system to help you compare yourself with others and track your own improvements.</text:span>
              </text:p>
              <text:p text:style-name="P7">
                <text:span text:style-name="T14">Statistics provide who is first and who is last.</text:span>
              </text:p>
              <text:p text:style-name="P7">
                <text:span text:style-name="T14">Push notifications if you’re last to make sure you step up your game.</text:span>
              </text:p>
              <text:p text:style-name="P7">
                <text:span text:style-name="T14"/>
              </text:p>
              <text:p text:style-name="P7">
                <text:span text:style-name="T14"/>
              </text:p>
              <text:p text:style-name="P7">
                <text:span text:style-name="T14">reflect upon him/herself by giving an individual rating after finishing a task. This way you will keep track on the parts you have mastered well, but also areas where you still could need some polishing.</text:span>
              </text:p>
              <text:p text:style-name="P7">
                <text:span text:style-name="T14">You’ll be able to individualize the amount of points rewarded for each task. In addition to this, you can define your own personal rewards, such as eating a Snickers.</text:span>
              </text:p>
            </draw:text-box>
          </draw:frame>
          <draw:custom-shape draw:name="CustomShape 3" draw:style-name="gr1" draw:text-style-name="P2" draw:layer="layout" svg:width="8.252cm" svg:height="1.271cm" svg:x="10.791cm" svg:y="24.126cm">
            <text:p text:style-name="P9">
              <text:span text:style-name="T15">
                <text:page-number>&lt;number&gt;</text:page-number>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page>
      <draw:page draw:name="page7" draw:style-name="dp1" draw:master-page-name="Default_20_1">
        <draw:custom-shape draw:name="CustomShape 1" draw:style-name="gr4" draw:text-style-name="P2" draw:layer="layout" svg:width="24.334cm" svg:height="1.961cm" svg:x="3.208cm" svg:y="2.705cm">
          <text:p text:style-name="P1">
            <text:span text:style-name="T3">Scope:</text:span>
            <text:span text:style-name="T17">
              <text:line-break/>
            </text:span>
            <text:span text:style-name="T3">Use-Case Diagram</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Content Placeholder 4" draw:style-name="gr5" draw:text-style-name="P10" draw:layer="layout" svg:width="18.723cm" svg:height="17.891cm" svg:x="15.348cm" svg:y="1.156cm">
          <draw:image xlink:href="Pictures/1000020100000260000002450B88D2B255957C39.png" xlink:type="simple" xlink:show="embed" xlink:actuate="onLoad">
            <text:p/>
          </draw:image>
        </draw:frame>
        <draw:custom-shape draw:name="CustomShape 2" draw:style-name="gr6" draw:text-style-name="P2" draw:layer="layout" svg:width="12.048cm" svg:height="3.297cm" svg:x="1.397cm" svg:y="6.722cm">
          <text:list text:style-name="L10">
            <text:list-item>
              <text:p text:style-name="P6">
                <text:span text:style-name="T18">Account system </text:span>
                <text:span text:style-name="T19"></text:span>
              </text:p>
            </text:list-item>
            <text:list-item>
              <text:p text:style-name="P6">
                <text:span text:style-name="T18">Create/View Mission</text:span>
              </text:p>
            </text:list-item>
            <text:list-item>
              <text:p text:style-name="P6">
                <text:span text:style-name="T18">Add user</text:span>
              </text:p>
            </text:list-item>
            <text:list-item>
              <text:p text:style-name="P6">
                <text:span text:style-name="T18">Manage Tasks</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6" draw:text-style-name="P2" draw:layer="layout" svg:width="12.048cm" svg:height="2.365cm" svg:x="3.205cm" svg:y="14.833cm">
          <text:p text:style-name="P1">
            <text:span text:style-name="T20">Gamification</text:span>
            <text:span text:style-name="T17">
              <text:line-break/>
            </text:span>
            <text:span text:style-name="T21">coming next semester!</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4" draw:style-name="gr7" draw:text-style-name="P11" draw:layer="layout" svg:width="2.294cm" svg:height="1.241cm" svg:x="0.507cm" svg:y="15.04cm">
          <text:p/>
          <draw:enhanced-geometry draw:mirror-horizontal="false" draw:mirror-vertical="false" draw:text-areas="0 ?f8 ?f12 ?f9" svg:viewBox="0 0 0 0" draw:type="ooxml-rightArrow" draw:modifiers="50000 50000" draw:enhanced-path="M 0 ?f8 L ?f5 ?f8 ?f5 0 ?f14 ?f7 ?f5 ?f13 ?f5 ?f9 0 ?f9 Z N">
            <draw:equation draw:name="f0" draw:formula="min(logwidth,logheight)"/>
            <draw:equation draw:name="f1" draw:formula="100000*logwidth/?f0 "/>
            <draw:equation draw:name="f2" draw:formula="if(0-$0 ,0,if(100000-$0 ,$0 ,100000))"/>
            <draw:equation draw:name="f3" draw:formula="if(0-$1 ,0,if(?f1 -$1 ,$1 ,?f1 ))"/>
            <draw:equation draw:name="f4" draw:formula="?f0 *?f3 /100000"/>
            <draw:equation draw:name="f5" draw:formula="logwidth+0-?f4 "/>
            <draw:equation draw:name="f6" draw:formula="logheight*?f2 /200000"/>
            <draw:equation draw:name="f7" draw:formula="logheight/2"/>
            <draw:equation draw:name="f8" draw:formula="?f7 +0-?f6 "/>
            <draw:equation draw:name="f9" draw:formula="?f7 +?f6 -0"/>
            <draw:equation draw:name="f10" draw:formula="logheight/2"/>
            <draw:equation draw:name="f11" draw:formula="?f8 *?f4 /?f10 "/>
            <draw:equation draw:name="f12" draw:formula="?f5 +?f11 -0"/>
            <draw:equation draw:name="f13" draw:formula="logheight"/>
            <draw:equation draw:name="f14" draw:formula="logwidth"/>
            <draw:handle draw:handle-position="0 ?f8" draw:handle-range-y-maximum="100000" draw:handle-range-y-minimum="0"/>
            <draw:handle draw:handle-position="?f5 0" draw:handle-range-x-maximum="?f1" draw:handle-range-x-minimum="0"/>
          </draw:enhanced-geometry>
        </draw:custom-shape>
        <presentation:notes draw:style-name="dp2">
          <draw:page-thumbnail draw:style-name="gr3" draw:layer="layout" svg:width="16.932cm" svg:height="9.524cm" svg:x="1.058cm" svg:y="1.93cm" draw:page-number="7" presentation:class="page"/>
          <draw:frame presentation:style-name="pr7" draw:text-style-name="P4" draw:layer="layout" svg:width="15.239cm" svg:height="11.429cm" svg:x="1.905cm" svg:y="12.065cm" presentation:class="notes" presentation:placeholder="true">
            <draw:text-box/>
          </draw:frame>
        </presentation:notes>
      </draw:page>
      <draw:page draw:name="page8" draw:style-name="dp1" draw:master-page-name="Default_20_1">
        <draw:custom-shape draw:name="CustomShape 1" draw:style-name="gr4" draw:text-style-name="P2" draw:layer="layout" svg:width="24.334cm" svg:height="1.961cm" svg:x="3.208cm" svg:y="2.705cm">
          <text:p text:style-name="P1">
            <text:span text:style-name="T3">Project management</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 draw:text-style-name="P2" draw:layer="layout" svg:width="24.513cm" svg:height="9.487cm" svg:x="3.208cm" svg:y="7.232cm">
          <text:list text:style-name="L3">
            <text:list-item>
              <text:p text:style-name="P5">
                <text:span text:style-name="T10">SCRUMMING</text:span>
                <text:span text:style-name="T9"> with </text:span>
                <text:span text:style-name="T10">YouTrack</text:span>
              </text:p>
            </text:list-item>
            <text:list-item>
              <text:p text:style-name="P5">
                <text:span text:style-name="T9">Dont assume that the people you present to know what scrum is.</text:span>
              </text:p>
            </text:list-item>
            <text:list-item>
              <text:p text:style-name="P5">
                <text:span text:style-name="T9">So you can explain why you pick this method and how it affects the client.</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8" presentation:class="page"/>
          <draw:frame presentation:style-name="pr4" draw:text-style-name="P4" draw:layer="layout" svg:width="16.799cm" svg:height="13.364cm" svg:x="2.1cm" svg:y="14.107cm" presentation:class="notes" presentation:placeholder="true">
            <draw:text-box/>
          </draw:frame>
        </presentation:notes>
      </draw:page>
      <draw:page draw:name="page9" draw:style-name="dp1" draw:master-page-name="Default_20_1">
        <draw:custom-shape draw:name="CustomShape 1" draw:style-name="gr4" draw:text-style-name="P2" draw:layer="layout" svg:width="24.334cm" svg:height="1.961cm" svg:x="3.208cm" svg:y="2.705cm">
          <text:p text:style-name="P1">
            <text:span text:style-name="T3">SRS</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8" draw:text-style-name="P10" draw:layer="layout" svg:width="24.513cm" svg:height="9.487cm" svg:x="3.208cm" svg:y="7.232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9" presentation:class="page"/>
          <draw:frame presentation:style-name="pr4" draw:text-style-name="P4" draw:layer="layout" svg:width="16.799cm" svg:height="13.364cm" svg:x="2.1cm" svg:y="14.107cm" presentation:class="notes" presentation:placeholder="true">
            <draw:text-box/>
          </draw:frame>
        </presentation:notes>
      </draw:page>
      <draw:page draw:name="page10" draw:style-name="dp1" draw:master-page-name="Default_20_1">
        <draw:custom-shape draw:name="CustomShape 1" draw:style-name="gr4" draw:text-style-name="P2" draw:layer="layout" svg:width="24.334cm" svg:height="1.961cm" svg:x="3.208cm" svg:y="2.705cm">
          <text:p text:style-name="P1">
            <text:span text:style-name="T3">RUP</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Content Placeholder 4" draw:style-name="gr5" draw:text-style-name="P10" draw:layer="layout" svg:width="26.898cm" svg:height="17.507cm" svg:x="6.966cm" svg:y="1cm">
          <draw:image xlink:href="Pictures/10000201000005730000038CA8E5F6AAC8930BA3.png" xlink:type="simple" xlink:show="embed" xlink:actuate="onLoad">
            <text:p/>
          </draw:image>
        </draw:frame>
        <presentation:notes draw:style-name="dp3">
          <draw:page-thumbnail draw:name="PlaceHolder 1" draw:style-name="gr3" draw:layer="layout" svg:width="15.237cm" svg:height="8.57cm" svg:x="1.905cm" svg:y="3.175cm" draw:page-number="10" presentation:class="page"/>
          <draw:frame draw:name="PlaceHolder 2" presentation:style-name="pr5" draw:text-style-name="P8" draw:layer="layout" svg:width="15.237cm" svg:height="9.998cm" svg:x="1.905cm" svg:y="12.224cm" presentation:class="notes" presentation:user-transformed="true">
            <draw:text-box>
              <text:p text:style-name="P7">
                <text:span text:style-name="T14">Wie sie sehen können, sehen sie nichts -&gt; Fehler eingestehen, im Final wird es besser aussehen</text:span>
              </text:p>
            </draw:text-box>
          </draw:frame>
          <draw:custom-shape draw:name="CustomShape 3" draw:style-name="gr1" draw:text-style-name="P2" draw:layer="layout" svg:width="8.252cm" svg:height="1.271cm" svg:x="10.791cm" svg:y="24.126cm">
            <text:p text:style-name="P9">
              <text:span text:style-name="T15">
                <text:page-number>&lt;number&gt;</text:page-number>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page>
      <draw:page draw:name="page11" draw:style-name="dp1" draw:master-page-name="Default_20_1">
        <draw:custom-shape draw:name="CustomShape 1" draw:style-name="gr4" draw:text-style-name="P2" draw:layer="layout" svg:width="24.334cm" svg:height="1.961cm" svg:x="3.208cm" svg:y="2.705cm">
          <text:p text:style-name="P1">
            <text:span text:style-name="T3">Burndown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Content Placeholder 4" draw:style-name="gr5" draw:text-style-name="P10" draw:layer="layout" svg:width="25.675cm" svg:height="14.383cm" svg:x="3.208cm" svg:y="4.668cm">
          <draw:image xlink:href="Pictures/10000201000005A400000329DC0D1805DD2297F4.png" xlink:type="simple" xlink:show="embed" xlink:actuate="onLoad">
            <text:p/>
          </draw:image>
        </draw:frame>
        <presentation:notes draw:style-name="dp2">
          <draw:page-thumbnail draw:style-name="gr3" draw:layer="layout" svg:width="19.798cm" svg:height="11.136cm" svg:x="0.6cm" svg:y="2.257cm" draw:page-number="11" presentation:class="page"/>
          <draw:frame presentation:style-name="pr4" draw:text-style-name="P4" draw:layer="layout" svg:width="16.799cm" svg:height="13.364cm" svg:x="2.1cm" svg:y="14.107cm" presentation:class="notes" presentation:placeholder="true">
            <draw:text-box/>
          </draw:frame>
        </presentation:notes>
      </draw:page>
      <draw:page draw:name="page12" draw:style-name="dp1" draw:master-page-name="Default">
        <draw:custom-shape draw:name="CustomShape 1" draw:style-name="gr4" draw:text-style-name="P2" draw:layer="layout" svg:width="12.083cm" svg:height="6.341cm" svg:x="3.208cm" svg:y="7.438cm">
          <text:p text:style-name="P1">
            <text:span text:style-name="T6">Quality</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2" draw:layer="layout" svg:width="12.245cm" svg:height="6.341cm" svg:x="19.154cm" svg:y="7.438cm">
          <text:p text:style-name="P3">
            <text:span text:style-name="T22">Workflow</text:span>
            <text:span text:style-name="T23">// Git, Youtrack, Sonar...</text:span>
          </text:p>
          <text:p text:style-name="P3">
            <text:span text:style-name="T22">Config</text:span>
          </text:p>
          <text:p text:style-name="P3">
            <text:span text:style-name="T22">Testing</text:span>
          </text:p>
          <text:p text:style-name="P3">
            <text:span text:style-name="T22">Automation</text:span>
          </text:p>
          <text:p text:style-name="P3">
            <text:span text:style-name="T22">Architecture</text:span>
          </text:p>
          <text:p text:style-name="P3">
            <text:span text:style-name="T22">Patterns</text:span>
          </text:p>
          <text:p text:style-name="P3">
            <text:span text:style-name="T22">Metrics</text:span>
            <text:span text:style-name="T8"> </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12" presentation:class="page"/>
          <draw:frame presentation:style-name="pr3" draw:text-style-name="P4" draw:layer="layout" svg:width="16.799cm" svg:height="13.364cm" svg:x="2.1cm" svg:y="14.107cm" presentation:class="notes" presentation:placeholder="true">
            <draw:text-box/>
          </draw:frame>
        </presentation:notes>
      </draw:page>
      <draw:page draw:name="page13" draw:style-name="dp1" draw:master-page-name="Default_20_1">
        <draw:custom-shape draw:name="CustomShape 1" draw:style-name="gr9" draw:text-style-name="P13" draw:layer="layout" svg:width="24.334cm" svg:height="1.961cm" svg:x="3.208cm" svg:y="2.705cm">
          <text:p text:style-name="P12">
            <text:span text:style-name="T24">Configuration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0" draw:text-style-name="P14" draw:layer="layout" svg:width="24.513cm" svg:height="9.487cm" svg:x="3.208cm" svg:y="7.232cm">
          <text:list text:style-name="L3">
            <text:list-header>
              <text:p text:style-name="P5">
                <text:span text:style-name="T9"/>
              </text:p>
            </text:list-header>
          </text:list>
          <text:p text:style-name="P5">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13" presentation:class="page"/>
          <draw:frame presentation:style-name="pr4" draw:text-style-name="P4" draw:layer="layout" svg:width="16.799cm" svg:height="13.364cm" svg:x="2.1cm" svg:y="14.107cm" presentation:class="notes" presentation:placeholder="true">
            <draw:text-box/>
          </draw:frame>
        </presentation:notes>
      </draw:page>
      <draw:page draw:name="page14" draw:style-name="dp1" draw:master-page-name="Default_20_1">
        <draw:custom-shape draw:name="CustomShape 1" draw:style-name="gr9" draw:text-style-name="P13" draw:layer="layout" svg:width="24.334cm" svg:height="1.961cm" svg:x="3.208cm" svg:y="2.705cm">
          <text:p text:style-name="P12">
            <text:span text:style-name="T24">Testing</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1" draw:text-style-name="P14" draw:layer="layout" svg:width="24.513cm" svg:height="9.487cm" svg:x="3.208cm" svg:y="7.232cm">
          <text:list text:style-name="L3">
            <text:list-header>
              <text:p text:style-name="P5">
                <text:span text:style-name="T9"/>
              </text:p>
            </text:list-header>
          </text:list>
          <text:p text:style-name="P5">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2" draw:text-style-name="P15" draw:layer="layout" svg:width="13.4cm" svg:height="1.598cm" svg:x="17.8cm" svg:y="7.232cm">
          <text:p text:style-name="P3">
            <text:span text:style-name="T16">Functional Testing</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3" draw:text-style-name="P15" draw:layer="layout" svg:width="13.4cm" svg:height="1.598cm" svg:x="3.208cm" svg:y="7.202cm">
          <text:p text:style-name="P3">
            <text:span text:style-name="T16">Unit Testing</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4" draw:text-style-name="P15" draw:layer="layout" svg:width="13.4cm" svg:height="1.598cm" svg:x="3.208cm" svg:y="12cm">
          <text:p text:style-name="P3">
            <text:span text:style-name="T16">User Testing</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15" draw:text-style-name="P16" draw:layer="layout" svg:width="5.809cm" svg:height="2.027cm" svg:x="25.2cm" svg:y="6.773cm">
          <draw:image xlink:href="Pictures/10000201000005BB0000020020852ED1CFCF18BB.png" xlink:type="simple" xlink:show="embed" xlink:actuate="onLoad">
            <text:p/>
          </draw:image>
        </draw:frame>
        <draw:frame draw:style-name="gr15" draw:text-style-name="P16" draw:layer="layout" svg:width="2.8cm" svg:height="2.308cm" svg:x="8.4cm" svg:y="6.47cm">
          <draw:image xlink:href="Pictures/1000000000000211000001B4D35C1B2A58D3F20A.jpg" xlink:type="simple" xlink:show="embed" xlink:actuate="onLoad">
            <text:p/>
          </draw:image>
        </draw:frame>
        <draw:custom-shape draw:name="CustomShape 3" draw:style-name="gr16" draw:text-style-name="P15" draw:layer="layout" svg:width="13.4cm" svg:height="7.886cm" svg:x="3.208cm" svg:y="7.8cm">
          <text:p text:style-name="P3">
            <text:span text:style-name="T17"/>
          </text:p>
          <text:list text:style-name="L3">
            <text:list-item>
              <text:p text:style-name="P5">
                <text:span text:style-name="T9">Testing the functionality of individual functions</text:span>
              </text:p>
            </text:list-item>
          </text:list>
          <text:p text:style-name="P5">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17" draw:text-style-name="P15" draw:layer="layout" svg:width="13.4cm" svg:height="7.886cm" svg:x="17.8cm" svg:y="7.8cm">
          <text:p text:style-name="P3">
            <text:span text:style-name="T17"/>
          </text:p>
          <text:list text:style-name="L3">
            <text:list-item>
              <text:p text:style-name="P5">
                <text:span text:style-name="T9">Testing a complete functionality of the application</text:span>
              </text:p>
            </text:list-item>
          </text:list>
          <text:p text:style-name="P5">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gr18" draw:text-style-name="P15" draw:layer="layout" svg:width="13.4cm" svg:height="7.886cm" svg:x="3.208cm" svg:y="12.6cm">
          <text:p text:style-name="P3">
            <text:span text:style-name="T17"/>
          </text:p>
          <text:list text:style-name="L3">
            <text:list-item>
              <text:p text:style-name="P5">
                <text:span text:style-name="T9">Testing the usability</text:span>
              </text:p>
            </text:list-item>
          </text:list>
          <text:p text:style-name="P5">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14" presentation:class="page"/>
          <draw:frame presentation:style-name="pr4" draw:text-style-name="P4" draw:layer="layout" svg:width="16.799cm" svg:height="13.364cm" svg:x="2.1cm" svg:y="14.107cm" presentation:class="notes" presentation:placeholder="true">
            <draw:text-box/>
          </draw:frame>
        </presentation:notes>
      </draw:page>
      <draw:page draw:name="page15" draw:style-name="dp1" draw:master-page-name="Default_20_1">
        <draw:custom-shape draw:name="CustomShape 1" draw:style-name="gr4" draw:text-style-name="P18" draw:layer="layout" svg:width="24.334cm" svg:height="1.961cm" svg:x="3.208cm" svg:y="2.705cm">
          <text:p text:style-name="P17">
            <text:span text:style-name="T24">Continuous Integration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19" draw:text-style-name="P14" draw:layer="layout" svg:width="24.513cm" svg:height="9.487cm" svg:x="3.208cm" svg:y="7.232cm">
          <text:list text:style-name="L3">
            <text:list-header>
              <text:p text:style-name="P19">
                <text:span text:style-name="T9"/>
              </text:p>
            </text:list-header>
          </text:list>
          <text:p text:style-name="P19">
            <text:span text:style-name="T17"/>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20" draw:text-style-name="P21" draw:layer="layout" svg:width="31.6cm" svg:height="2.492cm" svg:x="1.4cm" svg:y="6.903cm">
          <draw:text-box>
            <text:p text:style-name="P20">
              <text:span text:style-name="T16">Project </text:span>
              <text:span text:style-name="T16">
                <text:tab/>
              </text:span>
              <text:span text:style-name="T16">
                <text:tab/>
              </text:span>
              <text:span text:style-name="T16">
                <text:tab/>
              </text:span>
              <text:span text:style-name="T16">Development</text:span>
              <text:span text:style-name="T16">
                <text:tab/>
              </text:span>
              <text:span text:style-name="T16">
                <text:tab/>
              </text:span>
              <text:span text:style-name="T16">
                <text:tab/>
              </text:span>
              <text:span text:style-name="T16">Version Control</text:span>
              <text:span text:style-name="T16">
                <text:tab/>
              </text:span>
              <text:span text:style-name="T16">
                <text:tab/>
              </text:span>
              <text:span text:style-name="T16">
                <text:tab/>
              </text:span>
              <text:span text:style-name="T16">Continuous Integration </text:span>
            </text:p>
            <text:p text:style-name="P20">
              <text:span text:style-name="T16">Management</text:span>
            </text:p>
          </draw:text-box>
        </draw:frame>
        <draw:frame draw:style-name="gr15" draw:text-style-name="P16" draw:layer="layout" svg:width="2.488cm" svg:height="2.488cm" svg:x="2.312cm" svg:y="10cm">
          <draw:image xlink:href="Pictures/1000020100000200000002007FD4B544C3C542C0.png" xlink:type="simple" xlink:show="embed" xlink:actuate="onLoad">
            <text:p/>
          </draw:image>
        </draw:frame>
        <draw:frame draw:style-name="gr15" draw:text-style-name="P16" draw:layer="layout" svg:width="2.6cm" svg:height="2.6cm" svg:x="9.368cm" svg:y="9.6cm">
          <draw:image xlink:href="Pictures/10000000000000E1000000E139494028A17F7822.jpg" xlink:type="simple" xlink:show="embed" xlink:actuate="onLoad">
            <text:p/>
          </draw:image>
        </draw:frame>
        <draw:frame draw:style-name="gr15" draw:text-style-name="P16" draw:layer="layout" svg:width="2.632cm" svg:height="2.62cm" svg:x="9.368cm" svg:y="12.6cm">
          <draw:image xlink:href="Pictures/10000000000000E1000000E045288C14A6D2F7CC.png" xlink:type="simple" xlink:show="embed" xlink:actuate="onLoad">
            <text:p/>
          </draw:image>
        </draw:frame>
        <draw:frame draw:style-name="gr21" draw:text-style-name="P16" draw:layer="layout" svg:width="5.99cm" svg:height="2.567cm" svg:x="15.59cm" svg:y="9.233cm">
          <draw:image xlink:href="Pictures/10000000000001900000012C291C1721C4DFEC55.jpg" xlink:type="simple" xlink:show="embed" xlink:actuate="onLoad">
            <text:p/>
          </draw:image>
        </draw:frame>
        <draw:frame draw:style-name="gr15" draw:text-style-name="P16" draw:layer="layout" svg:width="6.87cm" svg:height="1.993cm" svg:x="15.72cm" svg:y="12.007cm">
          <draw:image xlink:href="Pictures/10000000000001A1000000794C2BDB32CA6A3F7C.png" xlink:type="simple" xlink:show="embed" xlink:actuate="onLoad">
            <text:p/>
          </draw:image>
        </draw:frame>
        <draw:frame draw:style-name="gr15" draw:text-style-name="P16" draw:layer="layout" svg:width="2.949cm" svg:height="4.081cm" svg:x="25.451cm" svg:y="9.319cm">
          <draw:image xlink:href="Pictures/10000201000000B9000001009F6C91B362EABA36.png" xlink:type="simple" xlink:show="embed" xlink:actuate="onLoad">
            <text:p/>
          </draw:image>
        </draw:frame>
        <draw:frame draw:style-name="gr15" draw:text-style-name="P16" draw:layer="layout" svg:width="5.2cm" svg:height="2.099cm" svg:x="19cm" svg:y="16.951cm">
          <draw:image xlink:href="Pictures/1000020100000221000000DC7FFAA4ADE45C5DF8.png" xlink:type="simple" xlink:show="embed" xlink:actuate="onLoad">
            <text:p/>
          </draw:image>
        </draw:frame>
        <draw:frame draw:style-name="gr15" draw:text-style-name="P16" draw:layer="layout" svg:width="5.73cm" svg:height="2cm" svg:x="24.47cm" svg:y="16.927cm">
          <draw:image xlink:href="Pictures/10000201000005BB0000020020852ED1CFCF18BB.png" xlink:type="simple" xlink:show="embed" xlink:actuate="onLoad">
            <text:p/>
          </draw:image>
        </draw:frame>
        <draw:frame draw:style-name="gr15" draw:text-style-name="P16" draw:layer="layout" svg:width="2.912cm" svg:height="2.4cm" svg:x="30.688cm" svg:y="16.2cm">
          <draw:image xlink:href="Pictures/1000000000000211000001B4D35C1B2A58D3F20A.jpg" xlink:type="simple" xlink:show="embed" xlink:actuate="onLoad">
            <text:p/>
          </draw:image>
        </draw:frame>
        <draw:custom-shape draw:style-name="gr22" draw:text-style-name="P22" draw:layer="layout" svg:width="2.079cm" svg:height="3.4cm" svg:x="26.121cm" svg:y="13.8cm">
          <text:p/>
          <draw:enhanced-geometry svg:viewBox="0 0 21600 21600" draw:text-areas="?f0 0 ?f2 ?f5" draw:type="down-arrow" draw:modifiers="16200 5400" draw:enhanced-path="M ?f0 0 L ?f0 ?f1 0 ?f1 10800 21600 21600 ?f1 ?f2 ?f1 ?f2 0 Z N">
            <draw:equation draw:name="f0" draw:formula="$1 "/>
            <draw:equation draw:name="f1" draw:formula="$0 "/>
            <draw:equation draw:name="f2" draw:formula="21600-$1 "/>
            <draw:equation draw:name="f3" draw:formula="21600-?f1 "/>
            <draw:equation draw:name="f4" draw:formula="?f3 *?f0 /10800"/>
            <draw:equation draw:name="f5" draw:formula="?f1 +?f4 "/>
            <draw:equation draw:name="f6" draw:formula="?f1 *?f0 /10800"/>
            <draw:equation draw:name="f7" draw:formula="?f1 -?f6 "/>
            <draw:handle draw:handle-position="$1 $0" draw:handle-range-x-minimum="0" draw:handle-range-x-maximum="10800" draw:handle-range-y-minimum="0" draw:handle-range-y-maximum="21600"/>
          </draw:enhanced-geometry>
        </draw:custom-shape>
        <presentation:notes draw:style-name="dp2">
          <draw:page-thumbnail draw:style-name="gr3" draw:layer="layout" svg:width="19.798cm" svg:height="11.136cm" svg:x="0.6cm" svg:y="2.257cm" draw:page-number="15" presentation:class="page"/>
          <draw:frame presentation:style-name="pr4" draw:text-style-name="P23" draw:layer="layout" svg:width="16.799cm" svg:height="13.364cm" svg:x="2.1cm" svg:y="14.107cm" presentation:class="notes" presentation:placeholder="true">
            <draw:text-box/>
          </draw:frame>
        </presentation:notes>
      </draw:page>
      <draw:page draw:name="page16" draw:style-name="dp1" draw:master-page-name="Default_20_1">
        <draw:custom-shape draw:name="CustomShape 1" draw:style-name="gr4" draw:text-style-name="P2" draw:layer="layout" svg:width="24.334cm" svg:height="1.961cm" svg:x="3.208cm" svg:y="2.705cm">
          <text:p text:style-name="P1">
            <text:span text:style-name="T3">Architecture</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Content Placeholder 4" draw:style-name="gr5" draw:text-style-name="P10" draw:layer="layout" svg:width="20.512cm" svg:height="11.797cm" svg:x="6.676cm" svg:y="6.726cm">
          <draw:image xlink:href="Pictures/10000201000002640000016023F5F1C97EB16D0A.png" xlink:type="simple" xlink:show="embed" xlink:actuate="onLoad">
            <text:p/>
          </draw:image>
        </draw:frame>
        <presentation:notes draw:style-name="dp2">
          <draw:page-thumbnail draw:style-name="gr3" draw:layer="layout" svg:width="19.798cm" svg:height="11.136cm" svg:x="0.6cm" svg:y="2.257cm" draw:page-number="16" presentation:class="page"/>
          <draw:frame presentation:style-name="pr4" draw:text-style-name="P4" draw:layer="layout" svg:width="16.799cm" svg:height="13.364cm" svg:x="2.1cm" svg:y="14.107cm" presentation:class="notes" presentation:placeholder="true">
            <draw:text-box/>
          </draw:frame>
        </presentation:notes>
      </draw:page>
      <draw:page draw:name="page17" draw:style-name="dp1" draw:master-page-name="Default_20_1">
        <draw:custom-shape draw:name="CustomShape 1" draw:style-name="gr4" draw:text-style-name="P2" draw:layer="layout" svg:width="24.334cm" svg:height="1.961cm" svg:x="3.208cm" svg:y="2.705cm">
          <text:p text:style-name="P1">
            <text:span text:style-name="T3">Architecture II</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Content Placeholder 4" draw:style-name="gr5" draw:text-style-name="P10" draw:layer="layout" svg:width="11.704cm" svg:height="10.989cm" svg:x="9.89cm" svg:y="7.224cm">
          <draw:image xlink:href="Pictures/1000020100000158000001439472B2B44EC4FC38.png" xlink:type="simple" xlink:show="embed" xlink:actuate="onLoad">
            <text:p/>
          </draw:image>
        </draw:frame>
        <presentation:notes draw:style-name="dp2">
          <draw:page-thumbnail draw:style-name="gr3" draw:layer="layout" svg:width="19.798cm" svg:height="11.136cm" svg:x="0.6cm" svg:y="2.257cm" draw:page-number="17" presentation:class="page"/>
          <draw:frame presentation:style-name="pr4" draw:text-style-name="P4" draw:layer="layout" svg:width="16.799cm" svg:height="13.364cm" svg:x="2.1cm" svg:y="14.107cm" presentation:class="notes" presentation:placeholder="true">
            <draw:text-box/>
          </draw:frame>
        </presentation:notes>
      </draw:page>
      <draw:page draw:name="page18" draw:style-name="dp1" draw:master-page-name="Default_20_1">
        <draw:custom-shape draw:name="CustomShape 1" draw:style-name="gr4" draw:text-style-name="P2" draw:layer="layout" svg:width="24.334cm" svg:height="1.961cm" svg:x="3.208cm" svg:y="2.705cm">
          <text:p text:style-name="P1">
            <text:span text:style-name="T3">Architecture III</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Content Placeholder 4" draw:style-name="gr5" draw:text-style-name="P10" draw:layer="layout" svg:width="28.219cm" svg:height="13.4cm" svg:x="2.822cm" svg:y="5.215cm">
          <draw:image xlink:href="Pictures/100002010000046F0000021B799A8B8E4BFB1EB3.png" xlink:type="simple" xlink:show="embed" xlink:actuate="onLoad">
            <text:p/>
          </draw:image>
        </draw:frame>
        <presentation:notes draw:style-name="dp2">
          <draw:page-thumbnail draw:style-name="gr3" draw:layer="layout" svg:width="19.798cm" svg:height="11.136cm" svg:x="0.6cm" svg:y="2.257cm" draw:page-number="18" presentation:class="page"/>
          <draw:frame presentation:style-name="pr4" draw:text-style-name="P4" draw:layer="layout" svg:width="16.799cm" svg:height="13.364cm" svg:x="2.1cm" svg:y="14.107cm" presentation:class="notes" presentation:placeholder="true">
            <draw:text-box/>
          </draw:frame>
        </presentation:notes>
      </draw:page>
      <draw:page draw:name="page19" draw:style-name="dp1" draw:master-page-name="Default_20_1">
        <draw:custom-shape draw:name="CustomShape 1" draw:style-name="gr4" draw:text-style-name="P2" draw:layer="layout" svg:width="24.334cm" svg:height="1.961cm" svg:x="3.208cm" svg:y="2.705cm">
          <text:p text:style-name="P1">
            <text:span text:style-name="T3">Configuration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 draw:text-style-name="P2" draw:layer="layout" svg:width="24.513cm" svg:height="9.487cm" svg:x="3.208cm" svg:y="7.232cm">
          <text:list text:style-name="L3">
            <text:list-item>
              <text:p text:style-name="P5">
                <text:span text:style-name="T9">No clue</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19" presentation:class="page"/>
          <draw:frame presentation:style-name="pr4" draw:text-style-name="P4" draw:layer="layout" svg:width="16.799cm" svg:height="13.364cm" svg:x="2.1cm" svg:y="14.107cm" presentation:class="notes" presentation:placeholder="true">
            <draw:text-box/>
          </draw:frame>
        </presentation:notes>
      </draw:page>
      <draw:page draw:name="page20" draw:style-name="dp1" draw:master-page-name="Default_20_1">
        <draw:custom-shape draw:name="CustomShape 1" draw:style-name="gr4" draw:text-style-name="P2" draw:layer="layout" svg:width="24.334cm" svg:height="1.961cm" svg:x="3.208cm" svg:y="2.705cm">
          <text:p text:style-name="P1">
            <text:span text:style-name="T3">Automation</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23" draw:text-style-name="P2" draw:layer="layout" svg:width="24.513cm" svg:height="9.487cm" svg:x="3.208cm" svg:y="7.232cm">
          <text:list text:style-name="L3">
            <text:list-item>
              <text:p text:style-name="P5">
                <text:span text:style-name="T9">Tests, DIE, git, YouTrack SHOW Integration</text:span>
              </text:p>
            </text:list-item>
          </text:list>
          <text:p text:style-name="P5">
            <text:span text:style-name="T17"/>
          </text:p>
          <text:list text:continue-numbering="true" text:style-name="L3">
            <text:list-item>
              <text:p text:style-name="P5">
                <text:span text:style-name="T9">Automated testing is important, why is it important. Are you mentioning that in your talk, </text:span>
                <text:span text:style-name="T17">
                  <text:line-break/>
                </text:span>
                <text:span text:style-name="T9">are you explaining how it is integrated into your project. what does this mean for the client? </text:span>
                <text:span text:style-name="T17">
                  <text:line-break/>
                </text:span>
                <text:span text:style-name="T10">Present proof that yours are executed. </text:span>
                <text:span text:style-name="T17">
                  <text:line-break/>
                </text:span>
                <text:span text:style-name="T9">So - not only are you implementing it technically, but you are also arguing in your presentation </text:span>
                <text:span text:style-name="T17">
                  <text:line-break/>
                </text:span>
                <text:span text:style-name="T9">how it is integrated into your project management and software engineering process and </text:span>
                <text:span text:style-name="T17">
                  <text:line-break/>
                </text:span>
                <text:span text:style-name="T9">methodology of running your project. </text:span>
                <text:span text:style-name="T17">
                  <text:line-break/>
                </text:span>
                <text:span text:style-name="T9">You dont need to mention it 4 times, but for me I need to see whether you cover all aspects</text:span>
                <text:span text:style-name="T17">
                  <text:line-break/>
                </text:span>
                <text:span text:style-name="T9">of the testing during your talk.</text:span>
              </text:p>
            </text:list-item>
          </text:list>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20" presentation:class="page"/>
          <draw:frame presentation:style-name="pr4" draw:text-style-name="P4" draw:layer="layout" svg:width="16.799cm" svg:height="13.364cm" svg:x="2.1cm" svg:y="14.107cm" presentation:class="notes" presentation:placeholder="true">
            <draw:text-box/>
          </draw:frame>
        </presentation:notes>
      </draw:page>
      <draw:page draw:name="page21" draw:style-name="dp1" draw:master-page-name="Default_20_3">
        <draw:custom-shape draw:name="CustomShape 1" draw:style-name="gr4" draw:text-style-name="P2" draw:layer="layout" svg:width="12.083cm" svg:height="6.341cm" svg:x="3.208cm" svg:y="7.438cm">
          <text:p text:style-name="P1">
            <text:span text:style-name="T6">Technology</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 draw:style-name="gr4" draw:text-style-name="P2" draw:layer="layout" svg:width="10.435cm" svg:height="6.341cm" svg:x="19.154cm" svg:y="7.438cm">
          <text:p text:style-name="P3">
            <text:span text:style-name="T8">Class diagram</text:span>
          </text:p>
          <text:p text:style-name="P3">
            <text:span text:style-name="T8">Technical Ability</text:span>
          </text:p>
          <text:p text:style-name="P3">
            <text:span text:style-name="T8">live demo</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9.798cm" svg:height="11.136cm" svg:x="0.6cm" svg:y="2.257cm" draw:page-number="21" presentation:class="page"/>
          <draw:frame presentation:style-name="pr8" draw:text-style-name="P4" draw:layer="layout" svg:width="16.799cm" svg:height="13.364cm" svg:x="2.1cm" svg:y="14.107cm" presentation:class="notes" presentation:placeholder="true">
            <draw:text-box/>
          </draw:frame>
        </presentation:notes>
      </draw:page>
      <draw:page draw:name="page22" draw:style-name="dp1" draw:master-page-name="Default_20_4">
        <draw:frame draw:style-name="gr5" draw:text-style-name="P10" draw:layer="layout" svg:width="27.071cm" svg:height="17.681cm" svg:x="0.928cm" svg:y="0.918cm">
          <draw:image xlink:href="Pictures/10000201000002E5000001E4B0961530A9194A16.png" xlink:type="simple" xlink:show="embed" xlink:actuate="onLoad">
            <text:p/>
          </draw:image>
        </draw:frame>
        <presentation:notes draw:style-name="dp2">
          <draw:page-thumbnail draw:style-name="gr3" draw:layer="layout" svg:width="16.932cm" svg:height="9.524cm" svg:x="1.058cm" svg:y="1.93cm" draw:page-number="22" presentation:class="page"/>
          <draw:frame presentation:style-name="pr9" draw:text-style-name="P4" draw:layer="layout" svg:width="15.239cm" svg:height="11.429cm" svg:x="1.905cm" svg:y="12.065cm" presentation:class="notes" presentation:placeholder="true">
            <draw:text-box/>
          </draw:frame>
        </presentation:notes>
      </draw:page>
      <draw:page draw:name="page23" draw:style-name="dp1" draw:master-page-name="Title_20_Slide" presentation:presentation-page-layout-name="AL2T1">
        <draw:custom-shape draw:name="TextShape 1" draw:style-name="gr24" draw:text-style-name="P2" draw:layer="layout" svg:width="14.799cm" svg:height="1.864cm" svg:x="1.2cm" svg:y="2.257cm">
          <text:p text:style-name="P24">
            <text:span text:style-name="T25">Technical Ability</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TextShape 2" draw:style-name="gr25" draw:text-style-name="P2" draw:layer="layout" svg:width="30.478cm" svg:height="11.047cm" svg:x="1.693cm" svg:y="4.457cm">
          <text:p text:style-name="P24"/>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6.932cm" svg:height="9.524cm" svg:x="1.058cm" svg:y="1.93cm" draw:page-number="23" presentation:class="page"/>
          <draw:frame presentation:style-name="pr10" draw:text-style-name="P4" draw:layer="layout" svg:width="15.239cm" svg:height="11.429cm" svg:x="1.905cm" svg:y="12.065cm" presentation:class="notes" presentation:placeholder="true">
            <draw:text-box/>
          </draw:frame>
        </presentation:notes>
      </draw:page>
      <draw:page draw:name="page24" draw:style-name="dp1" draw:master-page-name="Blank_20_Slide">
        <draw:custom-shape draw:name="CustomShape 1" draw:style-name="gr4" draw:text-style-name="P2" draw:layer="layout" svg:width="24.334cm" svg:height="1.961cm" svg:x="3.208cm" svg:y="2.705cm">
          <text:p text:style-name="P1">
            <text:span text:style-name="T3">Demo</text:span>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style-name="gr3" draw:layer="layout" svg:width="16.932cm" svg:height="9.524cm" svg:x="1.058cm" svg:y="1.93cm" draw:page-number="24" presentation:class="page"/>
          <draw:frame presentation:style-name="pr11" draw:text-style-name="P4" draw:layer="layout" svg:width="15.239cm" svg:height="11.429cm" svg:x="1.905cm" svg:y="12.065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meta:creation-date>2018-12-08T12:08:55</meta:creation-date>
    <meta:initial-creator>Adam, Jannik</meta:initial-creator>
    <dc:language>de-DE</dc:language>
    <dc:date>2019-06-12T11:40:48.567215322</dc:date>
    <meta:editing-cycles>32</meta:editing-cycles>
    <dc:title>PowerPoint Presentation</dc:title>
    <meta:editing-duration>PT20M30S</meta:editing-duration>
    <meta:generator>LibreOffice/5.4.2.2$MacOSX_X86_64 LibreOffice_project/22b09f6418e8c2d508a9eaf86b2399209b0990f4</meta:generator>
    <meta:document-statistic meta:object-count="314"/>
    <meta:user-defined meta:name="AppVersion">16.0000</meta:user-defined>
    <meta:user-defined meta:name="HiddenSlides" meta:value-type="float">0</meta:user-defined>
    <meta:user-defined meta:name="HyperlinksChanged" meta:value-type="boolean">false</meta:user-defined>
    <meta:user-defined meta:name="LinksUpToDate" meta:value-type="boolean">false</meta:user-defined>
    <meta:user-defined meta:name="MMClips" meta:value-type="float">0</meta:user-defined>
    <meta:user-defined meta:name="Notes" meta:value-type="float">3</meta:user-defined>
    <meta:user-defined meta:name="PresentationFormat" meta:value-type="string">Widescreen</meta:user-defined>
    <meta:user-defined meta:name="ScaleCrop" meta:value-type="boolean">false</meta:user-defined>
    <meta:user-defined meta:name="ShareDoc" meta:value-type="boolean">false</meta:user-defined>
    <meta:user-defined meta:name="Slides" meta:value-type="float">20</meta:user-defined>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-3340</config:config-item>
      <config:config-item config:name="VisibleAreaLeft" config:type="int">-495</config:config-item>
      <config:config-item config:name="VisibleAreaWidth" config:type="int">34966</config:config-item>
      <config:config-item config:name="VisibleAreaHeight" config:type="int">25812</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12</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-3340</config:config-item>
          <config:config-item config:name="VisibleAreaLeft" config:type="int">-495</config:config-item>
          <config:config-item config:name="VisibleAreaWidth" config:type="int">34967</config:config-item>
          <config:config-item config:name="VisibleAreaHeight" config:type="int">25813</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$(inst)/Resources/palette%3B$(user)/config/standard.sob</config:config-item>
      <config:config-item config:name="CharacterCompressionType" config:type="short">0</config:config-item>
      <config:config-item config:name="ColorTableURL" config:type="string">$(inst)/Resources/palette%3B$(user)/config/standard.soc</config:config-item>
      <config:config-item config:name="DashTableURL" config:type="string">$(inst)/Resources/palette%3B$(user)/config/standard.sod</config:config-item>
      <config:config-item config:name="DefaultTabStop" config:type="int">1250</config:config-item>
      <config:config-item config:name="EmbedFonts" config:type="boolean">false</config:config-item>
      <config:config-item-map-indexed config:name="ForbiddenCharacters">
        <config:config-item-map-entry>
          <config:config-item config:name="Language" config:type="string">de</config:config-item>
          <config:config-item config:name="Country" config:type="string">DE</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$(inst)/Resources/palette%3B$(user)/config/standard.sog</config:config-item>
      <config:config-item config:name="HandoutsHorizontal" config:type="boolean">true</config:config-item>
      <config:config-item config:name="HatchTableURL" config:type="string">$(inst)/Resources/palette%3B$(user)/config/standard.soh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$(inst)/Resources/palette%3B$(user)/config/standard.soe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css3t="http://www.w3.org/TR/css3-text/" office:version="1.2">
  <office:font-face-decls>
    <style:font-face style:name="+mn-ea" svg:font-family="+mn-ea"/>
    <style:font-face style:name="+mn-lt" svg:font-family="+mn-lt"/>
    <style:font-face style:name="Arial" svg:font-family="Arial"/>
    <style:font-face style:name="Century Gothic" svg:font-family="'Century Gothic'"/>
    <style:font-face style:name="DejaVu Sans" svg:font-family="'DejaVu Sans'"/>
    <style:font-face style:name="HelveticaNeue-Bold" svg:font-family="HelveticaNeue-Bold"/>
    <style:font-face style:name="Wingdings" svg:font-family="Wingdings"/>
    <style:font-face style:name="Liberation Sans" svg:font-family="'Liberation Sans'" style:font-family-generic="roman" style:font-pitch="variable"/>
    <style:font-face style:name="Liberation Serif" svg:font-family="'Liberation Serif'" style:font-family-generic="roman" style:font-pitch="variable"/>
    <style:font-face style:name="Arial Unicode MS" svg:font-family="'Arial Unicode MS'" style:font-family-generic="system" style:font-pitch="variable"/>
    <style:font-face style:name="Tahoma" svg:font-family="Tahoma" style:font-family-generic="system" style:font-pitch="variable"/>
  </office:font-face-decls>
  <office:styles>
    <draw:gradient draw:name="Gradient_20_2" draw:display-name="Gradient 2" draw:style="linear" draw:start-color="#9b6bf2" draw:end-color="#9b6bf2" draw:start-intensity="100%" draw:end-intensity="100%" draw:angle="900" draw:border="0%"/>
    <draw:gradient draw:name="Gradient_20_3" draw:display-name="Gradient 3" draw:style="linear" draw:start-color="#9b6bf2" draw:end-color="#9b6bf2" draw:start-intensity="100%" draw:end-intensity="100%" draw:angle="900" draw:border="36%"/>
    <draw:fill-image draw:name="msFillBitmap_20_1" draw:display-name="msFillBitmap 1" xlink:href="Pictures/1000000000000780000004380030EC24988DE6B2.png" xlink:type="simple" xlink:show="embed" xlink:actuate="onLoad"/>
    <draw:fill-image draw:name="msFillBitmap_20_10" draw:display-name="msFillBitmap 10" xlink:href="Pictures/1000000000000780000004380030EC24988DE6B2.png" xlink:type="simple" xlink:show="embed" xlink:actuate="onLoad"/>
    <draw:fill-image draw:name="msFillBitmap_20_11" draw:display-name="msFillBitmap 11" xlink:href="Pictures/1000000000000780000004380030EC24988DE6B2.png" xlink:type="simple" xlink:show="embed" xlink:actuate="onLoad"/>
    <draw:fill-image draw:name="msFillBitmap_20_2" draw:display-name="msFillBitmap 2" xlink:href="Pictures/1000000000000780000004380030EC24988DE6B2.png" xlink:type="simple" xlink:show="embed" xlink:actuate="onLoad"/>
    <draw:fill-image draw:name="msFillBitmap_20_3" draw:display-name="msFillBitmap 3" xlink:href="Pictures/1000000000000780000004380030EC24988DE6B2.png" xlink:type="simple" xlink:show="embed" xlink:actuate="onLoad"/>
    <draw:fill-image draw:name="msFillBitmap_20_4" draw:display-name="msFillBitmap 4" xlink:href="Pictures/1000000000000780000004380030EC24988DE6B2.png" xlink:type="simple" xlink:show="embed" xlink:actuate="onLoad"/>
    <draw:fill-image draw:name="msFillBitmap_20_5" draw:display-name="msFillBitmap 5" xlink:href="Pictures/1000000000000780000004380030EC24988DE6B2.png" xlink:type="simple" xlink:show="embed" xlink:actuate="onLoad"/>
    <draw:fill-image draw:name="msFillBitmap_20_6" draw:display-name="msFillBitmap 6" xlink:href="Pictures/1000000000000780000004380030EC24988DE6B2.png" xlink:type="simple" xlink:show="embed" xlink:actuate="onLoad"/>
    <draw:fill-image draw:name="msFillBitmap_20_7" draw:display-name="msFillBitmap 7" xlink:href="Pictures/1000000000000780000004380030EC24988DE6B2.png" xlink:type="simple" xlink:show="embed" xlink:actuate="onLoad"/>
    <draw:fill-image draw:name="msFillBitmap_20_8" draw:display-name="msFillBitmap 8" xlink:href="Pictures/1000000000000780000004380030EC24988DE6B2.png" xlink:type="simple" xlink:show="embed" xlink:actuate="onLoad"/>
    <draw:fill-image draw:name="msFillBitmap_20_9" draw:display-name="msFillBitmap 9" xlink:href="Pictures/1000000000000780000004380030EC24988DE6B2.png" xlink:type="simple" xlink:show="embed" xlink:actuate="onLoad"/>
    <draw:opacity draw:name="msTransGradient_20_1" draw:display-name="msTransGradient 1" draw:style="linear" draw:start="10%" draw:end="0%" draw:angle="900" draw:border="0%"/>
    <draw:opacity draw:name="msTransGradient_20_10" draw:display-name="msTransGradient 10" draw:style="linear" draw:start="7%" draw:end="0%" draw:angle="900" draw:border="0%"/>
    <draw:opacity draw:name="msTransGradient_20_11" draw:display-name="msTransGradient 11" draw:style="linear" draw:start="10%" draw:end="0%" draw:angle="900" draw:border="0%"/>
    <draw:opacity draw:name="msTransGradient_20_12" draw:display-name="msTransGradient 12" draw:style="linear" draw:start="8%" draw:end="0%" draw:angle="900" draw:border="36%"/>
    <draw:opacity draw:name="msTransGradient_20_13" draw:display-name="msTransGradient 13" draw:style="linear" draw:start="14%" draw:end="7%" draw:angle="900" draw:border="0%"/>
    <draw:opacity draw:name="msTransGradient_20_14" draw:display-name="msTransGradient 14" draw:style="linear" draw:start="7%" draw:end="6%" draw:angle="900" draw:border="0%"/>
    <draw:opacity draw:name="msTransGradient_20_15" draw:display-name="msTransGradient 15" draw:style="linear" draw:start="7%" draw:end="0%" draw:angle="900" draw:border="0%"/>
    <draw:opacity draw:name="msTransGradient_20_16" draw:display-name="msTransGradient 16" draw:style="linear" draw:start="10%" draw:end="0%" draw:angle="900" draw:border="0%"/>
    <draw:opacity draw:name="msTransGradient_20_17" draw:display-name="msTransGradient 17" draw:style="linear" draw:start="8%" draw:end="0%" draw:angle="900" draw:border="36%"/>
    <draw:opacity draw:name="msTransGradient_20_18" draw:display-name="msTransGradient 18" draw:style="linear" draw:start="14%" draw:end="7%" draw:angle="900" draw:border="0%"/>
    <draw:opacity draw:name="msTransGradient_20_19" draw:display-name="msTransGradient 19" draw:style="linear" draw:start="7%" draw:end="6%" draw:angle="900" draw:border="0%"/>
    <draw:opacity draw:name="msTransGradient_20_2" draw:display-name="msTransGradient 2" draw:style="linear" draw:start="8%" draw:end="0%" draw:angle="900" draw:border="36%"/>
    <draw:opacity draw:name="msTransGradient_20_20" draw:display-name="msTransGradient 20" draw:style="linear" draw:start="7%" draw:end="0%" draw:angle="900" draw:border="0%"/>
    <draw:opacity draw:name="msTransGradient_20_21" draw:display-name="msTransGradient 21" draw:style="linear" draw:start="10%" draw:end="0%" draw:angle="900" draw:border="0%"/>
    <draw:opacity draw:name="msTransGradient_20_22" draw:display-name="msTransGradient 22" draw:style="linear" draw:start="8%" draw:end="0%" draw:angle="900" draw:border="36%"/>
    <draw:opacity draw:name="msTransGradient_20_23" draw:display-name="msTransGradient 23" draw:style="linear" draw:start="14%" draw:end="7%" draw:angle="900" draw:border="0%"/>
    <draw:opacity draw:name="msTransGradient_20_24" draw:display-name="msTransGradient 24" draw:style="linear" draw:start="7%" draw:end="6%" draw:angle="900" draw:border="0%"/>
    <draw:opacity draw:name="msTransGradient_20_25" draw:display-name="msTransGradient 25" draw:style="linear" draw:start="7%" draw:end="0%" draw:angle="900" draw:border="0%"/>
    <draw:opacity draw:name="msTransGradient_20_26" draw:display-name="msTransGradient 26" draw:style="linear" draw:start="10%" draw:end="0%" draw:angle="900" draw:border="0%"/>
    <draw:opacity draw:name="msTransGradient_20_27" draw:display-name="msTransGradient 27" draw:style="linear" draw:start="8%" draw:end="0%" draw:angle="900" draw:border="36%"/>
    <draw:opacity draw:name="msTransGradient_20_28" draw:display-name="msTransGradient 28" draw:style="linear" draw:start="14%" draw:end="7%" draw:angle="900" draw:border="0%"/>
    <draw:opacity draw:name="msTransGradient_20_29" draw:display-name="msTransGradient 29" draw:style="linear" draw:start="7%" draw:end="6%" draw:angle="900" draw:border="0%"/>
    <draw:opacity draw:name="msTransGradient_20_3" draw:display-name="msTransGradient 3" draw:style="linear" draw:start="14%" draw:end="7%" draw:angle="900" draw:border="0%"/>
    <draw:opacity draw:name="msTransGradient_20_30" draw:display-name="msTransGradient 30" draw:style="linear" draw:start="7%" draw:end="0%" draw:angle="900" draw:border="0%"/>
    <draw:opacity draw:name="msTransGradient_20_31" draw:display-name="msTransGradient 31" draw:style="linear" draw:start="10%" draw:end="0%" draw:angle="900" draw:border="0%"/>
    <draw:opacity draw:name="msTransGradient_20_32" draw:display-name="msTransGradient 32" draw:style="linear" draw:start="8%" draw:end="0%" draw:angle="900" draw:border="36%"/>
    <draw:opacity draw:name="msTransGradient_20_33" draw:display-name="msTransGradient 33" draw:style="linear" draw:start="14%" draw:end="7%" draw:angle="900" draw:border="0%"/>
    <draw:opacity draw:name="msTransGradient_20_34" draw:display-name="msTransGradient 34" draw:style="linear" draw:start="7%" draw:end="6%" draw:angle="900" draw:border="0%"/>
    <draw:opacity draw:name="msTransGradient_20_35" draw:display-name="msTransGradient 35" draw:style="linear" draw:start="7%" draw:end="0%" draw:angle="900" draw:border="0%"/>
    <draw:opacity draw:name="msTransGradient_20_36" draw:display-name="msTransGradient 36" draw:style="linear" draw:start="10%" draw:end="0%" draw:angle="900" draw:border="0%"/>
    <draw:opacity draw:name="msTransGradient_20_37" draw:display-name="msTransGradient 37" draw:style="linear" draw:start="8%" draw:end="0%" draw:angle="900" draw:border="36%"/>
    <draw:opacity draw:name="msTransGradient_20_38" draw:display-name="msTransGradient 38" draw:style="linear" draw:start="14%" draw:end="7%" draw:angle="900" draw:border="0%"/>
    <draw:opacity draw:name="msTransGradient_20_39" draw:display-name="msTransGradient 39" draw:style="linear" draw:start="7%" draw:end="6%" draw:angle="900" draw:border="0%"/>
    <draw:opacity draw:name="msTransGradient_20_4" draw:display-name="msTransGradient 4" draw:style="linear" draw:start="7%" draw:end="6%" draw:angle="900" draw:border="0%"/>
    <draw:opacity draw:name="msTransGradient_20_40" draw:display-name="msTransGradient 40" draw:style="linear" draw:start="7%" draw:end="0%" draw:angle="900" draw:border="0%"/>
    <draw:opacity draw:name="msTransGradient_20_41" draw:display-name="msTransGradient 41" draw:style="linear" draw:start="10%" draw:end="0%" draw:angle="900" draw:border="0%"/>
    <draw:opacity draw:name="msTransGradient_20_42" draw:display-name="msTransGradient 42" draw:style="linear" draw:start="8%" draw:end="0%" draw:angle="900" draw:border="36%"/>
    <draw:opacity draw:name="msTransGradient_20_43" draw:display-name="msTransGradient 43" draw:style="linear" draw:start="14%" draw:end="7%" draw:angle="900" draw:border="0%"/>
    <draw:opacity draw:name="msTransGradient_20_44" draw:display-name="msTransGradient 44" draw:style="linear" draw:start="7%" draw:end="6%" draw:angle="900" draw:border="0%"/>
    <draw:opacity draw:name="msTransGradient_20_45" draw:display-name="msTransGradient 45" draw:style="linear" draw:start="7%" draw:end="0%" draw:angle="900" draw:border="0%"/>
    <draw:opacity draw:name="msTransGradient_20_46" draw:display-name="msTransGradient 46" draw:style="linear" draw:start="10%" draw:end="0%" draw:angle="900" draw:border="0%"/>
    <draw:opacity draw:name="msTransGradient_20_47" draw:display-name="msTransGradient 47" draw:style="linear" draw:start="8%" draw:end="0%" draw:angle="900" draw:border="36%"/>
    <draw:opacity draw:name="msTransGradient_20_48" draw:display-name="msTransGradient 48" draw:style="linear" draw:start="14%" draw:end="7%" draw:angle="900" draw:border="0%"/>
    <draw:opacity draw:name="msTransGradient_20_49" draw:display-name="msTransGradient 49" draw:style="linear" draw:start="7%" draw:end="6%" draw:angle="900" draw:border="0%"/>
    <draw:opacity draw:name="msTransGradient_20_5" draw:display-name="msTransGradient 5" draw:style="linear" draw:start="7%" draw:end="0%" draw:angle="900" draw:border="0%"/>
    <draw:opacity draw:name="msTransGradient_20_50" draw:display-name="msTransGradient 50" draw:style="linear" draw:start="7%" draw:end="0%" draw:angle="900" draw:border="0%"/>
    <draw:opacity draw:name="msTransGradient_20_6" draw:display-name="msTransGradient 6" draw:style="linear" draw:start="10%" draw:end="0%" draw:angle="900" draw:border="0%"/>
    <draw:opacity draw:name="msTransGradient_20_7" draw:display-name="msTransGradient 7" draw:style="linear" draw:start="8%" draw:end="0%" draw:angle="900" draw:border="36%"/>
    <draw:opacity draw:name="msTransGradient_20_8" draw:display-name="msTransGradient 8" draw:style="linear" draw:start="14%" draw:end="7%" draw:angle="900" draw:border="0%"/>
    <draw:opacity draw:name="msTransGradient_20_9" draw:display-name="msTransGradient 9" draw:style="linear" draw:start="7%" draw:end="6%" draw:angle="900" draw:border="0%"/>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style:font-name="Liberation Serif" fo:font-size="24pt" fo:language="de" fo:country="DE" style:font-name-asian="Tahoma" style:font-size-asian="24pt" style:language-asian="zh" style:country-asian="CN" style:font-name-complex="Tahoma"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Arial Unicode MS" style:font-family-asian="'Arial Unicode MS'" style:font-family-generic-asian="system" style:font-pitch-asian="variable" style:font-size-asian="18pt" style:font-style-asian="normal" style:font-weight-asian="normal" style:font-name-complex="Arial Unicode MS" style:font-family-complex="'Arial Unicode MS'"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Title_2c__20_Content-background" style:display-name="Title, Content-background" style:family="presentation">
      <style:graphic-properties draw:stroke="none" draw:fill="solid" draw:fill-color="#ffffff"/>
      <style:text-properties style:letter-kerning="true"/>
    </style:style>
    <style:style style:name="Title_2c__20_Content-backgroundobjects" style:display-name="Title, Content-backgroundobjects" style:family="presentation">
      <style:graphic-properties draw:textarea-horizontal-align="justify" draw:shadow="hidden" draw:shadow-offset-x="0.2cm" draw:shadow-offset-y="0.2cm" draw:shadow-color="#808080"/>
      <style:text-properties style:letter-kerning="true"/>
    </style:style>
    <style:style style:name="Title_2c__20_Content-notes" style:display-name="Title, Conten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c__20_Content-outline1" style:display-name="Title, Content-outline1" style:family="presentation">
      <style:graphic-properties draw:stroke="none" draw:fill="none" draw:auto-grow-height="false" draw:fit-to-size="shrink-to-fit">
        <text:list-style style:name="Title_2c__20_Content-outline1" style:display-name="Title, Conten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c__20_Content-outline2" style:display-name="Title, Content-outline2" style:family="presentation" style:parent-style-name="Title_2c__20_Content-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Title_2c__20_Content-outline3" style:display-name="Title, Content-outline3" style:family="presentation" style:parent-style-name="Title_2c__20_Content-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Title_2c__20_Content-outline4" style:display-name="Title, Content-outline4" style:family="presentation" style:parent-style-name="Title_2c__20_Content-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itle_2c__20_Content-outline5" style:display-name="Title, Content-outline5" style:family="presentation" style:parent-style-name="Title_2c__20_Content-outline4">
      <style:paragraph-properties fo:margin-top="0.1cm" fo:margin-bottom="0cm"/>
      <style:text-properties fo:font-size="20pt" style:font-size-asian="20pt" style:font-size-complex="20pt"/>
    </style:style>
    <style:style style:name="Title_2c__20_Content-outline6" style:display-name="Title, Content-outline6" style:family="presentation" style:parent-style-name="Title_2c__20_Content-outline5">
      <style:paragraph-properties fo:margin-top="0.1cm" fo:margin-bottom="0cm"/>
      <style:text-properties fo:font-size="20pt" style:font-size-asian="20pt" style:font-size-complex="20pt"/>
    </style:style>
    <style:style style:name="Title_2c__20_Content-outline7" style:display-name="Title, Content-outline7" style:family="presentation" style:parent-style-name="Title_2c__20_Content-outline6">
      <style:paragraph-properties fo:margin-top="0.1cm" fo:margin-bottom="0cm"/>
      <style:text-properties fo:font-size="20pt" style:font-size-asian="20pt" style:font-size-complex="20pt"/>
    </style:style>
    <style:style style:name="Title_2c__20_Content-outline8" style:display-name="Title, Content-outline8" style:family="presentation" style:parent-style-name="Title_2c__20_Content-outline7">
      <style:paragraph-properties fo:margin-top="0.1cm" fo:margin-bottom="0cm"/>
      <style:text-properties fo:font-size="20pt" style:font-size-asian="20pt" style:font-size-complex="20pt"/>
    </style:style>
    <style:style style:name="Title_2c__20_Content-outline9" style:display-name="Title, Content-outline9" style:family="presentation" style:parent-style-name="Title_2c__20_Content-outline8">
      <style:paragraph-properties fo:margin-top="0.1cm" fo:margin-bottom="0cm"/>
      <style:text-properties fo:font-size="20pt" style:font-size-asian="20pt" style:font-size-complex="20pt"/>
    </style:style>
    <style:style style:name="Title_2c__20_Content-subtitle" style:display-name="Title, Content-subtitle" style:family="presentation">
      <style:graphic-properties draw:stroke="none" draw:fill="none" draw:textarea-vertical-align="middle">
        <text:list-style style:name="Title_2c__20_Content-subtitle" style:display-name="Title, Conten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c__20_Content-title" style:display-name="Title, Content-title" style:family="presentation">
      <style:graphic-properties draw:stroke="none" draw:fill="none" draw:textarea-vertical-align="middle">
        <text:list-style style:name="Title_2c__20_Content-title" style:display-name="Title, Conten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Blank_20_Slide-background" style:display-name="Blank Slide-background" style:family="presentation">
      <style:graphic-properties draw:stroke="none" draw:fill="solid" draw:fill-color="#ffffff"/>
      <style:text-properties style:letter-kerning="true"/>
    </style:style>
    <style:style style:name="Blank_20_Slide-backgroundobjects" style:display-name="Blank Slide-backgroundobjects" style:family="presentation">
      <style:graphic-properties draw:textarea-horizontal-align="justify" draw:shadow="hidden" draw:shadow-offset-x="0.2cm" draw:shadow-offset-y="0.2cm" draw:shadow-color="#808080"/>
      <style:text-properties style:letter-kerning="true"/>
    </style:style>
    <style:style style:name="Blank_20_Slide-notes" style:display-name="Blank Slid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Blank_20_Slide-outline1" style:display-name="Blank Slide-outline1" style:family="presentation">
      <style:graphic-properties draw:stroke="none" draw:fill="none" draw:auto-grow-height="false" draw:fit-to-size="shrink-to-fit">
        <text:list-style style:name="Blank_20_Slide-outline1" style:display-name="Blank Slid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lank_20_Slide-outline2" style:display-name="Blank Slide-outline2" style:family="presentation" style:parent-style-name="Blank_20_Slide-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Blank_20_Slide-outline3" style:display-name="Blank Slide-outline3" style:family="presentation" style:parent-style-name="Blank_20_Slide-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Blank_20_Slide-outline4" style:display-name="Blank Slide-outline4" style:family="presentation" style:parent-style-name="Blank_20_Slide-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Blank_20_Slide-outline5" style:display-name="Blank Slide-outline5" style:family="presentation" style:parent-style-name="Blank_20_Slide-outline4">
      <style:paragraph-properties fo:margin-top="0.1cm" fo:margin-bottom="0cm"/>
      <style:text-properties fo:font-size="20pt" style:font-size-asian="20pt" style:font-size-complex="20pt"/>
    </style:style>
    <style:style style:name="Blank_20_Slide-outline6" style:display-name="Blank Slide-outline6" style:family="presentation" style:parent-style-name="Blank_20_Slide-outline5">
      <style:paragraph-properties fo:margin-top="0.1cm" fo:margin-bottom="0cm"/>
      <style:text-properties fo:font-size="20pt" style:font-size-asian="20pt" style:font-size-complex="20pt"/>
    </style:style>
    <style:style style:name="Blank_20_Slide-outline7" style:display-name="Blank Slide-outline7" style:family="presentation" style:parent-style-name="Blank_20_Slide-outline6">
      <style:paragraph-properties fo:margin-top="0.1cm" fo:margin-bottom="0cm"/>
      <style:text-properties fo:font-size="20pt" style:font-size-asian="20pt" style:font-size-complex="20pt"/>
    </style:style>
    <style:style style:name="Blank_20_Slide-outline8" style:display-name="Blank Slide-outline8" style:family="presentation" style:parent-style-name="Blank_20_Slide-outline7">
      <style:paragraph-properties fo:margin-top="0.1cm" fo:margin-bottom="0cm"/>
      <style:text-properties fo:font-size="20pt" style:font-size-asian="20pt" style:font-size-complex="20pt"/>
    </style:style>
    <style:style style:name="Blank_20_Slide-outline9" style:display-name="Blank Slide-outline9" style:family="presentation" style:parent-style-name="Blank_20_Slide-outline8">
      <style:paragraph-properties fo:margin-top="0.1cm" fo:margin-bottom="0cm"/>
      <style:text-properties fo:font-size="20pt" style:font-size-asian="20pt" style:font-size-complex="20pt"/>
    </style:style>
    <style:style style:name="Blank_20_Slide-subtitle" style:display-name="Blank Slide-subtitle" style:family="presentation">
      <style:graphic-properties draw:stroke="none" draw:fill="none" draw:textarea-vertical-align="middle">
        <text:list-style style:name="Blank_20_Slide-subtitle" style:display-name="Blank Slid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Blank_20_Slide-title" style:display-name="Blank Slide-title" style:family="presentation">
      <style:graphic-properties draw:stroke="none" draw:fill="none" draw:textarea-vertical-align="middle">
        <text:list-style style:name="Blank_20_Slide-title" style:display-name="Blank Slid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Default-background" style:family="presentation">
      <style:graphic-properties draw:stroke="none" draw:fill="solid" draw:fill-color="#ffffff"/>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draw:auto-grow-height="false" draw:fit-to-size="shrink-to-fit">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outline2" style:family="presentation" style:parent-style-name="Default-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Default-outline3" style:family="presentation" style:parent-style-name="Default-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Default-outline4" style:family="presentation" style:parent-style-name="Default-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Default-outline5" style:family="presentation" style:parent-style-name="Default-outline4">
      <style:paragraph-properties fo:margin-top="0.1cm" fo:margin-bottom="0cm"/>
      <style:text-properties fo:font-size="20pt" style:font-size-asian="20pt" style:font-size-complex="20pt"/>
    </style:style>
    <style:style style:name="Default-outline6" style:family="presentation" style:parent-style-name="Default-outline5">
      <style:paragraph-properties fo:margin-top="0.1cm" fo:margin-bottom="0cm"/>
      <style:text-properties fo:font-size="20pt" style:font-size-asian="20pt" style:font-size-complex="20pt"/>
    </style:style>
    <style:style style:name="Default-outline7" style:family="presentation" style:parent-style-name="Default-outline6">
      <style:paragraph-properties fo:margin-top="0.1cm" fo:margin-bottom="0cm"/>
      <style:text-properties fo:font-size="20pt" style:font-size-asian="20pt" style:font-size-complex="20pt"/>
    </style:style>
    <style:style style:name="Default-outline8" style:family="presentation" style:parent-style-name="Default-outline7">
      <style:paragraph-properties fo:margin-top="0.1cm" fo:margin-bottom="0cm"/>
      <style:text-properties fo:font-size="20pt" style:font-size-asian="20pt" style:font-size-complex="20pt"/>
    </style:style>
    <style:style style:name="Default-outline9" style:family="presentation" style:parent-style-name="Default-outline8">
      <style:paragraph-properties fo:margin-top="0.1cm" fo:margin-bottom="0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Default_20_1-background" style:display-name="Default 1-background" style:family="presentation">
      <style:graphic-properties draw:stroke="none" draw:fill="solid" draw:fill-color="#ffffff"/>
      <style:text-properties style:letter-kerning="true"/>
    </style:style>
    <style:style style:name="Default_20_1-backgroundobjects" style:display-name="Default 1-backgroundobjects" style:family="presentation">
      <style:graphic-properties draw:textarea-horizontal-align="justify" draw:shadow="hidden" draw:shadow-offset-x="0.2cm" draw:shadow-offset-y="0.2cm" draw:shadow-color="#808080"/>
      <style:text-properties style:letter-kerning="true"/>
    </style:style>
    <style:style style:name="Default_20_1-notes" style:display-name="Default 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_20_1-outline1" style:display-name="Default 1-outline1" style:family="presentation">
      <style:graphic-properties draw:stroke="none" draw:fill="none" draw:auto-grow-height="false" draw:fit-to-size="shrink-to-fit">
        <text:list-style style:name="Default_20_1-outline1" style:display-name="Defaul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1-outline2" style:display-name="Default 1-outline2" style:family="presentation" style:parent-style-name="Default_20_1-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Default_20_1-outline3" style:display-name="Default 1-outline3" style:family="presentation" style:parent-style-name="Default_20_1-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Default_20_1-outline4" style:display-name="Default 1-outline4" style:family="presentation" style:parent-style-name="Default_20_1-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Default_20_1-outline5" style:display-name="Default 1-outline5" style:family="presentation" style:parent-style-name="Default_20_1-outline4">
      <style:paragraph-properties fo:margin-top="0.1cm" fo:margin-bottom="0cm"/>
      <style:text-properties fo:font-size="20pt" style:font-size-asian="20pt" style:font-size-complex="20pt"/>
    </style:style>
    <style:style style:name="Default_20_1-outline6" style:display-name="Default 1-outline6" style:family="presentation" style:parent-style-name="Default_20_1-outline5">
      <style:paragraph-properties fo:margin-top="0.1cm" fo:margin-bottom="0cm"/>
      <style:text-properties fo:font-size="20pt" style:font-size-asian="20pt" style:font-size-complex="20pt"/>
    </style:style>
    <style:style style:name="Default_20_1-outline7" style:display-name="Default 1-outline7" style:family="presentation" style:parent-style-name="Default_20_1-outline6">
      <style:paragraph-properties fo:margin-top="0.1cm" fo:margin-bottom="0cm"/>
      <style:text-properties fo:font-size="20pt" style:font-size-asian="20pt" style:font-size-complex="20pt"/>
    </style:style>
    <style:style style:name="Default_20_1-outline8" style:display-name="Default 1-outline8" style:family="presentation" style:parent-style-name="Default_20_1-outline7">
      <style:paragraph-properties fo:margin-top="0.1cm" fo:margin-bottom="0cm"/>
      <style:text-properties fo:font-size="20pt" style:font-size-asian="20pt" style:font-size-complex="20pt"/>
    </style:style>
    <style:style style:name="Default_20_1-outline9" style:display-name="Default 1-outline9" style:family="presentation" style:parent-style-name="Default_20_1-outline8">
      <style:paragraph-properties fo:margin-top="0.1cm" fo:margin-bottom="0cm"/>
      <style:text-properties fo:font-size="20pt" style:font-size-asian="20pt" style:font-size-complex="20pt"/>
    </style:style>
    <style:style style:name="Default_20_1-subtitle" style:display-name="Default 1-subtitle" style:family="presentation">
      <style:graphic-properties draw:stroke="none" draw:fill="none" draw:textarea-vertical-align="middle">
        <text:list-style style:name="Default_20_1-subtitle" style:display-name="Defaul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1-title" style:display-name="Default 1-title" style:family="presentation">
      <style:graphic-properties draw:stroke="none" draw:fill="none" draw:textarea-vertical-align="middle">
        <text:list-style style:name="Default_20_1-title" style:display-name="Defaul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Default_20_2-background" style:display-name="Default 2-background" style:family="presentation">
      <style:graphic-properties draw:stroke="none" draw:fill="solid" draw:fill-color="#ffffff"/>
      <style:text-properties style:letter-kerning="true"/>
    </style:style>
    <style:style style:name="Default_20_2-backgroundobjects" style:display-name="Default 2-backgroundobjects" style:family="presentation">
      <style:graphic-properties draw:textarea-horizontal-align="justify" draw:shadow="hidden" draw:shadow-offset-x="0.2cm" draw:shadow-offset-y="0.2cm" draw:shadow-color="#808080"/>
      <style:text-properties style:letter-kerning="true"/>
    </style:style>
    <style:style style:name="Default_20_2-notes" style:display-name="Default 2-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_20_2-outline1" style:display-name="Default 2-outline1" style:family="presentation">
      <style:graphic-properties draw:stroke="none" draw:fill="none" draw:auto-grow-height="false" draw:fit-to-size="shrink-to-fit">
        <text:list-style style:name="Default_20_2-outline1" style:display-name="Default 2-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2-outline2" style:display-name="Default 2-outline2" style:family="presentation" style:parent-style-name="Default_20_2-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Default_20_2-outline3" style:display-name="Default 2-outline3" style:family="presentation" style:parent-style-name="Default_20_2-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Default_20_2-outline4" style:display-name="Default 2-outline4" style:family="presentation" style:parent-style-name="Default_20_2-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Default_20_2-outline5" style:display-name="Default 2-outline5" style:family="presentation" style:parent-style-name="Default_20_2-outline4">
      <style:paragraph-properties fo:margin-top="0.1cm" fo:margin-bottom="0cm"/>
      <style:text-properties fo:font-size="20pt" style:font-size-asian="20pt" style:font-size-complex="20pt"/>
    </style:style>
    <style:style style:name="Default_20_2-outline6" style:display-name="Default 2-outline6" style:family="presentation" style:parent-style-name="Default_20_2-outline5">
      <style:paragraph-properties fo:margin-top="0.1cm" fo:margin-bottom="0cm"/>
      <style:text-properties fo:font-size="20pt" style:font-size-asian="20pt" style:font-size-complex="20pt"/>
    </style:style>
    <style:style style:name="Default_20_2-outline7" style:display-name="Default 2-outline7" style:family="presentation" style:parent-style-name="Default_20_2-outline6">
      <style:paragraph-properties fo:margin-top="0.1cm" fo:margin-bottom="0cm"/>
      <style:text-properties fo:font-size="20pt" style:font-size-asian="20pt" style:font-size-complex="20pt"/>
    </style:style>
    <style:style style:name="Default_20_2-outline8" style:display-name="Default 2-outline8" style:family="presentation" style:parent-style-name="Default_20_2-outline7">
      <style:paragraph-properties fo:margin-top="0.1cm" fo:margin-bottom="0cm"/>
      <style:text-properties fo:font-size="20pt" style:font-size-asian="20pt" style:font-size-complex="20pt"/>
    </style:style>
    <style:style style:name="Default_20_2-outline9" style:display-name="Default 2-outline9" style:family="presentation" style:parent-style-name="Default_20_2-outline8">
      <style:paragraph-properties fo:margin-top="0.1cm" fo:margin-bottom="0cm"/>
      <style:text-properties fo:font-size="20pt" style:font-size-asian="20pt" style:font-size-complex="20pt"/>
    </style:style>
    <style:style style:name="Default_20_2-subtitle" style:display-name="Default 2-subtitle" style:family="presentation">
      <style:graphic-properties draw:stroke="none" draw:fill="none" draw:textarea-vertical-align="middle">
        <text:list-style style:name="Default_20_2-subtitle" style:display-name="Default 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2-title" style:display-name="Default 2-title" style:family="presentation">
      <style:graphic-properties draw:stroke="none" draw:fill="none" draw:textarea-vertical-align="middle">
        <text:list-style style:name="Default_20_2-title" style:display-name="Default 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Default_20_3-background" style:display-name="Default 3-background" style:family="presentation">
      <style:graphic-properties draw:stroke="none" draw:fill="solid" draw:fill-color="#ffffff"/>
      <style:text-properties style:letter-kerning="true"/>
    </style:style>
    <style:style style:name="Default_20_3-backgroundobjects" style:display-name="Default 3-backgroundobjects" style:family="presentation">
      <style:graphic-properties draw:textarea-horizontal-align="justify" draw:shadow="hidden" draw:shadow-offset-x="0.2cm" draw:shadow-offset-y="0.2cm" draw:shadow-color="#808080"/>
      <style:text-properties style:letter-kerning="true"/>
    </style:style>
    <style:style style:name="Default_20_3-notes" style:display-name="Default 3-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_20_3-outline1" style:display-name="Default 3-outline1" style:family="presentation">
      <style:graphic-properties draw:stroke="none" draw:fill="none" draw:auto-grow-height="false" draw:fit-to-size="shrink-to-fit">
        <text:list-style style:name="Default_20_3-outline1" style:display-name="Default 3-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3-outline2" style:display-name="Default 3-outline2" style:family="presentation" style:parent-style-name="Default_20_3-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Default_20_3-outline3" style:display-name="Default 3-outline3" style:family="presentation" style:parent-style-name="Default_20_3-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Default_20_3-outline4" style:display-name="Default 3-outline4" style:family="presentation" style:parent-style-name="Default_20_3-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Default_20_3-outline5" style:display-name="Default 3-outline5" style:family="presentation" style:parent-style-name="Default_20_3-outline4">
      <style:paragraph-properties fo:margin-top="0.1cm" fo:margin-bottom="0cm"/>
      <style:text-properties fo:font-size="20pt" style:font-size-asian="20pt" style:font-size-complex="20pt"/>
    </style:style>
    <style:style style:name="Default_20_3-outline6" style:display-name="Default 3-outline6" style:family="presentation" style:parent-style-name="Default_20_3-outline5">
      <style:paragraph-properties fo:margin-top="0.1cm" fo:margin-bottom="0cm"/>
      <style:text-properties fo:font-size="20pt" style:font-size-asian="20pt" style:font-size-complex="20pt"/>
    </style:style>
    <style:style style:name="Default_20_3-outline7" style:display-name="Default 3-outline7" style:family="presentation" style:parent-style-name="Default_20_3-outline6">
      <style:paragraph-properties fo:margin-top="0.1cm" fo:margin-bottom="0cm"/>
      <style:text-properties fo:font-size="20pt" style:font-size-asian="20pt" style:font-size-complex="20pt"/>
    </style:style>
    <style:style style:name="Default_20_3-outline8" style:display-name="Default 3-outline8" style:family="presentation" style:parent-style-name="Default_20_3-outline7">
      <style:paragraph-properties fo:margin-top="0.1cm" fo:margin-bottom="0cm"/>
      <style:text-properties fo:font-size="20pt" style:font-size-asian="20pt" style:font-size-complex="20pt"/>
    </style:style>
    <style:style style:name="Default_20_3-outline9" style:display-name="Default 3-outline9" style:family="presentation" style:parent-style-name="Default_20_3-outline8">
      <style:paragraph-properties fo:margin-top="0.1cm" fo:margin-bottom="0cm"/>
      <style:text-properties fo:font-size="20pt" style:font-size-asian="20pt" style:font-size-complex="20pt"/>
    </style:style>
    <style:style style:name="Default_20_3-subtitle" style:display-name="Default 3-subtitle" style:family="presentation">
      <style:graphic-properties draw:stroke="none" draw:fill="none" draw:textarea-vertical-align="middle">
        <text:list-style style:name="Default_20_3-subtitle" style:display-name="Default 3-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3-title" style:display-name="Default 3-title" style:family="presentation">
      <style:graphic-properties draw:stroke="none" draw:fill="none" draw:textarea-vertical-align="middle">
        <text:list-style style:name="Default_20_3-title" style:display-name="Default 3-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Default_20_4-background" style:display-name="Default 4-background" style:family="presentation">
      <style:graphic-properties draw:stroke="none" draw:fill="solid" draw:fill-color="#ffffff"/>
      <style:text-properties style:letter-kerning="true"/>
    </style:style>
    <style:style style:name="Default_20_4-backgroundobjects" style:display-name="Default 4-backgroundobjects" style:family="presentation">
      <style:graphic-properties draw:textarea-horizontal-align="justify" draw:shadow="hidden" draw:shadow-offset-x="0.2cm" draw:shadow-offset-y="0.2cm" draw:shadow-color="#808080"/>
      <style:text-properties style:letter-kerning="true"/>
    </style:style>
    <style:style style:name="Default_20_4-notes" style:display-name="Default 4-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_20_4-outline1" style:display-name="Default 4-outline1" style:family="presentation">
      <style:graphic-properties draw:stroke="none" draw:fill="none" draw:auto-grow-height="false" draw:fit-to-size="shrink-to-fit">
        <text:list-style style:name="Default_20_4-outline1" style:display-name="Default 4-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4-outline2" style:display-name="Default 4-outline2" style:family="presentation" style:parent-style-name="Default_20_4-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Default_20_4-outline3" style:display-name="Default 4-outline3" style:family="presentation" style:parent-style-name="Default_20_4-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Default_20_4-outline4" style:display-name="Default 4-outline4" style:family="presentation" style:parent-style-name="Default_20_4-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Default_20_4-outline5" style:display-name="Default 4-outline5" style:family="presentation" style:parent-style-name="Default_20_4-outline4">
      <style:paragraph-properties fo:margin-top="0.1cm" fo:margin-bottom="0cm"/>
      <style:text-properties fo:font-size="20pt" style:font-size-asian="20pt" style:font-size-complex="20pt"/>
    </style:style>
    <style:style style:name="Default_20_4-outline6" style:display-name="Default 4-outline6" style:family="presentation" style:parent-style-name="Default_20_4-outline5">
      <style:paragraph-properties fo:margin-top="0.1cm" fo:margin-bottom="0cm"/>
      <style:text-properties fo:font-size="20pt" style:font-size-asian="20pt" style:font-size-complex="20pt"/>
    </style:style>
    <style:style style:name="Default_20_4-outline7" style:display-name="Default 4-outline7" style:family="presentation" style:parent-style-name="Default_20_4-outline6">
      <style:paragraph-properties fo:margin-top="0.1cm" fo:margin-bottom="0cm"/>
      <style:text-properties fo:font-size="20pt" style:font-size-asian="20pt" style:font-size-complex="20pt"/>
    </style:style>
    <style:style style:name="Default_20_4-outline8" style:display-name="Default 4-outline8" style:family="presentation" style:parent-style-name="Default_20_4-outline7">
      <style:paragraph-properties fo:margin-top="0.1cm" fo:margin-bottom="0cm"/>
      <style:text-properties fo:font-size="20pt" style:font-size-asian="20pt" style:font-size-complex="20pt"/>
    </style:style>
    <style:style style:name="Default_20_4-outline9" style:display-name="Default 4-outline9" style:family="presentation" style:parent-style-name="Default_20_4-outline8">
      <style:paragraph-properties fo:margin-top="0.1cm" fo:margin-bottom="0cm"/>
      <style:text-properties fo:font-size="20pt" style:font-size-asian="20pt" style:font-size-complex="20pt"/>
    </style:style>
    <style:style style:name="Default_20_4-subtitle" style:display-name="Default 4-subtitle" style:family="presentation">
      <style:graphic-properties draw:stroke="none" draw:fill="none" draw:textarea-vertical-align="middle">
        <text:list-style style:name="Default_20_4-subtitle" style:display-name="Default 4-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4-title" style:display-name="Default 4-title" style:family="presentation">
      <style:graphic-properties draw:stroke="none" draw:fill="none" draw:textarea-vertical-align="middle">
        <text:list-style style:name="Default_20_4-title" style:display-name="Default 4-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Title_20_Slide-background" style:display-name="Title Slide-background" style:family="presentation">
      <style:graphic-properties draw:stroke="none" draw:fill="solid" draw:fill-color="#ffffff"/>
      <style:text-properties style:letter-kerning="true"/>
    </style:style>
    <style:style style:name="Title_20_Slide-backgroundobjects" style:display-name="Title Slide-backgroundobjects" style:family="presentation">
      <style:graphic-properties draw:textarea-horizontal-align="justify" draw:shadow="hidden" draw:shadow-offset-x="0.2cm" draw:shadow-offset-y="0.2cm" draw:shadow-color="#808080"/>
      <style:text-properties style:letter-kerning="true"/>
    </style:style>
    <style:style style:name="Title_20_Slide-notes" style:display-name="Title Slid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20pt" style:font-style-asian="normal" style:font-weight-asian="normal" style:font-name-complex="Arial Unicode MS" style:font-family-complex="'Arial Unicode MS'"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20_Slide-outline1" style:display-name="Title Slide-outline1" style:family="presentation">
      <style:graphic-properties draw:stroke="none" draw:fill="none" draw:auto-grow-height="false" draw:fit-to-size="shrink-to-fit">
        <text:list-style style:name="Title_20_Slide-outline1" style:display-name="Title Slid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2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Slide-outline2" style:display-name="Title Slide-outline2" style:family="presentation" style:parent-style-name="Title_20_Slide-outline1">
      <style:paragraph-properties fo:margin-top="0.4cm" fo:margin-bottom="0cm"/>
      <style:text-properties fo:font-variant="normal" fo:text-transform="none" style:text-line-through-style="none" style:text-line-through-type="none" style:text-position="0% 100%"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Title_20_Slide-outline3" style:display-name="Title Slide-outline3" style:family="presentation" style:parent-style-name="Title_20_Slide-outline2">
      <style:paragraph-properties fo:margin-top="0.3cm" fo:margin-bottom="0cm"/>
      <style:text-properties fo:font-variant="normal" fo:text-transform="none" style:text-line-through-style="none" style:text-line-through-type="none" style:text-position="0% 100%"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Title_20_Slide-outline4" style:display-name="Title Slide-outline4" style:family="presentation" style:parent-style-name="Title_20_Slide-outline3">
      <style:paragraph-properties fo:margin-top="0.2cm" fo:margin-bottom="0cm"/>
      <style:text-properties fo:font-variant="normal" fo:text-transform="none" style:text-line-through-style="none" style:text-line-through-type="none" style:text-position="0% 100%"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itle_20_Slide-outline5" style:display-name="Title Slide-outline5" style:family="presentation" style:parent-style-name="Title_20_Slide-outline4">
      <style:paragraph-properties fo:margin-top="0.1cm" fo:margin-bottom="0cm"/>
      <style:text-properties fo:font-size="20pt" style:font-size-asian="20pt" style:font-size-complex="20pt"/>
    </style:style>
    <style:style style:name="Title_20_Slide-outline6" style:display-name="Title Slide-outline6" style:family="presentation" style:parent-style-name="Title_20_Slide-outline5">
      <style:paragraph-properties fo:margin-top="0.1cm" fo:margin-bottom="0cm"/>
      <style:text-properties fo:font-size="20pt" style:font-size-asian="20pt" style:font-size-complex="20pt"/>
    </style:style>
    <style:style style:name="Title_20_Slide-outline7" style:display-name="Title Slide-outline7" style:family="presentation" style:parent-style-name="Title_20_Slide-outline6">
      <style:paragraph-properties fo:margin-top="0.1cm" fo:margin-bottom="0cm"/>
      <style:text-properties fo:font-size="20pt" style:font-size-asian="20pt" style:font-size-complex="20pt"/>
    </style:style>
    <style:style style:name="Title_20_Slide-outline8" style:display-name="Title Slide-outline8" style:family="presentation" style:parent-style-name="Title_20_Slide-outline7">
      <style:paragraph-properties fo:margin-top="0.1cm" fo:margin-bottom="0cm"/>
      <style:text-properties fo:font-size="20pt" style:font-size-asian="20pt" style:font-size-complex="20pt"/>
    </style:style>
    <style:style style:name="Title_20_Slide-outline9" style:display-name="Title Slide-outline9" style:family="presentation" style:parent-style-name="Title_20_Slide-outline8">
      <style:paragraph-properties fo:margin-top="0.1cm" fo:margin-bottom="0cm"/>
      <style:text-properties fo:font-size="20pt" style:font-size-asian="20pt" style:font-size-complex="20pt"/>
    </style:style>
    <style:style style:name="Title_20_Slide-subtitle" style:display-name="Title Slide-subtitle" style:family="presentation">
      <style:graphic-properties draw:stroke="none" draw:fill="none" draw:textarea-vertical-align="middle">
        <text:list-style style:name="Title_20_Slide-subtitle" style:display-name="Title Slid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32pt" style:font-style-asian="normal" style:font-weight-asian="normal" style:font-name-complex="Arial Unicode MS" style:font-family-complex="'Arial Unicode MS'"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Slide-title" style:display-name="Title Slide-title" style:family="presentation">
      <style:graphic-properties draw:stroke="none" draw:fill="none" draw:textarea-vertical-align="middle">
        <text:list-style style:name="Title_20_Slide-title" style:display-name="Title Slid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44pt" fo:letter-spacing="normal" fo:font-style="normal" fo:text-shadow="none" style:text-underline-style="none" fo:font-weight="normal" style:letter-kerning="true" fo:background-color="transparent" style:font-name-asian="Arial Unicode MS" style:font-family-asian="'Arial Unicode MS'" style:font-family-generic-asian="system" style:font-pitch-asian="variable" style:font-size-asian="44pt" style:font-style-asian="normal" style:font-weight-asian="normal" style:font-name-complex="Arial Unicode MS" style:font-family-complex="'Arial Unicode MS'" style:font-family-generic-complex="system" style:font-pitch-complex="variable" style:font-size-complex="4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11">
      <presentation:placeholder presentation:object="title" svg:x="2.058cm" svg:y="1.743cm" svg:width="23.912cm" svg:height="3.507cm"/>
      <presentation:placeholder presentation:object="object"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33.867cm" fo:page-height="19.05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0cm"/>
    </style:style>
    <style:style style:name="Mgr2" style:family="graphic" style:parent-style-name="standard">
      <style:graphic-properties draw:stroke="none" draw:fill="none" draw:fill-color="#ffffff" draw:auto-grow-height="false" fo:min-height="1.485cm"/>
    </style:style>
    <style:style style:name="Mgr3" style:family="graphic" style:parent-style-name="standard">
      <style:graphic-properties draw:stroke="none" draw:fill="none" draw:fill-color="#ffffff" draw:textarea-vertical-align="bottom" draw:auto-grow-height="false" fo:min-height="1.485cm"/>
    </style:style>
    <style:style style:name="Mgr4" style:family="graphic" style:parent-style-name="standard">
      <style:graphic-properties draw:stroke="none" svg:stroke-width="0.071cm" draw:fill="bitmap" draw:fill-image-name="msFillBitmap_20_1" style:repeat="stretch" draw:textarea-vertical-align="top" draw:auto-grow-height="false" fo:min-height="0cm" fo:min-width="0cm" fo:padding-top="0.125cm" fo:padding-bottom="0.125cm" fo:padding-left="0.25cm" fo:padding-right="0.25cm" fo:wrap-option="wrap" fo:clip="rect(0cm, 0cm, 0cm, 0cm)"/>
    </style:style>
    <style:style style:name="Mgr5" style:family="graphic" style:parent-style-name="standard">
      <style:graphic-properties draw:stroke="none" svg:stroke-width="0.026cm" draw:fill="gradient" draw:fill-gradient-name="Gradient_20_2" draw:opacity-name="msTransGradient_20_1"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 style:family="graphic" style:parent-style-name="standard">
      <style:graphic-properties draw:stroke="none" svg:stroke-width="0.026cm" draw:fill="gradient" draw:fill-gradient-name="Gradient_20_3" draw:opacity-name="msTransGradient_20_2"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7" style:family="graphic" style:parent-style-name="standard">
      <style:graphic-properties draw:stroke="none" svg:stroke-width="0.026cm" draw:fill="gradient" draw:fill-gradient-name="Gradient_20_2" draw:opacity-name="msTransGradient_20_3"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8" style:family="graphic" style:parent-style-name="standard">
      <style:graphic-properties draw:stroke="none" svg:stroke-width="0.026cm" draw:fill="gradient" draw:fill-gradient-name="Gradient_20_2" draw:opacity-name="msTransGradient_20_4"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9" style:family="graphic" style:parent-style-name="standard">
      <style:graphic-properties draw:stroke="none" svg:stroke-width="0.026cm" draw:fill="gradient" draw:fill-gradient-name="Gradient_20_2" draw:opacity-name="msTransGradient_20_5"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10" style:family="graphic" style:parent-style-name="standard">
      <style:graphic-properties draw:stroke="none" svg:stroke-width="0cm" draw:fill="solid" draw:fill-color="#ffffff" draw:opacity="20%" draw:textarea-vertical-align="top" draw:auto-grow-height="false" fo:min-height="0cm" fo:min-width="0cm" fo:padding-top="0.125cm" fo:padding-bottom="0.125cm" fo:padding-left="0.25cm" fo:padding-right="0.25cm" fo:wrap-option="wrap"/>
    </style:style>
    <style:style style:name="Mgr11" style:family="graphic" style:parent-style-name="standard">
      <style:graphic-properties draw:stroke="none" svg:stroke-width="0cm" draw:fill="solid" draw:fill-color="#ffffff" draw:textarea-vertical-align="top" draw:auto-grow-height="false" fo:min-height="0cm" fo:min-width="0cm" fo:padding-top="0.125cm" fo:padding-bottom="0.125cm" fo:padding-left="0.25cm" fo:padding-right="0.25cm" fo:wrap-option="wrap"/>
    </style:style>
    <style:style style:name="Mgr12" style:family="graphic" style:parent-style-name="standard">
      <style:graphic-properties draw:stroke="none" svg:stroke-width="0.026cm" draw:fill="solid" draw:fill-color="#b31166"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13" style:family="graphic" style:parent-style-name="standard">
      <style:graphic-properties draw:stroke="none" svg:stroke-width="0.071cm" draw:fill="bitmap" draw:fill-image-name="msFillBitmap_20_2" style:repeat="stretch" draw:textarea-vertical-align="top" draw:auto-grow-height="false" fo:min-height="0cm" fo:min-width="0cm" fo:padding-top="0.125cm" fo:padding-bottom="0.125cm" fo:padding-left="0.25cm" fo:padding-right="0.25cm" fo:wrap-option="wrap" fo:clip="rect(0cm, 0cm, 0cm, 0cm)"/>
    </style:style>
    <style:style style:name="Mgr14" style:family="graphic" style:parent-style-name="standard">
      <style:graphic-properties draw:stroke="none" svg:stroke-width="0.071cm" draw:fill="bitmap" draw:fill-image-name="msFillBitmap_20_3" style:repeat="stretch" draw:textarea-vertical-align="top" draw:auto-grow-height="false" fo:min-height="0cm" fo:min-width="0cm" fo:padding-top="0.125cm" fo:padding-bottom="0.125cm" fo:padding-left="0.25cm" fo:padding-right="0.25cm" fo:wrap-option="wrap" fo:clip="rect(0cm, 0cm, 0cm, 0cm)"/>
    </style:style>
    <style:style style:name="Mgr15" style:family="graphic" style:parent-style-name="standard">
      <style:graphic-properties draw:stroke="none" svg:stroke-width="0.026cm" draw:fill="gradient" draw:fill-gradient-name="Gradient_20_2" draw:opacity-name="msTransGradient_20_6"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16" style:family="graphic" style:parent-style-name="standard">
      <style:graphic-properties draw:stroke="none" svg:stroke-width="0.026cm" draw:fill="gradient" draw:fill-gradient-name="Gradient_20_3" draw:opacity-name="msTransGradient_20_7"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17" style:family="graphic" style:parent-style-name="standard">
      <style:graphic-properties draw:stroke="none" svg:stroke-width="0.026cm" draw:fill="gradient" draw:fill-gradient-name="Gradient_20_2" draw:opacity-name="msTransGradient_20_8"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18" style:family="graphic" style:parent-style-name="standard">
      <style:graphic-properties draw:stroke="none" svg:stroke-width="0.026cm" draw:fill="gradient" draw:fill-gradient-name="Gradient_20_2" draw:opacity-name="msTransGradient_20_9"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19" style:family="graphic" style:parent-style-name="standard">
      <style:graphic-properties draw:stroke="none" svg:stroke-width="0.026cm" draw:fill="gradient" draw:fill-gradient-name="Gradient_20_2" draw:opacity-name="msTransGradient_20_10"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0" style:family="graphic" style:parent-style-name="standard">
      <style:graphic-properties draw:stroke="none" svg:stroke-width="0.071cm" draw:fill="bitmap" draw:fill-image-name="msFillBitmap_20_4" style:repeat="stretch" draw:textarea-vertical-align="top" draw:auto-grow-height="false" fo:min-height="0cm" fo:min-width="0cm" fo:padding-top="0.125cm" fo:padding-bottom="0.125cm" fo:padding-left="0.25cm" fo:padding-right="0.25cm" fo:wrap-option="wrap" fo:clip="rect(0cm, 0cm, 0cm, 0cm)"/>
    </style:style>
    <style:style style:name="Mgr21" style:family="graphic" style:parent-style-name="standard">
      <style:graphic-properties draw:stroke="none" svg:stroke-width="0.026cm" draw:fill="gradient" draw:fill-gradient-name="Gradient_20_2" draw:opacity-name="msTransGradient_20_11"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2" style:family="graphic" style:parent-style-name="standard">
      <style:graphic-properties draw:stroke="none" svg:stroke-width="0.026cm" draw:fill="gradient" draw:fill-gradient-name="Gradient_20_3" draw:opacity-name="msTransGradient_20_12"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3" style:family="graphic" style:parent-style-name="standard">
      <style:graphic-properties draw:stroke="none" svg:stroke-width="0.026cm" draw:fill="gradient" draw:fill-gradient-name="Gradient_20_2" draw:opacity-name="msTransGradient_20_13"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4" style:family="graphic" style:parent-style-name="standard">
      <style:graphic-properties draw:stroke="none" svg:stroke-width="0.026cm" draw:fill="gradient" draw:fill-gradient-name="Gradient_20_2" draw:opacity-name="msTransGradient_20_14"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5" style:family="graphic" style:parent-style-name="standard">
      <style:graphic-properties draw:stroke="none" svg:stroke-width="0.026cm" draw:fill="gradient" draw:fill-gradient-name="Gradient_20_2" draw:opacity-name="msTransGradient_20_15"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6" style:family="graphic" style:parent-style-name="standard">
      <style:graphic-properties draw:stroke="none" svg:stroke-width="0.071cm" draw:fill="bitmap" draw:fill-image-name="msFillBitmap_20_5" style:repeat="stretch" draw:textarea-vertical-align="top" draw:auto-grow-height="false" fo:min-height="0cm" fo:min-width="0cm" fo:padding-top="0.125cm" fo:padding-bottom="0.125cm" fo:padding-left="0.25cm" fo:padding-right="0.25cm" fo:wrap-option="wrap" fo:clip="rect(0cm, 0cm, 0cm, 0cm)"/>
    </style:style>
    <style:style style:name="Mgr27" style:family="graphic" style:parent-style-name="standard">
      <style:graphic-properties draw:stroke="none" svg:stroke-width="0.026cm" draw:fill="gradient" draw:fill-gradient-name="Gradient_20_2" draw:opacity-name="msTransGradient_20_16"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8" style:family="graphic" style:parent-style-name="standard">
      <style:graphic-properties draw:stroke="none" svg:stroke-width="0.026cm" draw:fill="gradient" draw:fill-gradient-name="Gradient_20_3" draw:opacity-name="msTransGradient_20_17"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29" style:family="graphic" style:parent-style-name="standard">
      <style:graphic-properties draw:stroke="none" svg:stroke-width="0.026cm" draw:fill="gradient" draw:fill-gradient-name="Gradient_20_2" draw:opacity-name="msTransGradient_20_18"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0" style:family="graphic" style:parent-style-name="standard">
      <style:graphic-properties draw:stroke="none" svg:stroke-width="0.026cm" draw:fill="gradient" draw:fill-gradient-name="Gradient_20_2" draw:opacity-name="msTransGradient_20_19"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1" style:family="graphic" style:parent-style-name="standard">
      <style:graphic-properties draw:stroke="none" svg:stroke-width="0.026cm" draw:fill="gradient" draw:fill-gradient-name="Gradient_20_2" draw:opacity-name="msTransGradient_20_20"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2" style:family="graphic" style:parent-style-name="standard">
      <style:graphic-properties draw:stroke="none" svg:stroke-width="0.026cm" draw:fill="solid" draw:fill-color="#ffffff"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3" style:family="graphic" style:parent-style-name="standard">
      <style:graphic-properties draw:stroke="none" svg:stroke-width="0.071cm" draw:fill="bitmap" draw:fill-image-name="msFillBitmap_20_6" style:repeat="stretch" draw:textarea-vertical-align="top" draw:auto-grow-height="false" fo:min-height="0cm" fo:min-width="0cm" fo:padding-top="0.125cm" fo:padding-bottom="0.125cm" fo:padding-left="0.25cm" fo:padding-right="0.25cm" fo:wrap-option="wrap" fo:clip="rect(0cm, 0cm, 0cm, 0cm)"/>
    </style:style>
    <style:style style:name="Mgr34" style:family="graphic" style:parent-style-name="standard">
      <style:graphic-properties draw:stroke="none" svg:stroke-width="0.026cm" draw:fill="gradient" draw:fill-gradient-name="Gradient_20_2" draw:opacity-name="msTransGradient_20_21"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5" style:family="graphic" style:parent-style-name="standard">
      <style:graphic-properties draw:stroke="none" svg:stroke-width="0.026cm" draw:fill="gradient" draw:fill-gradient-name="Gradient_20_3" draw:opacity-name="msTransGradient_20_22"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6" style:family="graphic" style:parent-style-name="standard">
      <style:graphic-properties draw:stroke="none" svg:stroke-width="0.026cm" draw:fill="gradient" draw:fill-gradient-name="Gradient_20_2" draw:opacity-name="msTransGradient_20_23"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7" style:family="graphic" style:parent-style-name="standard">
      <style:graphic-properties draw:stroke="none" svg:stroke-width="0.026cm" draw:fill="gradient" draw:fill-gradient-name="Gradient_20_2" draw:opacity-name="msTransGradient_20_24"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8" style:family="graphic" style:parent-style-name="standard">
      <style:graphic-properties draw:stroke="none" svg:stroke-width="0.026cm" draw:fill="gradient" draw:fill-gradient-name="Gradient_20_2" draw:opacity-name="msTransGradient_20_25"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39" style:family="graphic" style:parent-style-name="standard">
      <style:graphic-properties draw:stroke="none" svg:stroke-width="0.071cm" draw:fill="bitmap" draw:fill-image-name="msFillBitmap_20_7" style:repeat="stretch" draw:textarea-vertical-align="top" draw:auto-grow-height="false" fo:min-height="0cm" fo:min-width="0cm" fo:padding-top="0.125cm" fo:padding-bottom="0.125cm" fo:padding-left="0.25cm" fo:padding-right="0.25cm" fo:wrap-option="wrap" fo:clip="rect(0cm, 0cm, 0cm, 0cm)"/>
    </style:style>
    <style:style style:name="Mgr40" style:family="graphic" style:parent-style-name="standard">
      <style:graphic-properties draw:stroke="none" svg:stroke-width="0.026cm" draw:fill="gradient" draw:fill-gradient-name="Gradient_20_2" draw:opacity-name="msTransGradient_20_26"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1" style:family="graphic" style:parent-style-name="standard">
      <style:graphic-properties draw:stroke="none" svg:stroke-width="0.026cm" draw:fill="gradient" draw:fill-gradient-name="Gradient_20_3" draw:opacity-name="msTransGradient_20_27"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2" style:family="graphic" style:parent-style-name="standard">
      <style:graphic-properties draw:stroke="none" svg:stroke-width="0.026cm" draw:fill="gradient" draw:fill-gradient-name="Gradient_20_2" draw:opacity-name="msTransGradient_20_28"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3" style:family="graphic" style:parent-style-name="standard">
      <style:graphic-properties draw:stroke="none" svg:stroke-width="0.026cm" draw:fill="gradient" draw:fill-gradient-name="Gradient_20_2" draw:opacity-name="msTransGradient_20_29"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4" style:family="graphic" style:parent-style-name="standard">
      <style:graphic-properties draw:stroke="none" svg:stroke-width="0.026cm" draw:fill="gradient" draw:fill-gradient-name="Gradient_20_2" draw:opacity-name="msTransGradient_20_30"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5" style:family="graphic" style:parent-style-name="standard">
      <style:graphic-properties draw:stroke="none" svg:stroke-width="0.071cm" draw:fill="bitmap" draw:fill-image-name="msFillBitmap_20_8" style:repeat="stretch" draw:textarea-vertical-align="top" draw:auto-grow-height="false" fo:min-height="0cm" fo:min-width="0cm" fo:padding-top="0.125cm" fo:padding-bottom="0.125cm" fo:padding-left="0.25cm" fo:padding-right="0.25cm" fo:wrap-option="wrap" fo:clip="rect(0cm, 0cm, 0cm, 0cm)"/>
    </style:style>
    <style:style style:name="Mgr46" style:family="graphic" style:parent-style-name="standard">
      <style:graphic-properties draw:stroke="none" svg:stroke-width="0.026cm" draw:fill="gradient" draw:fill-gradient-name="Gradient_20_2" draw:opacity-name="msTransGradient_20_31"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7" style:family="graphic" style:parent-style-name="standard">
      <style:graphic-properties draw:stroke="none" svg:stroke-width="0.026cm" draw:fill="gradient" draw:fill-gradient-name="Gradient_20_3" draw:opacity-name="msTransGradient_20_32"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8" style:family="graphic" style:parent-style-name="standard">
      <style:graphic-properties draw:stroke="none" svg:stroke-width="0.026cm" draw:fill="gradient" draw:fill-gradient-name="Gradient_20_2" draw:opacity-name="msTransGradient_20_33"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49" style:family="graphic" style:parent-style-name="standard">
      <style:graphic-properties draw:stroke="none" svg:stroke-width="0.026cm" draw:fill="gradient" draw:fill-gradient-name="Gradient_20_2" draw:opacity-name="msTransGradient_20_34"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0" style:family="graphic" style:parent-style-name="standard">
      <style:graphic-properties draw:stroke="none" svg:stroke-width="0.026cm" draw:fill="gradient" draw:fill-gradient-name="Gradient_20_2" draw:opacity-name="msTransGradient_20_35"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1" style:family="graphic" style:parent-style-name="standard">
      <style:graphic-properties draw:stroke="none" svg:stroke-width="0.071cm" draw:fill="bitmap" draw:fill-image-name="msFillBitmap_20_9" style:repeat="stretch" draw:textarea-vertical-align="top" draw:auto-grow-height="false" fo:min-height="0cm" fo:min-width="0cm" fo:padding-top="0.125cm" fo:padding-bottom="0.125cm" fo:padding-left="0.25cm" fo:padding-right="0.25cm" fo:wrap-option="wrap" fo:clip="rect(0cm, 0cm, 0cm, 0cm)"/>
    </style:style>
    <style:style style:name="Mgr52" style:family="graphic" style:parent-style-name="standard">
      <style:graphic-properties draw:stroke="none" svg:stroke-width="0.026cm" draw:fill="gradient" draw:fill-gradient-name="Gradient_20_2" draw:opacity-name="msTransGradient_20_36"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3" style:family="graphic" style:parent-style-name="standard">
      <style:graphic-properties draw:stroke="none" svg:stroke-width="0.026cm" draw:fill="gradient" draw:fill-gradient-name="Gradient_20_3" draw:opacity-name="msTransGradient_20_37"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4" style:family="graphic" style:parent-style-name="standard">
      <style:graphic-properties draw:stroke="none" svg:stroke-width="0.026cm" draw:fill="gradient" draw:fill-gradient-name="Gradient_20_2" draw:opacity-name="msTransGradient_20_38"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5" style:family="graphic" style:parent-style-name="standard">
      <style:graphic-properties draw:stroke="none" svg:stroke-width="0.026cm" draw:fill="gradient" draw:fill-gradient-name="Gradient_20_2" draw:opacity-name="msTransGradient_20_39"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6" style:family="graphic" style:parent-style-name="standard">
      <style:graphic-properties draw:stroke="none" svg:stroke-width="0.026cm" draw:fill="gradient" draw:fill-gradient-name="Gradient_20_2" draw:opacity-name="msTransGradient_20_40"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7" style:family="graphic" style:parent-style-name="standard">
      <style:graphic-properties draw:stroke="none" svg:stroke-width="0.071cm" draw:fill="bitmap" draw:fill-image-name="msFillBitmap_20_10" style:repeat="stretch" draw:textarea-vertical-align="top" draw:auto-grow-height="false" fo:min-height="0cm" fo:min-width="0cm" fo:padding-top="0.125cm" fo:padding-bottom="0.125cm" fo:padding-left="0.25cm" fo:padding-right="0.25cm" fo:wrap-option="wrap" fo:clip="rect(0cm, 0cm, 0cm, 0cm)"/>
    </style:style>
    <style:style style:name="Mgr58" style:family="graphic" style:parent-style-name="standard">
      <style:graphic-properties draw:stroke="none" svg:stroke-width="0.026cm" draw:fill="gradient" draw:fill-gradient-name="Gradient_20_2" draw:opacity-name="msTransGradient_20_41"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59" style:family="graphic" style:parent-style-name="standard">
      <style:graphic-properties draw:stroke="none" svg:stroke-width="0.026cm" draw:fill="gradient" draw:fill-gradient-name="Gradient_20_3" draw:opacity-name="msTransGradient_20_42"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0" style:family="graphic" style:parent-style-name="standard">
      <style:graphic-properties draw:stroke="none" svg:stroke-width="0.026cm" draw:fill="gradient" draw:fill-gradient-name="Gradient_20_2" draw:opacity-name="msTransGradient_20_43"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1" style:family="graphic" style:parent-style-name="standard">
      <style:graphic-properties draw:stroke="none" svg:stroke-width="0.026cm" draw:fill="gradient" draw:fill-gradient-name="Gradient_20_2" draw:opacity-name="msTransGradient_20_44"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2" style:family="graphic" style:parent-style-name="standard">
      <style:graphic-properties draw:stroke="none" svg:stroke-width="0.026cm" draw:fill="gradient" draw:fill-gradient-name="Gradient_20_2" draw:opacity-name="msTransGradient_20_45"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3" style:family="graphic" style:parent-style-name="standard">
      <style:graphic-properties draw:stroke="none" svg:stroke-width="0.071cm" draw:fill="bitmap" draw:fill-image-name="msFillBitmap_20_11" style:repeat="stretch" draw:textarea-vertical-align="top" draw:auto-grow-height="false" fo:min-height="0cm" fo:min-width="0cm" fo:padding-top="0.125cm" fo:padding-bottom="0.125cm" fo:padding-left="0.25cm" fo:padding-right="0.25cm" fo:wrap-option="wrap" fo:clip="rect(0cm, 0cm, 0cm, 0cm)"/>
    </style:style>
    <style:style style:name="Mgr64" style:family="graphic" style:parent-style-name="standard">
      <style:graphic-properties draw:stroke="none" svg:stroke-width="0.026cm" draw:fill="gradient" draw:fill-gradient-name="Gradient_20_2" draw:opacity-name="msTransGradient_20_46"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5" style:family="graphic" style:parent-style-name="standard">
      <style:graphic-properties draw:stroke="none" svg:stroke-width="0.026cm" draw:fill="gradient" draw:fill-gradient-name="Gradient_20_3" draw:opacity-name="msTransGradient_20_47"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6" style:family="graphic" style:parent-style-name="standard">
      <style:graphic-properties draw:stroke="none" svg:stroke-width="0.026cm" draw:fill="gradient" draw:fill-gradient-name="Gradient_20_2" draw:opacity-name="msTransGradient_20_48"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7" style:family="graphic" style:parent-style-name="standard">
      <style:graphic-properties draw:stroke="none" svg:stroke-width="0.026cm" draw:fill="gradient" draw:fill-gradient-name="Gradient_20_2" draw:opacity-name="msTransGradient_20_49"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gr68" style:family="graphic" style:parent-style-name="standard">
      <style:graphic-properties draw:stroke="none" svg:stroke-width="0.026cm" draw:fill="gradient" draw:fill-gradient-name="Gradient_20_2" draw:opacity-name="msTransGradient_20_50" draw:textarea-vertical-align="top" draw:auto-grow-height="false" fo:min-height="0cm" fo:min-width="0cm" fo:padding-top="0.125cm" fo:padding-bottom="0.125cm" fo:padding-left="0.25cm" fo:padding-right="0.25cm" fo:wrap-option="wrap" draw:shadow="visible" draw:shadow-offset-x="0cm" draw:shadow-offset-y="0.071cm" draw:shadow-color="#000000" draw:shadow-opacity="45%"/>
    </style:style>
    <style:style style:name="Mpr1" style:family="presentation" style:parent-style-name="Title_2c__20_Content-backgroundobjects">
      <style:graphic-properties draw:stroke="none" draw:fill="none" draw:fill-color="#ffffff" draw:auto-grow-height="false" fo:min-height="13.365cm"/>
    </style:style>
    <style:style style:name="Mpr2" style:family="presentation" style:parent-style-name="Title_2c__20_Content-backgroundobjects">
      <style:graphic-properties draw:stroke="none" draw:fill="none" draw:fill-color="#ffffff" draw:auto-grow-height="false" fo:min-height="1.485cm"/>
    </style:style>
    <style:style style:name="Mpr3" style:family="presentation" style:parent-style-name="Title_2c__20_Content-backgroundobjects">
      <style:graphic-properties draw:stroke="none" draw:fill="none" draw:fill-color="#ffffff" draw:textarea-vertical-align="bottom" draw:auto-grow-height="false" fo:min-height="1.485cm"/>
    </style:style>
    <style:style style:name="Mpr4" style:family="presentation" style:parent-style-name="Blank_20_Slide-backgroundobjects">
      <style:graphic-properties draw:stroke="none" draw:fill="none" draw:fill-color="#ffffff" draw:auto-grow-height="false" fo:min-height="13.365cm"/>
    </style:style>
    <style:style style:name="Mpr5" style:family="presentation" style:parent-style-name="Blank_20_Slide-backgroundobjects">
      <style:graphic-properties draw:stroke="none" draw:fill="none" draw:fill-color="#ffffff" draw:auto-grow-height="false" fo:min-height="1.485cm"/>
    </style:style>
    <style:style style:name="Mpr6" style:family="presentation" style:parent-style-name="Blank_20_Slide-backgroundobjects">
      <style:graphic-properties draw:stroke="none" draw:fill="none" draw:fill-color="#ffffff" draw:textarea-vertical-align="bottom" draw:auto-grow-height="false" fo:min-height="1.485cm"/>
    </style:style>
    <style:style style:name="Mpr7" style:family="presentation" style:parent-style-name="Default-backgroundobjects">
      <style:graphic-properties draw:stroke="none" draw:fill="none" draw:fill-color="#ffffff" draw:auto-grow-height="false" fo:min-height="13.365cm"/>
    </style:style>
    <style:style style:name="Mpr8" style:family="presentation" style:parent-style-name="Default-backgroundobjects">
      <style:graphic-properties draw:stroke="none" draw:fill="none" draw:fill-color="#ffffff" draw:auto-grow-height="false" fo:min-height="1.485cm"/>
    </style:style>
    <style:style style:name="Mpr9" style:family="presentation" style:parent-style-name="Default-backgroundobjects">
      <style:graphic-properties draw:stroke="none" draw:fill="none" draw:fill-color="#ffffff" draw:textarea-vertical-align="bottom" draw:auto-grow-height="false" fo:min-height="1.485cm"/>
    </style:style>
    <style:style style:name="Mpr10" style:family="presentation" style:parent-style-name="Default_20_1-backgroundobjects">
      <style:graphic-properties draw:stroke="none" draw:fill="none" draw:fill-color="#ffffff" draw:auto-grow-height="false" fo:min-height="13.365cm"/>
    </style:style>
    <style:style style:name="Mpr11" style:family="presentation" style:parent-style-name="Default_20_1-backgroundobjects">
      <style:graphic-properties draw:stroke="none" draw:fill="none" draw:fill-color="#ffffff" draw:auto-grow-height="false" fo:min-height="1.485cm"/>
    </style:style>
    <style:style style:name="Mpr12" style:family="presentation" style:parent-style-name="Default_20_1-backgroundobjects">
      <style:graphic-properties draw:stroke="none" draw:fill="none" draw:fill-color="#ffffff" draw:textarea-vertical-align="bottom" draw:auto-grow-height="false" fo:min-height="1.485cm"/>
    </style:style>
    <style:style style:name="Mpr13" style:family="presentation" style:parent-style-name="Default_20_2-backgroundobjects">
      <style:graphic-properties draw:stroke="none" draw:fill="none" draw:fill-color="#ffffff" draw:auto-grow-height="false" fo:min-height="11.43cm"/>
    </style:style>
    <style:style style:name="Mpr14" style:family="presentation" style:parent-style-name="Default_20_2-backgroundobjects">
      <style:graphic-properties draw:stroke="none" draw:fill="none" draw:fill-color="#ffffff" draw:auto-grow-height="false" fo:min-height="1.27cm"/>
    </style:style>
    <style:style style:name="Mpr15" style:family="presentation" style:parent-style-name="Default_20_2-backgroundobjects">
      <style:graphic-properties draw:stroke="none" draw:fill="none" draw:fill-color="#ffffff" draw:textarea-vertical-align="bottom" draw:auto-grow-height="false" fo:min-height="1.27cm"/>
    </style:style>
    <style:style style:name="Mpr16" style:family="presentation" style:parent-style-name="Default_20_3-backgroundobjects">
      <style:graphic-properties draw:stroke="none" draw:fill="none" draw:fill-color="#ffffff" draw:auto-grow-height="false" fo:min-height="11.43cm"/>
    </style:style>
    <style:style style:name="Mpr17" style:family="presentation" style:parent-style-name="Default_20_3-backgroundobjects">
      <style:graphic-properties draw:stroke="none" draw:fill="none" draw:fill-color="#ffffff" draw:auto-grow-height="false" fo:min-height="1.27cm"/>
    </style:style>
    <style:style style:name="Mpr18" style:family="presentation" style:parent-style-name="Default_20_3-backgroundobjects">
      <style:graphic-properties draw:stroke="none" draw:fill="none" draw:fill-color="#ffffff" draw:textarea-vertical-align="bottom" draw:auto-grow-height="false" fo:min-height="1.27cm"/>
    </style:style>
    <style:style style:name="Mpr19" style:family="presentation" style:parent-style-name="Default_20_4-backgroundobjects">
      <style:graphic-properties draw:stroke="none" draw:fill="none" draw:fill-color="#ffffff" draw:auto-grow-height="false" fo:min-height="11.43cm"/>
    </style:style>
    <style:style style:name="Mpr20" style:family="presentation" style:parent-style-name="Default_20_4-backgroundobjects">
      <style:graphic-properties draw:stroke="none" draw:fill="none" draw:fill-color="#ffffff" draw:auto-grow-height="false" fo:min-height="1.27cm"/>
    </style:style>
    <style:style style:name="Mpr21" style:family="presentation" style:parent-style-name="Default_20_4-backgroundobjects">
      <style:graphic-properties draw:stroke="none" draw:fill="none" draw:fill-color="#ffffff" draw:textarea-vertical-align="bottom" draw:auto-grow-height="false" fo:min-height="1.27cm"/>
    </style:style>
    <style:style style:name="Mpr22" style:family="presentation" style:parent-style-name="Title_20_Slide-backgroundobjects">
      <style:graphic-properties draw:stroke="none" draw:fill="none" draw:fill-color="#ffffff" draw:auto-grow-height="false" fo:min-height="11.43cm"/>
    </style:style>
    <style:style style:name="Mpr23" style:family="presentation" style:parent-style-name="Title_20_Slide-backgroundobjects">
      <style:graphic-properties draw:stroke="none" draw:fill="none" draw:fill-color="#ffffff" draw:auto-grow-height="false" fo:min-height="1.27cm"/>
    </style:style>
    <style:style style:name="Mpr24" style:family="presentation" style:parent-style-name="Title_20_Slide-backgroundobjects">
      <style:graphic-properties draw:stroke="none" draw:fill="none" draw:fill-color="#ffffff" draw:textarea-vertical-align="bottom" draw:auto-grow-height="false" fo:min-height="1.27cm"/>
    </style:style>
    <style:style style:name="MP1" style:family="paragraph">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loext:graphic-properties draw:fill="bitmap" draw:fill-image-name="msFillBitmap_20_1" style:repeat="stretch"/>
      <style:paragraph-properties fo:text-align="start"/>
      <style:text-properties fo:font-size="18pt"/>
    </style:style>
    <style:style style:name="MP6" style:family="paragraph">
      <loext:graphic-properties draw:fill="gradient" draw:fill-gradient-name="Gradient_20_2" draw:opacity-name="msTransGradient_20_1"/>
      <style:paragraph-properties fo:text-align="start"/>
      <style:text-properties fo:font-size="18pt"/>
    </style:style>
    <style:style style:name="MP7" style:family="paragraph">
      <loext:graphic-properties draw:fill="gradient" draw:fill-gradient-name="Gradient_20_3" draw:opacity-name="msTransGradient_20_2"/>
      <style:paragraph-properties fo:text-align="start"/>
      <style:text-properties fo:font-size="18pt"/>
    </style:style>
    <style:style style:name="MP8" style:family="paragraph">
      <loext:graphic-properties draw:fill="gradient" draw:fill-gradient-name="Gradient_20_2" draw:opacity-name="msTransGradient_20_3"/>
      <style:paragraph-properties fo:text-align="start"/>
      <style:text-properties fo:font-size="18pt"/>
    </style:style>
    <style:style style:name="MP9" style:family="paragraph">
      <loext:graphic-properties draw:fill="gradient" draw:fill-gradient-name="Gradient_20_2" draw:opacity-name="msTransGradient_20_4"/>
      <style:paragraph-properties fo:text-align="start"/>
      <style:text-properties fo:font-size="18pt"/>
    </style:style>
    <style:style style:name="MP10" style:family="paragraph">
      <loext:graphic-properties draw:fill="gradient" draw:fill-gradient-name="Gradient_20_2" draw:opacity-name="msTransGradient_20_5"/>
      <style:paragraph-properties fo:text-align="start"/>
      <style:text-properties fo:font-size="18pt"/>
    </style:style>
    <style:style style:name="MP11" style:family="paragraph">
      <loext:graphic-properties draw:fill="solid" draw:fill-color="#ffffff" draw:opacity="20%"/>
      <style:paragraph-properties fo:text-align="start"/>
      <style:text-properties fo:font-size="18pt"/>
    </style:style>
    <style:style style:name="MP12" style:family="paragraph">
      <loext:graphic-properties draw:fill="solid" draw:fill-color="#ffffff"/>
      <style:paragraph-properties fo:text-align="start"/>
      <style:text-properties fo:font-size="18pt"/>
    </style:style>
    <style:style style:name="MP13" style:family="paragraph">
      <loext:graphic-properties draw:fill="solid" draw:fill-color="#b31166"/>
      <style:paragraph-properties fo:text-align="start"/>
      <style:text-properties fo:font-size="18pt"/>
    </style:style>
    <style:style style:name="MP14" style:family="paragraph">
      <loext:graphic-properties draw:fill="bitmap" draw:fill-image-name="msFillBitmap_20_2" style:repeat="stretch"/>
      <style:paragraph-properties fo:text-align="start"/>
      <style:text-properties fo:font-size="18pt"/>
    </style:style>
    <style:style style:name="MP15" style:family="paragraph">
      <loext:graphic-properties draw:fill="bitmap" draw:fill-image-name="msFillBitmap_20_3" style:repeat="stretch"/>
      <style:paragraph-properties fo:text-align="start"/>
      <style:text-properties fo:font-size="18pt"/>
    </style:style>
    <style:style style:name="MP16" style:family="paragraph">
      <loext:graphic-properties draw:fill="gradient" draw:fill-gradient-name="Gradient_20_2" draw:opacity-name="msTransGradient_20_6"/>
      <style:paragraph-properties fo:text-align="start"/>
      <style:text-properties fo:font-size="18pt"/>
    </style:style>
    <style:style style:name="MP17" style:family="paragraph">
      <loext:graphic-properties draw:fill="gradient" draw:fill-gradient-name="Gradient_20_3" draw:opacity-name="msTransGradient_20_7"/>
      <style:paragraph-properties fo:text-align="start"/>
      <style:text-properties fo:font-size="18pt"/>
    </style:style>
    <style:style style:name="MP18" style:family="paragraph">
      <loext:graphic-properties draw:fill="gradient" draw:fill-gradient-name="Gradient_20_2" draw:opacity-name="msTransGradient_20_8"/>
      <style:paragraph-properties fo:text-align="start"/>
      <style:text-properties fo:font-size="18pt"/>
    </style:style>
    <style:style style:name="MP19" style:family="paragraph">
      <loext:graphic-properties draw:fill="gradient" draw:fill-gradient-name="Gradient_20_2" draw:opacity-name="msTransGradient_20_9"/>
      <style:paragraph-properties fo:text-align="start"/>
      <style:text-properties fo:font-size="18pt"/>
    </style:style>
    <style:style style:name="MP20" style:family="paragraph">
      <loext:graphic-properties draw:fill="gradient" draw:fill-gradient-name="Gradient_20_2" draw:opacity-name="msTransGradient_20_10"/>
      <style:paragraph-properties fo:text-align="start"/>
      <style:text-properties fo:font-size="18pt"/>
    </style:style>
    <style:style style:name="MP21" style:family="paragraph">
      <loext:graphic-properties draw:fill="bitmap" draw:fill-image-name="msFillBitmap_20_4" style:repeat="stretch"/>
      <style:paragraph-properties fo:text-align="start"/>
      <style:text-properties fo:font-size="18pt"/>
    </style:style>
    <style:style style:name="MP22" style:family="paragraph">
      <loext:graphic-properties draw:fill="gradient" draw:fill-gradient-name="Gradient_20_2" draw:opacity-name="msTransGradient_20_11"/>
      <style:paragraph-properties fo:text-align="start"/>
      <style:text-properties fo:font-size="18pt"/>
    </style:style>
    <style:style style:name="MP23" style:family="paragraph">
      <loext:graphic-properties draw:fill="gradient" draw:fill-gradient-name="Gradient_20_3" draw:opacity-name="msTransGradient_20_12"/>
      <style:paragraph-properties fo:text-align="start"/>
      <style:text-properties fo:font-size="18pt"/>
    </style:style>
    <style:style style:name="MP24" style:family="paragraph">
      <loext:graphic-properties draw:fill="gradient" draw:fill-gradient-name="Gradient_20_2" draw:opacity-name="msTransGradient_20_13"/>
      <style:paragraph-properties fo:text-align="start"/>
      <style:text-properties fo:font-size="18pt"/>
    </style:style>
    <style:style style:name="MP25" style:family="paragraph">
      <loext:graphic-properties draw:fill="gradient" draw:fill-gradient-name="Gradient_20_2" draw:opacity-name="msTransGradient_20_14"/>
      <style:paragraph-properties fo:text-align="start"/>
      <style:text-properties fo:font-size="18pt"/>
    </style:style>
    <style:style style:name="MP26" style:family="paragraph">
      <loext:graphic-properties draw:fill="gradient" draw:fill-gradient-name="Gradient_20_2" draw:opacity-name="msTransGradient_20_15"/>
      <style:paragraph-properties fo:text-align="start"/>
      <style:text-properties fo:font-size="18pt"/>
    </style:style>
    <style:style style:name="MP27" style:family="paragraph">
      <loext:graphic-properties draw:fill="bitmap" draw:fill-image-name="msFillBitmap_20_5" style:repeat="stretch"/>
      <style:paragraph-properties fo:text-align="start"/>
      <style:text-properties fo:font-size="18pt"/>
    </style:style>
    <style:style style:name="MP28" style:family="paragraph">
      <loext:graphic-properties draw:fill="gradient" draw:fill-gradient-name="Gradient_20_2" draw:opacity-name="msTransGradient_20_16"/>
      <style:paragraph-properties fo:text-align="start"/>
      <style:text-properties fo:font-size="18pt"/>
    </style:style>
    <style:style style:name="MP29" style:family="paragraph">
      <loext:graphic-properties draw:fill="gradient" draw:fill-gradient-name="Gradient_20_3" draw:opacity-name="msTransGradient_20_17"/>
      <style:paragraph-properties fo:text-align="start"/>
      <style:text-properties fo:font-size="18pt"/>
    </style:style>
    <style:style style:name="MP30" style:family="paragraph">
      <loext:graphic-properties draw:fill="gradient" draw:fill-gradient-name="Gradient_20_2" draw:opacity-name="msTransGradient_20_18"/>
      <style:paragraph-properties fo:text-align="start"/>
      <style:text-properties fo:font-size="18pt"/>
    </style:style>
    <style:style style:name="MP31" style:family="paragraph">
      <loext:graphic-properties draw:fill="gradient" draw:fill-gradient-name="Gradient_20_2" draw:opacity-name="msTransGradient_20_19"/>
      <style:paragraph-properties fo:text-align="start"/>
      <style:text-properties fo:font-size="18pt"/>
    </style:style>
    <style:style style:name="MP32" style:family="paragraph">
      <loext:graphic-properties draw:fill="gradient" draw:fill-gradient-name="Gradient_20_2" draw:opacity-name="msTransGradient_20_20"/>
      <style:paragraph-properties fo:text-align="start"/>
      <style:text-properties fo:font-size="18pt"/>
    </style:style>
    <style:style style:name="MP33" style:family="paragraph">
      <loext:graphic-properties draw:fill="bitmap" draw:fill-image-name="msFillBitmap_20_6" style:repeat="stretch"/>
      <style:paragraph-properties fo:text-align="start"/>
      <style:text-properties fo:font-size="18pt"/>
    </style:style>
    <style:style style:name="MP34" style:family="paragraph">
      <loext:graphic-properties draw:fill="gradient" draw:fill-gradient-name="Gradient_20_2" draw:opacity-name="msTransGradient_20_21"/>
      <style:paragraph-properties fo:text-align="start"/>
      <style:text-properties fo:font-size="18pt"/>
    </style:style>
    <style:style style:name="MP35" style:family="paragraph">
      <loext:graphic-properties draw:fill="gradient" draw:fill-gradient-name="Gradient_20_3" draw:opacity-name="msTransGradient_20_22"/>
      <style:paragraph-properties fo:text-align="start"/>
      <style:text-properties fo:font-size="18pt"/>
    </style:style>
    <style:style style:name="MP36" style:family="paragraph">
      <loext:graphic-properties draw:fill="gradient" draw:fill-gradient-name="Gradient_20_2" draw:opacity-name="msTransGradient_20_23"/>
      <style:paragraph-properties fo:text-align="start"/>
      <style:text-properties fo:font-size="18pt"/>
    </style:style>
    <style:style style:name="MP37" style:family="paragraph">
      <loext:graphic-properties draw:fill="gradient" draw:fill-gradient-name="Gradient_20_2" draw:opacity-name="msTransGradient_20_24"/>
      <style:paragraph-properties fo:text-align="start"/>
      <style:text-properties fo:font-size="18pt"/>
    </style:style>
    <style:style style:name="MP38" style:family="paragraph">
      <loext:graphic-properties draw:fill="gradient" draw:fill-gradient-name="Gradient_20_2" draw:opacity-name="msTransGradient_20_25"/>
      <style:paragraph-properties fo:text-align="start"/>
      <style:text-properties fo:font-size="18pt"/>
    </style:style>
    <style:style style:name="MP39" style:family="paragraph">
      <loext:graphic-properties draw:fill="bitmap" draw:fill-image-name="msFillBitmap_20_7" style:repeat="stretch"/>
      <style:paragraph-properties fo:text-align="start"/>
      <style:text-properties fo:font-size="18pt"/>
    </style:style>
    <style:style style:name="MP40" style:family="paragraph">
      <loext:graphic-properties draw:fill="gradient" draw:fill-gradient-name="Gradient_20_2" draw:opacity-name="msTransGradient_20_26"/>
      <style:paragraph-properties fo:text-align="start"/>
      <style:text-properties fo:font-size="18pt"/>
    </style:style>
    <style:style style:name="MP41" style:family="paragraph">
      <loext:graphic-properties draw:fill="gradient" draw:fill-gradient-name="Gradient_20_3" draw:opacity-name="msTransGradient_20_27"/>
      <style:paragraph-properties fo:text-align="start"/>
      <style:text-properties fo:font-size="18pt"/>
    </style:style>
    <style:style style:name="MP42" style:family="paragraph">
      <loext:graphic-properties draw:fill="gradient" draw:fill-gradient-name="Gradient_20_2" draw:opacity-name="msTransGradient_20_28"/>
      <style:paragraph-properties fo:text-align="start"/>
      <style:text-properties fo:font-size="18pt"/>
    </style:style>
    <style:style style:name="MP43" style:family="paragraph">
      <loext:graphic-properties draw:fill="gradient" draw:fill-gradient-name="Gradient_20_2" draw:opacity-name="msTransGradient_20_29"/>
      <style:paragraph-properties fo:text-align="start"/>
      <style:text-properties fo:font-size="18pt"/>
    </style:style>
    <style:style style:name="MP44" style:family="paragraph">
      <loext:graphic-properties draw:fill="gradient" draw:fill-gradient-name="Gradient_20_2" draw:opacity-name="msTransGradient_20_30"/>
      <style:paragraph-properties fo:text-align="start"/>
      <style:text-properties fo:font-size="18pt"/>
    </style:style>
    <style:style style:name="MP45" style:family="paragraph">
      <loext:graphic-properties draw:fill="bitmap" draw:fill-image-name="msFillBitmap_20_8" style:repeat="stretch"/>
      <style:paragraph-properties fo:text-align="start"/>
      <style:text-properties fo:font-size="18pt"/>
    </style:style>
    <style:style style:name="MP46" style:family="paragraph">
      <loext:graphic-properties draw:fill="gradient" draw:fill-gradient-name="Gradient_20_2" draw:opacity-name="msTransGradient_20_31"/>
      <style:paragraph-properties fo:text-align="start"/>
      <style:text-properties fo:font-size="18pt"/>
    </style:style>
    <style:style style:name="MP47" style:family="paragraph">
      <loext:graphic-properties draw:fill="gradient" draw:fill-gradient-name="Gradient_20_3" draw:opacity-name="msTransGradient_20_32"/>
      <style:paragraph-properties fo:text-align="start"/>
      <style:text-properties fo:font-size="18pt"/>
    </style:style>
    <style:style style:name="MP48" style:family="paragraph">
      <loext:graphic-properties draw:fill="gradient" draw:fill-gradient-name="Gradient_20_2" draw:opacity-name="msTransGradient_20_33"/>
      <style:paragraph-properties fo:text-align="start"/>
      <style:text-properties fo:font-size="18pt"/>
    </style:style>
    <style:style style:name="MP49" style:family="paragraph">
      <loext:graphic-properties draw:fill="gradient" draw:fill-gradient-name="Gradient_20_2" draw:opacity-name="msTransGradient_20_34"/>
      <style:paragraph-properties fo:text-align="start"/>
      <style:text-properties fo:font-size="18pt"/>
    </style:style>
    <style:style style:name="MP50" style:family="paragraph">
      <loext:graphic-properties draw:fill="gradient" draw:fill-gradient-name="Gradient_20_2" draw:opacity-name="msTransGradient_20_35"/>
      <style:paragraph-properties fo:text-align="start"/>
      <style:text-properties fo:font-size="18pt"/>
    </style:style>
    <style:style style:name="MP51" style:family="paragraph">
      <loext:graphic-properties draw:fill="bitmap" draw:fill-image-name="msFillBitmap_20_9" style:repeat="stretch"/>
      <style:paragraph-properties fo:text-align="start"/>
      <style:text-properties fo:font-size="18pt"/>
    </style:style>
    <style:style style:name="MP52" style:family="paragraph">
      <loext:graphic-properties draw:fill="gradient" draw:fill-gradient-name="Gradient_20_2" draw:opacity-name="msTransGradient_20_36"/>
      <style:paragraph-properties fo:text-align="start"/>
      <style:text-properties fo:font-size="18pt"/>
    </style:style>
    <style:style style:name="MP53" style:family="paragraph">
      <loext:graphic-properties draw:fill="gradient" draw:fill-gradient-name="Gradient_20_3" draw:opacity-name="msTransGradient_20_37"/>
      <style:paragraph-properties fo:text-align="start"/>
      <style:text-properties fo:font-size="18pt"/>
    </style:style>
    <style:style style:name="MP54" style:family="paragraph">
      <loext:graphic-properties draw:fill="gradient" draw:fill-gradient-name="Gradient_20_2" draw:opacity-name="msTransGradient_20_38"/>
      <style:paragraph-properties fo:text-align="start"/>
      <style:text-properties fo:font-size="18pt"/>
    </style:style>
    <style:style style:name="MP55" style:family="paragraph">
      <loext:graphic-properties draw:fill="gradient" draw:fill-gradient-name="Gradient_20_2" draw:opacity-name="msTransGradient_20_39"/>
      <style:paragraph-properties fo:text-align="start"/>
      <style:text-properties fo:font-size="18pt"/>
    </style:style>
    <style:style style:name="MP56" style:family="paragraph">
      <loext:graphic-properties draw:fill="gradient" draw:fill-gradient-name="Gradient_20_2" draw:opacity-name="msTransGradient_20_40"/>
      <style:paragraph-properties fo:text-align="start"/>
      <style:text-properties fo:font-size="18pt"/>
    </style:style>
    <style:style style:name="MP57" style:family="paragraph">
      <loext:graphic-properties draw:fill="bitmap" draw:fill-image-name="msFillBitmap_20_10" style:repeat="stretch"/>
      <style:paragraph-properties fo:text-align="start"/>
      <style:text-properties fo:font-size="18pt"/>
    </style:style>
    <style:style style:name="MP58" style:family="paragraph">
      <loext:graphic-properties draw:fill="gradient" draw:fill-gradient-name="Gradient_20_2" draw:opacity-name="msTransGradient_20_41"/>
      <style:paragraph-properties fo:text-align="start"/>
      <style:text-properties fo:font-size="18pt"/>
    </style:style>
    <style:style style:name="MP59" style:family="paragraph">
      <loext:graphic-properties draw:fill="gradient" draw:fill-gradient-name="Gradient_20_3" draw:opacity-name="msTransGradient_20_42"/>
      <style:paragraph-properties fo:text-align="start"/>
      <style:text-properties fo:font-size="18pt"/>
    </style:style>
    <style:style style:name="MP60" style:family="paragraph">
      <loext:graphic-properties draw:fill="gradient" draw:fill-gradient-name="Gradient_20_2" draw:opacity-name="msTransGradient_20_43"/>
      <style:paragraph-properties fo:text-align="start"/>
      <style:text-properties fo:font-size="18pt"/>
    </style:style>
    <style:style style:name="MP61" style:family="paragraph">
      <loext:graphic-properties draw:fill="gradient" draw:fill-gradient-name="Gradient_20_2" draw:opacity-name="msTransGradient_20_44"/>
      <style:paragraph-properties fo:text-align="start"/>
      <style:text-properties fo:font-size="18pt"/>
    </style:style>
    <style:style style:name="MP62" style:family="paragraph">
      <loext:graphic-properties draw:fill="gradient" draw:fill-gradient-name="Gradient_20_2" draw:opacity-name="msTransGradient_20_45"/>
      <style:paragraph-properties fo:text-align="start"/>
      <style:text-properties fo:font-size="18pt"/>
    </style:style>
    <style:style style:name="MP63" style:family="paragraph">
      <loext:graphic-properties draw:fill="bitmap" draw:fill-image-name="msFillBitmap_20_11" style:repeat="stretch"/>
      <style:paragraph-properties fo:text-align="start"/>
      <style:text-properties fo:font-size="18pt"/>
    </style:style>
    <style:style style:name="MP64" style:family="paragraph">
      <loext:graphic-properties draw:fill="gradient" draw:fill-gradient-name="Gradient_20_2" draw:opacity-name="msTransGradient_20_46"/>
      <style:paragraph-properties fo:text-align="start"/>
      <style:text-properties fo:font-size="18pt"/>
    </style:style>
    <style:style style:name="MP65" style:family="paragraph">
      <loext:graphic-properties draw:fill="gradient" draw:fill-gradient-name="Gradient_20_3" draw:opacity-name="msTransGradient_20_47"/>
      <style:paragraph-properties fo:text-align="start"/>
      <style:text-properties fo:font-size="18pt"/>
    </style:style>
    <style:style style:name="MP66" style:family="paragraph">
      <loext:graphic-properties draw:fill="gradient" draw:fill-gradient-name="Gradient_20_2" draw:opacity-name="msTransGradient_20_48"/>
      <style:paragraph-properties fo:text-align="start"/>
      <style:text-properties fo:font-size="18pt"/>
    </style:style>
    <style:style style:name="MP67" style:family="paragraph">
      <loext:graphic-properties draw:fill="gradient" draw:fill-gradient-name="Gradient_20_2" draw:opacity-name="msTransGradient_20_49"/>
      <style:paragraph-properties fo:text-align="start"/>
      <style:text-properties fo:font-size="18pt"/>
    </style:style>
    <style:style style:name="MP68" style:family="paragraph">
      <loext:graphic-properties draw:fill="gradient" draw:fill-gradient-name="Gradient_20_2" draw:opacity-name="msTransGradient_20_50"/>
      <style:paragraph-properties fo:text-align="start"/>
      <style:text-properties fo:font-size="18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2" draw:layer="backgroundobjects" svg:width="0cm" svg:height="0cm" svg:x="0cm" svg:y="0cm" presentation:class="header">
        <draw:text-box>
          <text:p text:style-name="MP1">
            <presentation:header/>
          </text:p>
        </draw:text-box>
      </draw:frame>
      <draw:frame draw:style-name="Mgr2" draw:text-style-name="MP4" draw:layer="backgroundobjects" svg:width="9.113cm" svg:height="1.484cm" svg:x="0cm" svg:y="28.215cm" presentation:class="date-time">
        <draw:text-box>
          <text:p text:style-name="MP3">
            <presentation:date-time/>
          </text:p>
        </draw:text-box>
      </draw:frame>
      <draw:frame draw:style-name="Mgr3" draw:text-style-name="MP2" draw:layer="backgroundobjects" svg:width="9.113cm" svg:height="1.484cm" svg:x="0cm" svg:y="0cm" presentation:class="footer">
        <draw:text-box>
          <text:p text:style-name="MP1">
            <presentation:footer/>
          </text:p>
        </draw:text-box>
      </draw:frame>
      <draw:frame draw:style-name="Mgr3" draw:text-style-name="MP4" draw:layer="backgroundobjects" svg:width="9.113cm" svg:height="1.484cm" svg:x="11.886cm" svg:y="0cm" presentation:class="page-number">
        <draw:text-box>
          <text:p text:style-name="MP3">
            <text:page-number>&lt;number&gt;</text:page-number>
          </text:p>
        </draw:text-box>
      </draw:frame>
    </style:handout-master>
    <style:master-page style:name="Title_2c__20_Content" style:display-name="Title, Content" style:page-layout-name="PM1" draw:style-name="Mdp1">
      <draw:g draw:name="Group 1">
        <draw:custom-shape draw:name="CustomShape 2" draw:style-name="Mgr4" draw:text-style-name="MP5"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5" draw:text-style-name="MP6"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6" draw:text-style-name="MP7"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7" draw:text-style-name="MP8"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8" draw:text-style-name="MP9"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9" draw:text-style-name="MP10"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drawooo:display="printer"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g draw:name="Group 12">
        <draw:custom-shape draw:name="CustomShape 13" draw:style-name="Mgr13" draw:text-style-name="MP14"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4"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5"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 presentation:style-name="Title_2c__20_Content-title" draw:layer="backgroundobjects" svg:width="30.478cm" svg:height="3.181cm" svg:x="1.693cm" svg:y="0.759cm" presentation:class="title" presentation:placeholder="true" presentation:user-transformed="true">
        <draw:text-box/>
      </draw:frame>
      <draw:frame draw:name="PlaceHolder 2" presentation:style-name="Title_2c__20_Content-outline1" draw:layer="backgroundobjects" svg:width="30.478cm" svg:height="11.047cm" svg:x="1.693cm" svg:y="4.457cm" presentation:class="outline" presentation:placeholder="true" presentation:user-transformed="true">
        <draw:text-box/>
      </draw:frame>
      <presentation:notes style:page-layout-name="PM2">
        <draw:page-thumbnail presentation:style-name="Title_2c__20_Content-title" draw:layer="backgroundobjects" svg:width="14.848cm" svg:height="11.136cm" svg:x="3.075cm" svg:y="2.257cm" presentation:class="page"/>
        <draw:frame presentation:style-name="Title_2c__20_Content-notes" draw:layer="backgroundobjects" svg:width="16.799cm" svg:height="13.364cm" svg:x="2.1cm" svg:y="14.107cm" presentation:class="notes" presentation:placeholder="true">
          <draw:text-box/>
        </draw:frame>
        <draw:frame presentation:style-name="Mpr1" draw:text-style-name="MP2" draw:layer="backgroundobjects" svg:width="16.799cm" svg:height="13.364cm" svg:x="4.2cm" svg:y="16.335cm" presentation:class="header">
          <draw:text-box>
            <text:p text:style-name="MP1">
              <presentation:header/>
            </text:p>
          </draw:text-box>
        </draw:frame>
        <draw:frame presentation:style-name="Mpr2" draw:text-style-name="MP4" draw:layer="backgroundobjects" svg:width="9.113cm" svg:height="1.484cm" svg:x="0cm" svg:y="28.215cm" presentation:class="date-time">
          <draw:text-box>
            <text:p text:style-name="MP3">
              <presentation:date-time/>
            </text:p>
          </draw:text-box>
        </draw:frame>
        <draw:frame presentation:style-name="Mpr3" draw:text-style-name="MP2" draw:layer="backgroundobjects" svg:width="9.113cm" svg:height="1.484cm" svg:x="0cm" svg:y="0cm" presentation:class="footer">
          <draw:text-box>
            <text:p text:style-name="MP1">
              <presentation:footer/>
            </text:p>
          </draw:text-box>
        </draw:frame>
        <draw:frame presentation:style-name="Mpr3" draw:text-style-name="MP4" draw:layer="backgroundobjects" svg:width="9.113cm" svg:height="1.484cm" svg:x="11.886cm" svg:y="0cm" presentation:class="page-number">
          <draw:text-box>
            <text:p text:style-name="MP3">
              <text:page-number>&lt;number&gt;</text:page-number>
            </text:p>
          </draw:text-box>
        </draw:frame>
      </presentation:notes>
    </style:master-page>
    <style:master-page style:name="Blank_20_Slide" style:display-name="Blank Slide" style:page-layout-name="PM1" draw:style-name="Mdp1">
      <draw:g draw:name="Group 1">
        <draw:custom-shape draw:name="CustomShape 2" draw:style-name="Mgr14" draw:text-style-name="MP15"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15" draw:text-style-name="MP16"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16" draw:text-style-name="MP17"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17" draw:text-style-name="MP18"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18" draw:text-style-name="MP19"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19" draw:text-style-name="MP20"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presentation:style-name="Blank_20_Slide-title" draw:layer="backgroundobjects" svg:width="30.479cm" svg:height="3.18cm" svg:x="1.693cm" svg:y="0.76cm" presentation:class="title" presentation:placeholder="true">
        <draw:text-box/>
      </draw:frame>
      <draw:frame presentation:style-name="Blank_20_Slide-outline1" draw:layer="backgroundobjects" svg:width="30.479cm" svg:height="11.048cm" svg:x="1.693cm" svg:y="4.457cm" presentation:class="outline" presentation:placeholder="true">
        <draw:text-box/>
      </draw:frame>
      <presentation:notes style:page-layout-name="PM2">
        <draw:page-thumbnail presentation:style-name="Blank_20_Slide-title" draw:layer="backgroundobjects" svg:width="19.798cm" svg:height="11.136cm" svg:x="0.6cm" svg:y="2.257cm" presentation:class="page"/>
        <draw:frame presentation:style-name="Blank_20_Slide-notes" draw:layer="backgroundobjects" svg:width="16.799cm" svg:height="13.364cm" svg:x="2.1cm" svg:y="14.107cm" presentation:class="notes" presentation:placeholder="true">
          <draw:text-box/>
        </draw:frame>
        <draw:frame presentation:style-name="Mpr4" draw:text-style-name="MP2" draw:layer="backgroundobjects" svg:width="16.799cm" svg:height="13.364cm" svg:x="4.2cm" svg:y="16.335cm" presentation:class="header">
          <draw:text-box>
            <text:p text:style-name="MP1">
              <presentation:header/>
            </text:p>
          </draw:text-box>
        </draw:frame>
        <draw:frame presentation:style-name="Mpr5" draw:text-style-name="MP4" draw:layer="backgroundobjects" svg:width="9.113cm" svg:height="1.484cm" svg:x="0cm" svg:y="28.215cm" presentation:class="date-time">
          <draw:text-box>
            <text:p text:style-name="MP3">
              <presentation:date-time/>
            </text:p>
          </draw:text-box>
        </draw:frame>
        <draw:frame presentation:style-name="Mpr6" draw:text-style-name="MP2" draw:layer="backgroundobjects" svg:width="9.113cm" svg:height="1.484cm" svg:x="0cm" svg:y="0cm" presentation:class="footer">
          <draw:text-box>
            <text:p text:style-name="MP1">
              <presentation:footer/>
            </text:p>
          </draw:text-box>
        </draw:frame>
        <draw:frame presentation:style-name="Mpr6" draw:text-style-name="MP4" draw:layer="backgroundobjects" svg:width="9.113cm" svg:height="1.484cm" svg:x="11.886cm" svg:y="0cm" presentation:class="page-number">
          <draw:text-box>
            <text:p text:style-name="MP3">
              <text:page-number>&lt;number&gt;</text:page-number>
            </text:p>
          </draw:text-box>
        </draw:frame>
      </presentation:notes>
    </style:master-page>
    <style:master-page style:name="Default" style:page-layout-name="PM1" draw:style-name="Mdp1">
      <draw:g draw:name="Group 1">
        <draw:custom-shape draw:name="CustomShape 2" draw:style-name="Mgr20" draw:text-style-name="MP21"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21" draw:text-style-name="MP22"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22" draw:text-style-name="MP23"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23" draw:text-style-name="MP24"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24" draw:text-style-name="MP25"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25" draw:text-style-name="MP26"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drawooo:display="printer"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g draw:name="Group 12">
        <draw:custom-shape draw:name="CustomShape 13" draw:style-name="Mgr26" draw:text-style-name="MP27"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4" draw:style-name="Mgr27" draw:text-style-name="MP28"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5" draw:style-name="Mgr28" draw:text-style-name="MP29"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6" draw:style-name="Mgr29" draw:text-style-name="MP30"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7" draw:style-name="Mgr30" draw:text-style-name="MP31"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8" draw:style-name="Mgr31" draw:text-style-name="MP32"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9" draw:style-name="Mgr32" draw:text-style-name="MP12" draw:layer="layout" svg:width="12.438cm" svg:height="16.813cm" svg:x="20.249cm" svg:y="1.117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0" draw:style-name="Mgr11" draw:text-style-name="MP12" draw:layer="layout" svg:width="16.813cm" svg:height="3.482cm" draw:transform="rotate (1.5707963267949) translate (17.186cm 17.933cm)">
          <text:p/>
          <draw:enhanced-geometry draw:mirror-horizontal="false" draw:mirror-vertical="false" drawooo:sub-view-size="10000 8000" draw:text-areas="0 0 ?f0 ?f1" svg:viewBox="0 0 0 0" draw:type="ooxml-non-primitive" draw:enhanced-path="M 0 0 L 0 7970 10000 8000 10000 7 10000 7 9773 156 9547 298 9320 437 9092 556 8865 676 8637 788 8412 884 8184 975 7957 1058 7734 1130 7508 1202 7285 1262 7062 1309 6840 1358 6620 1399 6402 1428 6184 1453 5968 1477 5755 1488 5542 1500 5332 1506 5124 1500 4918 1500 4714 1488 4514 1470 4316 1453 4122 1434 3929 1405 3739 1374 3553 1346 3190 1267 2842 1183 2508 1095 2192 998 1890 897 1610 788 1347 681 1105 574 883 473 686 377 508 286 358 210 232 138 59 35 0 0 0 0 Z N">
            <draw:equation draw:name="f0" draw:formula="logwidth"/>
            <draw:equation draw:name="f1" draw:formula="logheight"/>
          </draw:enhanced-geometry>
        </draw:custom-shape>
        <draw:custom-shape draw:name="CustomShape 21" draw:style-name="Mgr10" draw:text-style-name="MP11" draw:layer="layout" svg:width="9.162cm" svg:height="1.222cm" draw:transform="rotate (1.65160507116223) translate (17.393cm 10.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22"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23"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presentation:style-name="Default-title" draw:layer="backgroundobjects" svg:width="30.479cm" svg:height="3.18cm" svg:x="1.693cm" svg:y="0.76cm" presentation:class="title" presentation:placeholder="true">
        <draw:text-box/>
      </draw:frame>
      <draw:frame presentation:style-name="Default-outline1" draw:layer="backgroundobjects" svg:width="30.479cm" svg:height="11.048cm" svg:x="1.693cm" svg:y="4.457cm" presentation:class="outline" presentation:placeholder="true">
        <draw:text-box/>
      </draw:frame>
      <presentation:notes style:page-layout-name="PM2">
        <draw:page-thumbnail presentation:style-name="Default-title" draw:layer="backgroundobjects" svg:width="19.798cm" svg:height="11.136cm" svg:x="0.6cm" svg:y="2.257cm" presentation:class="page"/>
        <draw:frame presentation:style-name="Default-notes" draw:layer="backgroundobjects" svg:width="16.799cm" svg:height="13.364cm" svg:x="2.1cm" svg:y="14.107cm" presentation:class="notes" presentation:placeholder="true">
          <draw:text-box/>
        </draw:frame>
        <draw:frame presentation:style-name="Mpr7" draw:text-style-name="MP2" draw:layer="backgroundobjects" svg:width="16.799cm" svg:height="13.364cm" svg:x="4.2cm" svg:y="16.335cm" presentation:class="header">
          <draw:text-box>
            <text:p text:style-name="MP1">
              <presentation:header/>
            </text:p>
          </draw:text-box>
        </draw:frame>
        <draw:frame presentation:style-name="Mpr8" draw:text-style-name="MP4" draw:layer="backgroundobjects" svg:width="9.113cm" svg:height="1.484cm" svg:x="0cm" svg:y="28.215cm" presentation:class="date-time">
          <draw:text-box>
            <text:p text:style-name="MP3">
              <presentation:date-time/>
            </text:p>
          </draw:text-box>
        </draw:frame>
        <draw:frame presentation:style-name="Mpr9" draw:text-style-name="MP2" draw:layer="backgroundobjects" svg:width="9.113cm" svg:height="1.484cm" svg:x="0cm" svg:y="0cm" presentation:class="footer">
          <draw:text-box>
            <text:p text:style-name="MP1">
              <presentation:footer/>
            </text:p>
          </draw:text-box>
        </draw:frame>
        <draw:frame presentation:style-name="Mpr9" draw:text-style-name="MP4" draw:layer="backgroundobjects" svg:width="9.113cm" svg:height="1.484cm" svg:x="11.886cm" svg:y="0cm" presentation:class="page-number">
          <draw:text-box>
            <text:p text:style-name="MP3">
              <text:page-number>&lt;number&gt;</text:page-number>
            </text:p>
          </draw:text-box>
        </draw:frame>
      </presentation:notes>
    </style:master-page>
    <style:master-page style:name="Default_20_1" style:display-name="Default 1" style:page-layout-name="PM1" draw:style-name="Mdp1">
      <draw:g draw:name="Group 1">
        <draw:custom-shape draw:name="CustomShape 2" draw:style-name="Mgr33" draw:text-style-name="MP33"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34" draw:text-style-name="MP34"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35" draw:text-style-name="MP35"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36" draw:text-style-name="MP36"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37" draw:text-style-name="MP37"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38" draw:text-style-name="MP38"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presentation:style-name="Default_20_1-title" draw:layer="backgroundobjects" svg:width="30.479cm" svg:height="3.18cm" svg:x="1.693cm" svg:y="0.76cm" presentation:class="title" presentation:placeholder="true">
        <draw:text-box/>
      </draw:frame>
      <draw:frame presentation:style-name="Default_20_1-outline1" draw:layer="backgroundobjects" svg:width="30.479cm" svg:height="11.048cm" svg:x="1.693cm" svg:y="4.457cm" presentation:class="outline" presentation:placeholder="true">
        <draw:text-box/>
      </draw:frame>
      <presentation:notes style:page-layout-name="PM2">
        <draw:page-thumbnail presentation:style-name="Default_20_1-title" draw:layer="backgroundobjects" svg:width="19.798cm" svg:height="11.136cm" svg:x="0.6cm" svg:y="2.257cm" presentation:class="page"/>
        <draw:frame presentation:style-name="Default_20_1-notes" draw:layer="backgroundobjects" svg:width="16.799cm" svg:height="13.364cm" svg:x="2.1cm" svg:y="14.107cm" presentation:class="notes" presentation:placeholder="true">
          <draw:text-box/>
        </draw:frame>
        <draw:frame presentation:style-name="Mpr10" draw:text-style-name="MP2" draw:layer="backgroundobjects" svg:width="16.799cm" svg:height="13.364cm" svg:x="4.2cm" svg:y="16.335cm" presentation:class="header">
          <draw:text-box>
            <text:p text:style-name="MP1">
              <presentation:header/>
            </text:p>
          </draw:text-box>
        </draw:frame>
        <draw:frame presentation:style-name="Mpr11" draw:text-style-name="MP4" draw:layer="backgroundobjects" svg:width="9.113cm" svg:height="1.484cm" svg:x="0cm" svg:y="28.215cm" presentation:class="date-time">
          <draw:text-box>
            <text:p text:style-name="MP3">
              <presentation:date-time/>
            </text:p>
          </draw:text-box>
        </draw:frame>
        <draw:frame presentation:style-name="Mpr12" draw:text-style-name="MP2" draw:layer="backgroundobjects" svg:width="9.113cm" svg:height="1.484cm" svg:x="0cm" svg:y="0cm" presentation:class="footer">
          <draw:text-box>
            <text:p text:style-name="MP1">
              <presentation:footer/>
            </text:p>
          </draw:text-box>
        </draw:frame>
        <draw:frame presentation:style-name="Mpr12" draw:text-style-name="MP4" draw:layer="backgroundobjects" svg:width="9.113cm" svg:height="1.484cm" svg:x="11.886cm" svg:y="0cm" presentation:class="page-number">
          <draw:text-box>
            <text:p text:style-name="MP3">
              <text:page-number>&lt;number&gt;</text:page-number>
            </text:p>
          </draw:text-box>
        </draw:frame>
      </presentation:notes>
    </style:master-page>
    <style:master-page style:name="Default_20_2" style:display-name="Default 2" style:page-layout-name="PM1" draw:style-name="Mdp1">
      <draw:g draw:name="Group 1">
        <draw:custom-shape draw:name="CustomShape 2" draw:style-name="Mgr39" draw:text-style-name="MP39"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40" draw:text-style-name="MP40"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41" draw:text-style-name="MP41"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42" draw:text-style-name="MP42"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43" draw:text-style-name="MP43"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44" draw:text-style-name="MP44"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presentation:style-name="Default_20_2-title" draw:layer="backgroundobjects" svg:width="30.479cm" svg:height="3.18cm" svg:x="1.693cm" svg:y="0.76cm" presentation:class="title" presentation:placeholder="true">
        <draw:text-box/>
      </draw:frame>
      <draw:frame presentation:style-name="Default_20_2-outline1" draw:layer="backgroundobjects" svg:width="30.479cm" svg:height="11.048cm" svg:x="1.693cm" svg:y="4.457cm" presentation:class="outline" presentation:placeholder="true">
        <draw:text-box/>
      </draw:frame>
      <presentation:notes style:page-layout-name="PM2">
        <draw:page-thumbnail presentation:style-name="Default_20_2-title" draw:layer="backgroundobjects" svg:width="16.932cm" svg:height="9.524cm" svg:x="1.058cm" svg:y="1.93cm" presentation:class="page"/>
        <draw:frame presentation:style-name="Default_20_2-notes" draw:layer="backgroundobjects" svg:width="15.239cm" svg:height="11.429cm" svg:x="1.905cm" svg:y="12.065cm" presentation:class="notes" presentation:placeholder="true">
          <draw:text-box/>
        </draw:frame>
        <draw:frame presentation:style-name="Mpr13" draw:text-style-name="MP2" draw:layer="backgroundobjects" svg:width="15.239cm" svg:height="11.429cm" svg:x="3.81cm" svg:y="13.97cm" presentation:class="header">
          <draw:text-box>
            <text:p text:style-name="MP1">
              <presentation:header/>
            </text:p>
          </draw:text-box>
        </draw:frame>
        <draw:frame presentation:style-name="Mpr14" draw:text-style-name="MP4" draw:layer="backgroundobjects" svg:width="8.266cm" svg:height="1.269cm" svg:x="0cm" svg:y="24.13cm" presentation:class="date-time">
          <draw:text-box>
            <text:p text:style-name="MP3">
              <presentation:date-time/>
            </text:p>
          </draw:text-box>
        </draw:frame>
        <draw:frame presentation:style-name="Mpr15" draw:text-style-name="MP2" draw:layer="backgroundobjects" svg:width="8.266cm" svg:height="1.269cm" svg:x="0cm" svg:y="0cm" presentation:class="footer">
          <draw:text-box>
            <text:p text:style-name="MP1">
              <presentation:footer/>
            </text:p>
          </draw:text-box>
        </draw:frame>
        <draw:frame presentation:style-name="Mpr15" draw:text-style-name="MP4" draw:layer="backgroundobjects" svg:width="8.266cm" svg:height="1.269cm" svg:x="10.783cm" svg:y="0cm" presentation:class="page-number">
          <draw:text-box>
            <text:p text:style-name="MP3">
              <text:page-number>&lt;number&gt;</text:page-number>
            </text:p>
          </draw:text-box>
        </draw:frame>
      </presentation:notes>
    </style:master-page>
    <style:master-page style:name="Default_20_3" style:display-name="Default 3" style:page-layout-name="PM1" draw:style-name="Mdp1">
      <draw:g draw:name="Group 1">
        <draw:custom-shape draw:name="CustomShape 2" draw:style-name="Mgr45" draw:text-style-name="MP45"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46" draw:text-style-name="MP46"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47" draw:text-style-name="MP47"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48" draw:text-style-name="MP48"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49" draw:text-style-name="MP49"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50" draw:text-style-name="MP50"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drawooo:display="printer"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g draw:name="Group 12">
        <draw:custom-shape draw:name="CustomShape 13" draw:style-name="Mgr51" draw:text-style-name="MP51"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4" draw:style-name="Mgr52" draw:text-style-name="MP52"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5" draw:style-name="Mgr53" draw:text-style-name="MP53"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6" draw:style-name="Mgr54" draw:text-style-name="MP54"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7" draw:style-name="Mgr55" draw:text-style-name="MP55"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8" draw:style-name="Mgr56" draw:text-style-name="MP56"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19" draw:style-name="Mgr32" draw:text-style-name="MP12" draw:layer="layout" svg:width="12.438cm" svg:height="16.813cm" svg:x="20.249cm" svg:y="1.117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20" draw:style-name="Mgr11" draw:text-style-name="MP12" draw:layer="layout" svg:width="16.813cm" svg:height="3.482cm" draw:transform="rotate (1.5707963267949) translate (17.186cm 17.933cm)">
          <text:p/>
          <draw:enhanced-geometry draw:mirror-horizontal="false" draw:mirror-vertical="false" drawooo:sub-view-size="10000 8000" draw:text-areas="0 0 ?f0 ?f1" svg:viewBox="0 0 0 0" draw:type="ooxml-non-primitive" draw:enhanced-path="M 0 0 L 0 7970 10000 8000 10000 7 10000 7 9773 156 9547 298 9320 437 9092 556 8865 676 8637 788 8412 884 8184 975 7957 1058 7734 1130 7508 1202 7285 1262 7062 1309 6840 1358 6620 1399 6402 1428 6184 1453 5968 1477 5755 1488 5542 1500 5332 1506 5124 1500 4918 1500 4714 1488 4514 1470 4316 1453 4122 1434 3929 1405 3739 1374 3553 1346 3190 1267 2842 1183 2508 1095 2192 998 1890 897 1610 788 1347 681 1105 574 883 473 686 377 508 286 358 210 232 138 59 35 0 0 0 0 Z N">
            <draw:equation draw:name="f0" draw:formula="logwidth"/>
            <draw:equation draw:name="f1" draw:formula="logheight"/>
          </draw:enhanced-geometry>
        </draw:custom-shape>
        <draw:custom-shape draw:name="CustomShape 21" draw:style-name="Mgr10" draw:text-style-name="MP11" draw:layer="layout" svg:width="9.162cm" svg:height="1.222cm" draw:transform="rotate (1.65160507116223) translate (17.393cm 10.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22"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23"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presentation:style-name="Default_20_3-title" draw:layer="backgroundobjects" svg:width="30.479cm" svg:height="3.18cm" svg:x="1.693cm" svg:y="0.76cm" presentation:class="title" presentation:placeholder="true">
        <draw:text-box/>
      </draw:frame>
      <draw:frame presentation:style-name="Default_20_3-outline1" draw:layer="backgroundobjects" svg:width="30.479cm" svg:height="11.048cm" svg:x="1.693cm" svg:y="4.457cm" presentation:class="outline" presentation:placeholder="true">
        <draw:text-box/>
      </draw:frame>
      <presentation:notes style:page-layout-name="PM2">
        <draw:page-thumbnail presentation:style-name="Default_20_3-title" draw:layer="backgroundobjects" svg:width="16.932cm" svg:height="9.524cm" svg:x="1.058cm" svg:y="1.93cm" presentation:class="page"/>
        <draw:frame presentation:style-name="Default_20_3-notes" draw:layer="backgroundobjects" svg:width="15.239cm" svg:height="11.429cm" svg:x="1.905cm" svg:y="12.065cm" presentation:class="notes" presentation:placeholder="true">
          <draw:text-box/>
        </draw:frame>
        <draw:frame presentation:style-name="Mpr16" draw:text-style-name="MP2" draw:layer="backgroundobjects" svg:width="15.239cm" svg:height="11.429cm" svg:x="3.81cm" svg:y="13.97cm" presentation:class="header">
          <draw:text-box>
            <text:p text:style-name="MP1">
              <presentation:header/>
            </text:p>
          </draw:text-box>
        </draw:frame>
        <draw:frame presentation:style-name="Mpr17" draw:text-style-name="MP4" draw:layer="backgroundobjects" svg:width="8.266cm" svg:height="1.269cm" svg:x="0cm" svg:y="24.13cm" presentation:class="date-time">
          <draw:text-box>
            <text:p text:style-name="MP3">
              <presentation:date-time/>
            </text:p>
          </draw:text-box>
        </draw:frame>
        <draw:frame presentation:style-name="Mpr18" draw:text-style-name="MP2" draw:layer="backgroundobjects" svg:width="8.266cm" svg:height="1.269cm" svg:x="0cm" svg:y="0cm" presentation:class="footer">
          <draw:text-box>
            <text:p text:style-name="MP1">
              <presentation:footer/>
            </text:p>
          </draw:text-box>
        </draw:frame>
        <draw:frame presentation:style-name="Mpr18" draw:text-style-name="MP4" draw:layer="backgroundobjects" svg:width="8.266cm" svg:height="1.269cm" svg:x="10.783cm" svg:y="0cm" presentation:class="page-number">
          <draw:text-box>
            <text:p text:style-name="MP3">
              <text:page-number>&lt;number&gt;</text:page-number>
            </text:p>
          </draw:text-box>
        </draw:frame>
      </presentation:notes>
    </style:master-page>
    <style:master-page style:name="Default_20_4" style:display-name="Default 4" style:page-layout-name="PM1" draw:style-name="Mdp1">
      <draw:g draw:name="Group 1">
        <draw:custom-shape draw:name="CustomShape 2" draw:style-name="Mgr57" draw:text-style-name="MP57"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58" draw:text-style-name="MP58"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59" draw:text-style-name="MP59"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60" draw:text-style-name="MP60"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61" draw:text-style-name="MP61"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62" draw:text-style-name="MP62"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drawooo:display="printer"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2"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presentation:style-name="Default_20_4-title" draw:layer="backgroundobjects" svg:width="30.479cm" svg:height="3.18cm" svg:x="1.693cm" svg:y="0.76cm" presentation:class="title" presentation:placeholder="true">
        <draw:text-box/>
      </draw:frame>
      <draw:frame presentation:style-name="Default_20_4-outline1" draw:layer="backgroundobjects" svg:width="30.479cm" svg:height="11.048cm" svg:x="1.693cm" svg:y="4.457cm" presentation:class="outline" presentation:placeholder="true">
        <draw:text-box/>
      </draw:frame>
      <presentation:notes style:page-layout-name="PM2">
        <draw:page-thumbnail presentation:style-name="Default_20_4-title" draw:layer="backgroundobjects" svg:width="16.932cm" svg:height="9.524cm" svg:x="1.058cm" svg:y="1.93cm" presentation:class="page"/>
        <draw:frame presentation:style-name="Default_20_4-notes" draw:layer="backgroundobjects" svg:width="15.239cm" svg:height="11.429cm" svg:x="1.905cm" svg:y="12.065cm" presentation:class="notes" presentation:placeholder="true">
          <draw:text-box/>
        </draw:frame>
        <draw:frame presentation:style-name="Mpr19" draw:text-style-name="MP2" draw:layer="backgroundobjects" svg:width="15.239cm" svg:height="11.429cm" svg:x="3.81cm" svg:y="13.97cm" presentation:class="header">
          <draw:text-box>
            <text:p text:style-name="MP1">
              <presentation:header/>
            </text:p>
          </draw:text-box>
        </draw:frame>
        <draw:frame presentation:style-name="Mpr20" draw:text-style-name="MP4" draw:layer="backgroundobjects" svg:width="8.266cm" svg:height="1.269cm" svg:x="0cm" svg:y="24.13cm" presentation:class="date-time">
          <draw:text-box>
            <text:p text:style-name="MP3">
              <presentation:date-time/>
            </text:p>
          </draw:text-box>
        </draw:frame>
        <draw:frame presentation:style-name="Mpr21" draw:text-style-name="MP2" draw:layer="backgroundobjects" svg:width="8.266cm" svg:height="1.269cm" svg:x="0cm" svg:y="0cm" presentation:class="footer">
          <draw:text-box>
            <text:p text:style-name="MP1">
              <presentation:footer/>
            </text:p>
          </draw:text-box>
        </draw:frame>
        <draw:frame presentation:style-name="Mpr21" draw:text-style-name="MP4" draw:layer="backgroundobjects" svg:width="8.266cm" svg:height="1.269cm" svg:x="10.783cm" svg:y="0cm" presentation:class="page-number">
          <draw:text-box>
            <text:p text:style-name="MP3">
              <text:page-number>&lt;number&gt;</text:page-number>
            </text:p>
          </draw:text-box>
        </draw:frame>
      </presentation:notes>
    </style:master-page>
    <style:master-page style:name="Title_20_Slide" style:display-name="Title Slide" style:page-layout-name="PM1" draw:style-name="Mdp1">
      <draw:g draw:name="Group 1">
        <draw:custom-shape draw:name="CustomShape 2" draw:style-name="Mgr63" draw:text-style-name="MP63" draw:layer="layout" svg:width="33.864cm" svg:height="19.047cm" svg:x="0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3" draw:style-name="Mgr64" draw:text-style-name="MP64" draw:layer="layout" svg:width="11.639cm" svg:height="11.639cm" svg:x="0cm" svg:y="7.40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4" draw:style-name="Mgr65" draw:text-style-name="MP65" draw:layer="layout" svg:width="6.559cm" svg:height="6.559cm" svg:x="0cm" svg:y="8.043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5" draw:style-name="Mgr66" draw:text-style-name="MP66" draw:layer="layout" svg:width="2.749cm" svg:height="2.749cm" svg:x="23.914cm" svg:y="16.298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6" draw:style-name="Mgr67" draw:text-style-name="MP67" draw:layer="layout" svg:width="7.829cm" svg:height="7.829cm" svg:x="23.914cm" svg:y="4.657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7" draw:style-name="Mgr68" draw:text-style-name="MP68" draw:layer="layout" svg:width="4.442cm" svg:height="4.442cm" svg:x="22.221cm" svg:y="0.024cm">
          <text:p/>
          <draw:enhanced-geometry draw:mirror-horizontal="false" draw:mirror-vertical="false" draw:text-areas="?f5 ?f8 ?f6 ?f9" svg:viewBox="0 0 0 0" draw:type="ooxml-ellipse" draw:enhanced-path="M 0 ?f7 Z N" drawooo:enhanced-path="M 0 ?f7 G ?f0 ?f2 ?f12 ?f13 ?f0 ?f2 ?f14 ?f15 ?f0 ?f2 ?f16 ?f17 ?f0 ?f2 ?f18 ?f19 Z N">
            <draw:equation draw:name="f0" draw:formula="logwidth/2"/>
            <draw:equation draw:name="f1" draw:formula="?f0 *cos(pi*(2700000)/10800000)"/>
            <draw:equation draw:name="f2" draw:formula="logheight/2"/>
            <draw:equation draw:name="f3" draw:formula="?f2 *sin(pi*(2700000)/10800000)"/>
            <draw:equation draw:name="f4" draw:formula="logwidth/2"/>
            <draw:equation draw:name="f5" draw:formula="?f4 +0-?f1 "/>
            <draw:equation draw:name="f6" draw:formula="?f4 +?f1 -0"/>
            <draw:equation draw:name="f7" draw:formula="logheight/2"/>
            <draw:equation draw:name="f8" draw:formula="?f7 +0-?f3 "/>
            <draw:equation draw:name="f9" draw:formula="?f7 +?f3 -0"/>
            <draw:equation draw:name="f10" draw:formula="logheight"/>
            <draw:equation draw:name="f11" draw:formula="logwidth"/>
            <draw:equation draw:name="f12" draw:formula="(10800000)/60000.0"/>
            <draw:equation draw:name="f13" draw:formula="(5400000)/60000.0"/>
            <draw:equation draw:name="f14" draw:formula="(16200000)/60000.0"/>
            <draw:equation draw:name="f15" draw:formula="(5400000)/60000.0"/>
            <draw:equation draw:name="f16" draw:formula="(0)/60000.0"/>
            <draw:equation draw:name="f17" draw:formula="(5400000)/60000.0"/>
            <draw:equation draw:name="f18" draw:formula="(5400000)/60000.0"/>
            <draw:equation draw:name="f19" draw:formula="(5400000)/60000.0"/>
          </draw:enhanced-geometry>
        </draw:custom-shape>
        <draw:custom-shape draw:name="CustomShape 8" draw:style-name="Mgr10" draw:text-style-name="MP11" draw:layer="layout" svg:width="9.162cm" svg:height="1.222cm" draw:transform="rotate (0.171565865471043) translate (23.549cm 5.783cm)">
          <text:p/>
          <draw:enhanced-geometry draw:mirror-horizontal="false" draw:mirror-vertical="false" drawooo:sub-view-size="10000 5291" draw:text-areas="0 0 ?f0 ?f1" svg:viewBox="0 0 0 0" draw:type="ooxml-non-primitive" draw:enhanced-path="M 85 2532 C 1736 3911 7524 5298 9958 5291 9989 1958 9969 3333 10000 0 L 10000 0 9667 204 9334 400 9001 590 8667 753 8333 917 7999 1071 7669 1202 7333 1325 7000 1440 6673 1538 6340 1636 6013 1719 5686 1784 5359 1850 5036 1906 4717 1948 4396 1980 4079 2013 3766 2029 3454 2046 3145 2053 2839 2046 2537 2046 2238 2029 1943 2004 1653 1980 1368 1955 1085 1915 806 1873 533 1833 0 1726 C 28 1995 57 2263 85 2532 Z N">
            <draw:equation draw:name="f0" draw:formula="logwidth"/>
            <draw:equation draw:name="f1" draw:formula="logheight"/>
          </draw:enhanced-geometry>
        </draw:custom-shape>
        <draw:custom-shape draw:name="CustomShape 9" draw:style-name="Mgr11" draw:text-style-name="MP12" draw:layer="layout" svg:width="31.324cm" svg:height="12.591cm" svg:x="1.276cm" svg:y="5.184cm">
          <text:p/>
          <draw:enhanced-geometry draw:mirror-horizontal="false" draw:mirror-vertical="false" drawooo:sub-view-size="7104 2856" draw:text-areas="0 0 ?f0 ?f1" svg:viewBox="0 0 0 0" draw:type="ooxml-non-primitive" draw:enhanced-path="M 0 0 L 0 2856 7104 2856 7104 1 7104 1 6943 26 6782 50 6621 73 6459 93 6298 113 6136 132 5976 148 5814 163 5653 177 5494 189 5334 201 5175 211 5017 219 4859 227 4703 234 4548 239 4393 243 4240 247 4088 249 3937 251 3788 252 3640 251 3494 251 3349 249 3207 246 3066 243 2928 240 2791 235 2656 230 2524 225 2266 212 2019 198 1782 183 1557 167 1343 150 1144 132 957 114 785 96 627 79 487 63 361 48 254 35 165 23 42 6 0 0 0 0 Z N">
            <draw:equation draw:name="f0" draw:formula="logwidth"/>
            <draw:equation draw:name="f1" draw:formula="logheight"/>
          </draw:enhanced-geometry>
        </draw:custom-shape>
        <draw:custom-shape draw:name="CustomShape 10" draw:style-name="Mgr11" draw:text-style-name="MP12" draw:layer="layout" svg:width="33.864cm" svg:height="19.043cm" svg:x="0cm" svg:y="0.004cm">
          <text:p/>
          <draw:enhanced-geometry draw:mirror-horizontal="false" draw:mirror-vertical="false" drawooo:sub-view-size="15356 8638" draw:text-areas="0 0 ?f0 ?f1" svg:viewBox="0 0 0 0" draw:type="ooxml-non-primitive" draw:enhanced-path="M 0 0 L 0 8638 15356 8638 15356 0 0 0 Z M 14748 8038 L 600 8038 600 592 14748 592 14748 8038 Z N">
            <draw:equation draw:name="f0" draw:formula="logwidth"/>
            <draw:equation draw:name="f1" draw:formula="logheight"/>
          </draw:enhanced-geometry>
        </draw:custom-shape>
      </draw:g>
      <draw:custom-shape draw:name="CustomShape 11" draw:style-name="Mgr12" draw:text-style-name="MP13" draw:layer="backgroundobjects" drawooo:display="printer"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CustomShape 12" draw:style-name="Mgr12" draw:text-style-name="MP13" draw:layer="backgroundobjects" svg:width="1.902cm" svg:height="3.172cm" svg:x="28.994cm" svg:y="0cm">
        <text:p/>
        <draw:enhanced-geometry draw:mirror-horizontal="false" draw:mirror-vertical="false" draw:text-areas="0 0 ?f3 ?f2" svg:viewBox="0 0 0 0"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laceHolder 1" presentation:style-name="Title_20_Slide-title" draw:layer="backgroundobjects" svg:width="30.478cm" svg:height="3.181cm" svg:x="1.693cm" svg:y="0.759cm" presentation:class="title" presentation:placeholder="true" presentation:user-transformed="true">
        <draw:text-box/>
      </draw:frame>
      <draw:frame presentation:style-name="Title_20_Slide-outline1" draw:layer="backgroundobjects" svg:width="30.479cm" svg:height="11.048cm" svg:x="1.693cm" svg:y="4.457cm" presentation:class="outline" presentation:placeholder="true">
        <draw:text-box/>
      </draw:frame>
      <presentation:notes style:page-layout-name="PM2">
        <draw:page-thumbnail presentation:style-name="Title_20_Slide-title" draw:layer="backgroundobjects" svg:width="16.932cm" svg:height="9.524cm" svg:x="1.058cm" svg:y="1.93cm" presentation:class="page"/>
        <draw:frame presentation:style-name="Title_20_Slide-notes" draw:layer="backgroundobjects" svg:width="15.239cm" svg:height="11.429cm" svg:x="1.905cm" svg:y="12.065cm" presentation:class="notes" presentation:placeholder="true">
          <draw:text-box/>
        </draw:frame>
        <draw:frame presentation:style-name="Mpr22" draw:text-style-name="MP2" draw:layer="backgroundobjects" svg:width="15.239cm" svg:height="11.429cm" svg:x="3.81cm" svg:y="13.97cm" presentation:class="header">
          <draw:text-box>
            <text:p text:style-name="MP1">
              <presentation:header/>
            </text:p>
          </draw:text-box>
        </draw:frame>
        <draw:frame presentation:style-name="Mpr23" draw:text-style-name="MP4" draw:layer="backgroundobjects" svg:width="8.266cm" svg:height="1.269cm" svg:x="0cm" svg:y="24.13cm" presentation:class="date-time">
          <draw:text-box>
            <text:p text:style-name="MP3">
              <presentation:date-time/>
            </text:p>
          </draw:text-box>
        </draw:frame>
        <draw:frame presentation:style-name="Mpr24" draw:text-style-name="MP2" draw:layer="backgroundobjects" svg:width="8.266cm" svg:height="1.269cm" svg:x="0cm" svg:y="0cm" presentation:class="footer">
          <draw:text-box>
            <text:p text:style-name="MP1">
              <presentation:footer/>
            </text:p>
          </draw:text-box>
        </draw:frame>
        <draw:frame presentation:style-name="Mpr24" draw:text-style-name="MP4" draw:layer="backgroundobjects" svg:width="8.266cm" svg:height="1.269cm" svg:x="10.783cm" svg:y="0cm" presentation:class="page-number">
          <draw:text-box>
            <text:p text:style-name="MP3">
              <text:page-number>&lt;number&gt;</text:page-number>
            </text:p>
          </draw:text-box>
        </draw:frame>
      </presentation:notes>
    </style:master-page>
  </office:master-styles>
</office:document-styles>
</file>