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76" r:id="rId3"/>
    <p:sldId id="257" r:id="rId4"/>
    <p:sldId id="280" r:id="rId5"/>
    <p:sldId id="279" r:id="rId6"/>
    <p:sldId id="258" r:id="rId7"/>
    <p:sldId id="260" r:id="rId8"/>
    <p:sldId id="275" r:id="rId9"/>
    <p:sldId id="262" r:id="rId10"/>
    <p:sldId id="272" r:id="rId11"/>
    <p:sldId id="277" r:id="rId12"/>
    <p:sldId id="271" r:id="rId13"/>
    <p:sldId id="265" r:id="rId14"/>
    <p:sldId id="278" r:id="rId15"/>
    <p:sldId id="261" r:id="rId16"/>
    <p:sldId id="268" r:id="rId17"/>
    <p:sldId id="273" r:id="rId18"/>
    <p:sldId id="274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5" autoAdjust="0"/>
  </p:normalViewPr>
  <p:slideViewPr>
    <p:cSldViewPr snapToGrid="0">
      <p:cViewPr varScale="1">
        <p:scale>
          <a:sx n="57" d="100"/>
          <a:sy n="57" d="100"/>
        </p:scale>
        <p:origin x="16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, Jannik" userId="209b27c2-fcda-416a-8b1d-a83d71372b3b" providerId="ADAL" clId="{215F5312-CD1D-4533-8BA6-96026F56AC75}"/>
    <pc:docChg chg="custSel addSld modSld">
      <pc:chgData name="Adam, Jannik" userId="209b27c2-fcda-416a-8b1d-a83d71372b3b" providerId="ADAL" clId="{215F5312-CD1D-4533-8BA6-96026F56AC75}" dt="2018-12-11T10:39:42.778" v="565" actId="20577"/>
      <pc:docMkLst>
        <pc:docMk/>
      </pc:docMkLst>
      <pc:sldChg chg="modSp">
        <pc:chgData name="Adam, Jannik" userId="209b27c2-fcda-416a-8b1d-a83d71372b3b" providerId="ADAL" clId="{215F5312-CD1D-4533-8BA6-96026F56AC75}" dt="2018-12-11T10:35:24.448" v="483"/>
        <pc:sldMkLst>
          <pc:docMk/>
          <pc:sldMk cId="1231455508" sldId="257"/>
        </pc:sldMkLst>
        <pc:spChg chg="mod">
          <ac:chgData name="Adam, Jannik" userId="209b27c2-fcda-416a-8b1d-a83d71372b3b" providerId="ADAL" clId="{215F5312-CD1D-4533-8BA6-96026F56AC75}" dt="2018-12-11T09:52:54.213" v="3" actId="20577"/>
          <ac:spMkLst>
            <pc:docMk/>
            <pc:sldMk cId="1231455508" sldId="257"/>
            <ac:spMk id="2" creationId="{C9D08F30-42E6-428D-B431-908D99B7D1C0}"/>
          </ac:spMkLst>
        </pc:spChg>
        <pc:spChg chg="mod">
          <ac:chgData name="Adam, Jannik" userId="209b27c2-fcda-416a-8b1d-a83d71372b3b" providerId="ADAL" clId="{215F5312-CD1D-4533-8BA6-96026F56AC75}" dt="2018-12-11T10:35:24.448" v="483"/>
          <ac:spMkLst>
            <pc:docMk/>
            <pc:sldMk cId="1231455508" sldId="257"/>
            <ac:spMk id="3" creationId="{59C0C4E5-9732-40D9-AEA4-E13A2A3288B0}"/>
          </ac:spMkLst>
        </pc:spChg>
      </pc:sldChg>
      <pc:sldChg chg="addSp delSp modSp add modNotesTx">
        <pc:chgData name="Adam, Jannik" userId="209b27c2-fcda-416a-8b1d-a83d71372b3b" providerId="ADAL" clId="{215F5312-CD1D-4533-8BA6-96026F56AC75}" dt="2018-12-11T10:39:42.778" v="565" actId="20577"/>
        <pc:sldMkLst>
          <pc:docMk/>
          <pc:sldMk cId="734791144" sldId="279"/>
        </pc:sldMkLst>
        <pc:spChg chg="mod">
          <ac:chgData name="Adam, Jannik" userId="209b27c2-fcda-416a-8b1d-a83d71372b3b" providerId="ADAL" clId="{215F5312-CD1D-4533-8BA6-96026F56AC75}" dt="2018-12-11T09:57:42.864" v="23" actId="20577"/>
          <ac:spMkLst>
            <pc:docMk/>
            <pc:sldMk cId="734791144" sldId="279"/>
            <ac:spMk id="2" creationId="{0FA30728-EB32-409F-AA34-5F018C28C31B}"/>
          </ac:spMkLst>
        </pc:spChg>
        <pc:spChg chg="del">
          <ac:chgData name="Adam, Jannik" userId="209b27c2-fcda-416a-8b1d-a83d71372b3b" providerId="ADAL" clId="{215F5312-CD1D-4533-8BA6-96026F56AC75}" dt="2018-12-11T09:57:52.690" v="24"/>
          <ac:spMkLst>
            <pc:docMk/>
            <pc:sldMk cId="734791144" sldId="279"/>
            <ac:spMk id="3" creationId="{BE377C6B-29A0-498F-B441-2339D30BBDFA}"/>
          </ac:spMkLst>
        </pc:spChg>
        <pc:spChg chg="add mod">
          <ac:chgData name="Adam, Jannik" userId="209b27c2-fcda-416a-8b1d-a83d71372b3b" providerId="ADAL" clId="{215F5312-CD1D-4533-8BA6-96026F56AC75}" dt="2018-12-11T10:39:29.718" v="562" actId="115"/>
          <ac:spMkLst>
            <pc:docMk/>
            <pc:sldMk cId="734791144" sldId="279"/>
            <ac:spMk id="4" creationId="{2FBD1086-A9C1-4770-8595-D949D35C3EA1}"/>
          </ac:spMkLst>
        </pc:spChg>
        <pc:spChg chg="add mod">
          <ac:chgData name="Adam, Jannik" userId="209b27c2-fcda-416a-8b1d-a83d71372b3b" providerId="ADAL" clId="{215F5312-CD1D-4533-8BA6-96026F56AC75}" dt="2018-12-11T10:39:42.778" v="565" actId="20577"/>
          <ac:spMkLst>
            <pc:docMk/>
            <pc:sldMk cId="734791144" sldId="279"/>
            <ac:spMk id="5" creationId="{A6C326F7-34B7-4588-AF1E-2B387B8C68AD}"/>
          </ac:spMkLst>
        </pc:spChg>
        <pc:spChg chg="add mod">
          <ac:chgData name="Adam, Jannik" userId="209b27c2-fcda-416a-8b1d-a83d71372b3b" providerId="ADAL" clId="{215F5312-CD1D-4533-8BA6-96026F56AC75}" dt="2018-12-11T10:39:32.889" v="563" actId="115"/>
          <ac:spMkLst>
            <pc:docMk/>
            <pc:sldMk cId="734791144" sldId="279"/>
            <ac:spMk id="6" creationId="{7AC0920D-B5CF-445C-AB50-D535177985B6}"/>
          </ac:spMkLst>
        </pc:spChg>
        <pc:spChg chg="add mod">
          <ac:chgData name="Adam, Jannik" userId="209b27c2-fcda-416a-8b1d-a83d71372b3b" providerId="ADAL" clId="{215F5312-CD1D-4533-8BA6-96026F56AC75}" dt="2018-12-11T10:39:11.160" v="558" actId="20577"/>
          <ac:spMkLst>
            <pc:docMk/>
            <pc:sldMk cId="734791144" sldId="279"/>
            <ac:spMk id="7" creationId="{F1E8DF26-05A8-49B0-A800-59E4FCFB4339}"/>
          </ac:spMkLst>
        </pc:spChg>
      </pc:sldChg>
      <pc:sldChg chg="modSp add modNotesTx">
        <pc:chgData name="Adam, Jannik" userId="209b27c2-fcda-416a-8b1d-a83d71372b3b" providerId="ADAL" clId="{215F5312-CD1D-4533-8BA6-96026F56AC75}" dt="2018-12-11T10:37:53.053" v="550" actId="20577"/>
        <pc:sldMkLst>
          <pc:docMk/>
          <pc:sldMk cId="3872291973" sldId="280"/>
        </pc:sldMkLst>
        <pc:spChg chg="mod">
          <ac:chgData name="Adam, Jannik" userId="209b27c2-fcda-416a-8b1d-a83d71372b3b" providerId="ADAL" clId="{215F5312-CD1D-4533-8BA6-96026F56AC75}" dt="2018-12-11T10:37:53.053" v="550" actId="20577"/>
          <ac:spMkLst>
            <pc:docMk/>
            <pc:sldMk cId="3872291973" sldId="280"/>
            <ac:spMk id="2" creationId="{49D27BEB-2C2D-400B-BC08-907B62CBF066}"/>
          </ac:spMkLst>
        </pc:spChg>
        <pc:spChg chg="mod">
          <ac:chgData name="Adam, Jannik" userId="209b27c2-fcda-416a-8b1d-a83d71372b3b" providerId="ADAL" clId="{215F5312-CD1D-4533-8BA6-96026F56AC75}" dt="2018-12-11T10:06:07.708" v="442" actId="20577"/>
          <ac:spMkLst>
            <pc:docMk/>
            <pc:sldMk cId="3872291973" sldId="280"/>
            <ac:spMk id="3" creationId="{02113537-1C9F-4BB5-8392-7FC7C1917027}"/>
          </ac:spMkLst>
        </pc:spChg>
      </pc:sldChg>
    </pc:docChg>
  </pc:docChgLst>
  <pc:docChgLst>
    <pc:chgData name="Adam, Jannik" userId="209b27c2-fcda-416a-8b1d-a83d71372b3b" providerId="ADAL" clId="{73F3D2C3-2794-4F20-AFCC-83E0B65A5304}"/>
    <pc:docChg chg="undo custSel addSld delSld modSld sldOrd">
      <pc:chgData name="Adam, Jannik" userId="209b27c2-fcda-416a-8b1d-a83d71372b3b" providerId="ADAL" clId="{73F3D2C3-2794-4F20-AFCC-83E0B65A5304}" dt="2018-12-10T11:13:57.622" v="1528" actId="20577"/>
      <pc:docMkLst>
        <pc:docMk/>
      </pc:docMkLst>
      <pc:sldChg chg="modSp add">
        <pc:chgData name="Adam, Jannik" userId="209b27c2-fcda-416a-8b1d-a83d71372b3b" providerId="ADAL" clId="{73F3D2C3-2794-4F20-AFCC-83E0B65A5304}" dt="2018-12-09T12:23:21.626" v="1262" actId="20577"/>
        <pc:sldMkLst>
          <pc:docMk/>
          <pc:sldMk cId="2028375460" sldId="256"/>
        </pc:sldMkLst>
        <pc:spChg chg="mod">
          <ac:chgData name="Adam, Jannik" userId="209b27c2-fcda-416a-8b1d-a83d71372b3b" providerId="ADAL" clId="{73F3D2C3-2794-4F20-AFCC-83E0B65A5304}" dt="2018-12-08T12:15:57.308" v="293" actId="20577"/>
          <ac:spMkLst>
            <pc:docMk/>
            <pc:sldMk cId="2028375460" sldId="256"/>
            <ac:spMk id="2" creationId="{F8A82BC3-D7F5-4451-86A5-96146F33CD92}"/>
          </ac:spMkLst>
        </pc:spChg>
        <pc:spChg chg="mod">
          <ac:chgData name="Adam, Jannik" userId="209b27c2-fcda-416a-8b1d-a83d71372b3b" providerId="ADAL" clId="{73F3D2C3-2794-4F20-AFCC-83E0B65A5304}" dt="2018-12-09T12:23:21.626" v="1262" actId="20577"/>
          <ac:spMkLst>
            <pc:docMk/>
            <pc:sldMk cId="2028375460" sldId="256"/>
            <ac:spMk id="3" creationId="{BF959DBA-6271-416B-8F82-4EC9076656C2}"/>
          </ac:spMkLst>
        </pc:spChg>
      </pc:sldChg>
      <pc:sldChg chg="modSp add">
        <pc:chgData name="Adam, Jannik" userId="209b27c2-fcda-416a-8b1d-a83d71372b3b" providerId="ADAL" clId="{73F3D2C3-2794-4F20-AFCC-83E0B65A5304}" dt="2018-12-09T11:59:34.964" v="1022" actId="20577"/>
        <pc:sldMkLst>
          <pc:docMk/>
          <pc:sldMk cId="1231455508" sldId="257"/>
        </pc:sldMkLst>
        <pc:spChg chg="mod">
          <ac:chgData name="Adam, Jannik" userId="209b27c2-fcda-416a-8b1d-a83d71372b3b" providerId="ADAL" clId="{73F3D2C3-2794-4F20-AFCC-83E0B65A5304}" dt="2018-12-08T12:10:51.625" v="7" actId="20577"/>
          <ac:spMkLst>
            <pc:docMk/>
            <pc:sldMk cId="1231455508" sldId="257"/>
            <ac:spMk id="2" creationId="{C9D08F30-42E6-428D-B431-908D99B7D1C0}"/>
          </ac:spMkLst>
        </pc:spChg>
        <pc:spChg chg="mod">
          <ac:chgData name="Adam, Jannik" userId="209b27c2-fcda-416a-8b1d-a83d71372b3b" providerId="ADAL" clId="{73F3D2C3-2794-4F20-AFCC-83E0B65A5304}" dt="2018-12-09T11:59:34.964" v="1022" actId="20577"/>
          <ac:spMkLst>
            <pc:docMk/>
            <pc:sldMk cId="1231455508" sldId="257"/>
            <ac:spMk id="3" creationId="{59C0C4E5-9732-40D9-AEA4-E13A2A3288B0}"/>
          </ac:spMkLst>
        </pc:spChg>
      </pc:sldChg>
      <pc:sldChg chg="addSp delSp modSp add">
        <pc:chgData name="Adam, Jannik" userId="209b27c2-fcda-416a-8b1d-a83d71372b3b" providerId="ADAL" clId="{73F3D2C3-2794-4F20-AFCC-83E0B65A5304}" dt="2018-12-09T12:31:52.001" v="1275" actId="20577"/>
        <pc:sldMkLst>
          <pc:docMk/>
          <pc:sldMk cId="2851511549" sldId="258"/>
        </pc:sldMkLst>
        <pc:spChg chg="mod">
          <ac:chgData name="Adam, Jannik" userId="209b27c2-fcda-416a-8b1d-a83d71372b3b" providerId="ADAL" clId="{73F3D2C3-2794-4F20-AFCC-83E0B65A5304}" dt="2018-12-09T12:31:52.001" v="1275" actId="20577"/>
          <ac:spMkLst>
            <pc:docMk/>
            <pc:sldMk cId="2851511549" sldId="258"/>
            <ac:spMk id="2" creationId="{C77D874C-C997-4148-BD47-D7B66DFDD01E}"/>
          </ac:spMkLst>
        </pc:spChg>
        <pc:spChg chg="del mod">
          <ac:chgData name="Adam, Jannik" userId="209b27c2-fcda-416a-8b1d-a83d71372b3b" providerId="ADAL" clId="{73F3D2C3-2794-4F20-AFCC-83E0B65A5304}" dt="2018-12-08T23:12:46.337" v="414" actId="1076"/>
          <ac:spMkLst>
            <pc:docMk/>
            <pc:sldMk cId="2851511549" sldId="258"/>
            <ac:spMk id="3" creationId="{BB4F7A8F-0B05-41AD-AB60-2DC81B74742F}"/>
          </ac:spMkLst>
        </pc:spChg>
        <pc:spChg chg="add mod">
          <ac:chgData name="Adam, Jannik" userId="209b27c2-fcda-416a-8b1d-a83d71372b3b" providerId="ADAL" clId="{73F3D2C3-2794-4F20-AFCC-83E0B65A5304}" dt="2018-12-08T23:18:34.039" v="589" actId="20577"/>
          <ac:spMkLst>
            <pc:docMk/>
            <pc:sldMk cId="2851511549" sldId="258"/>
            <ac:spMk id="6" creationId="{500C3EDA-4ABE-4C25-BA18-7952C6443FEF}"/>
          </ac:spMkLst>
        </pc:spChg>
        <pc:spChg chg="add mod">
          <ac:chgData name="Adam, Jannik" userId="209b27c2-fcda-416a-8b1d-a83d71372b3b" providerId="ADAL" clId="{73F3D2C3-2794-4F20-AFCC-83E0B65A5304}" dt="2018-12-08T23:22:10.134" v="642" actId="20577"/>
          <ac:spMkLst>
            <pc:docMk/>
            <pc:sldMk cId="2851511549" sldId="258"/>
            <ac:spMk id="7" creationId="{507ABFFB-95FE-4153-BC78-A10E6A7A9F27}"/>
          </ac:spMkLst>
        </pc:spChg>
        <pc:spChg chg="add mod">
          <ac:chgData name="Adam, Jannik" userId="209b27c2-fcda-416a-8b1d-a83d71372b3b" providerId="ADAL" clId="{73F3D2C3-2794-4F20-AFCC-83E0B65A5304}" dt="2018-12-08T23:22:32.975" v="645" actId="1076"/>
          <ac:spMkLst>
            <pc:docMk/>
            <pc:sldMk cId="2851511549" sldId="258"/>
            <ac:spMk id="8" creationId="{2B804778-AA04-4DC6-BBFB-6682AFC10221}"/>
          </ac:spMkLst>
        </pc:spChg>
        <pc:picChg chg="add mod">
          <ac:chgData name="Adam, Jannik" userId="209b27c2-fcda-416a-8b1d-a83d71372b3b" providerId="ADAL" clId="{73F3D2C3-2794-4F20-AFCC-83E0B65A5304}" dt="2018-12-08T23:13:48.096" v="425" actId="1076"/>
          <ac:picMkLst>
            <pc:docMk/>
            <pc:sldMk cId="2851511549" sldId="258"/>
            <ac:picMk id="5" creationId="{10635F75-C340-4D15-BCCE-5DF68E5F1A6F}"/>
          </ac:picMkLst>
        </pc:picChg>
      </pc:sldChg>
      <pc:sldChg chg="modSp add">
        <pc:chgData name="Adam, Jannik" userId="209b27c2-fcda-416a-8b1d-a83d71372b3b" providerId="ADAL" clId="{73F3D2C3-2794-4F20-AFCC-83E0B65A5304}" dt="2018-12-09T12:32:44.114" v="1286" actId="20577"/>
        <pc:sldMkLst>
          <pc:docMk/>
          <pc:sldMk cId="2562711465" sldId="260"/>
        </pc:sldMkLst>
        <pc:spChg chg="mod">
          <ac:chgData name="Adam, Jannik" userId="209b27c2-fcda-416a-8b1d-a83d71372b3b" providerId="ADAL" clId="{73F3D2C3-2794-4F20-AFCC-83E0B65A5304}" dt="2018-12-09T12:00:22.890" v="1029" actId="20577"/>
          <ac:spMkLst>
            <pc:docMk/>
            <pc:sldMk cId="2562711465" sldId="260"/>
            <ac:spMk id="2" creationId="{C9F590D3-C632-440C-88A4-A811B681514F}"/>
          </ac:spMkLst>
        </pc:spChg>
        <pc:spChg chg="mod">
          <ac:chgData name="Adam, Jannik" userId="209b27c2-fcda-416a-8b1d-a83d71372b3b" providerId="ADAL" clId="{73F3D2C3-2794-4F20-AFCC-83E0B65A5304}" dt="2018-12-09T12:32:44.114" v="1286" actId="20577"/>
          <ac:spMkLst>
            <pc:docMk/>
            <pc:sldMk cId="2562711465" sldId="260"/>
            <ac:spMk id="3" creationId="{89B75FEE-3CCD-4EFB-8C07-0D67C0D84C48}"/>
          </ac:spMkLst>
        </pc:spChg>
      </pc:sldChg>
      <pc:sldChg chg="modSp add ord">
        <pc:chgData name="Adam, Jannik" userId="209b27c2-fcda-416a-8b1d-a83d71372b3b" providerId="ADAL" clId="{73F3D2C3-2794-4F20-AFCC-83E0B65A5304}" dt="2018-12-09T11:46:59.569" v="896" actId="20577"/>
        <pc:sldMkLst>
          <pc:docMk/>
          <pc:sldMk cId="170806672" sldId="261"/>
        </pc:sldMkLst>
        <pc:spChg chg="mod">
          <ac:chgData name="Adam, Jannik" userId="209b27c2-fcda-416a-8b1d-a83d71372b3b" providerId="ADAL" clId="{73F3D2C3-2794-4F20-AFCC-83E0B65A5304}" dt="2018-12-08T12:13:19.984" v="148" actId="20577"/>
          <ac:spMkLst>
            <pc:docMk/>
            <pc:sldMk cId="170806672" sldId="261"/>
            <ac:spMk id="2" creationId="{5C20E345-9097-427E-92BD-1B16796D0316}"/>
          </ac:spMkLst>
        </pc:spChg>
        <pc:spChg chg="mod">
          <ac:chgData name="Adam, Jannik" userId="209b27c2-fcda-416a-8b1d-a83d71372b3b" providerId="ADAL" clId="{73F3D2C3-2794-4F20-AFCC-83E0B65A5304}" dt="2018-12-09T11:35:15.811" v="878" actId="20577"/>
          <ac:spMkLst>
            <pc:docMk/>
            <pc:sldMk cId="170806672" sldId="261"/>
            <ac:spMk id="3" creationId="{ADFE3B08-ED40-452C-A72B-9DF5FCEF93F8}"/>
          </ac:spMkLst>
        </pc:spChg>
      </pc:sldChg>
      <pc:sldChg chg="addSp delSp modSp add ord modNotesTx">
        <pc:chgData name="Adam, Jannik" userId="209b27c2-fcda-416a-8b1d-a83d71372b3b" providerId="ADAL" clId="{73F3D2C3-2794-4F20-AFCC-83E0B65A5304}" dt="2018-12-10T09:12:22.562" v="1324" actId="20577"/>
        <pc:sldMkLst>
          <pc:docMk/>
          <pc:sldMk cId="1641111275" sldId="262"/>
        </pc:sldMkLst>
        <pc:spChg chg="mod">
          <ac:chgData name="Adam, Jannik" userId="209b27c2-fcda-416a-8b1d-a83d71372b3b" providerId="ADAL" clId="{73F3D2C3-2794-4F20-AFCC-83E0B65A5304}" dt="2018-12-08T12:12:43.112" v="88" actId="20577"/>
          <ac:spMkLst>
            <pc:docMk/>
            <pc:sldMk cId="1641111275" sldId="262"/>
            <ac:spMk id="2" creationId="{78E080C1-5CF6-44D4-A299-E1EC20AA8645}"/>
          </ac:spMkLst>
        </pc:spChg>
        <pc:spChg chg="del">
          <ac:chgData name="Adam, Jannik" userId="209b27c2-fcda-416a-8b1d-a83d71372b3b" providerId="ADAL" clId="{73F3D2C3-2794-4F20-AFCC-83E0B65A5304}" dt="2018-12-09T12:18:22.729" v="1090" actId="931"/>
          <ac:spMkLst>
            <pc:docMk/>
            <pc:sldMk cId="1641111275" sldId="262"/>
            <ac:spMk id="3" creationId="{A03B8F35-B85A-498A-8210-81649678B7DC}"/>
          </ac:spMkLst>
        </pc:spChg>
        <pc:picChg chg="add mod">
          <ac:chgData name="Adam, Jannik" userId="209b27c2-fcda-416a-8b1d-a83d71372b3b" providerId="ADAL" clId="{73F3D2C3-2794-4F20-AFCC-83E0B65A5304}" dt="2018-12-09T12:18:40.529" v="1099" actId="1076"/>
          <ac:picMkLst>
            <pc:docMk/>
            <pc:sldMk cId="1641111275" sldId="262"/>
            <ac:picMk id="5" creationId="{87CB9A68-1ACA-452B-9D15-54979A202FE6}"/>
          </ac:picMkLst>
        </pc:picChg>
      </pc:sldChg>
      <pc:sldChg chg="addSp delSp modSp add del ord">
        <pc:chgData name="Adam, Jannik" userId="209b27c2-fcda-416a-8b1d-a83d71372b3b" providerId="ADAL" clId="{73F3D2C3-2794-4F20-AFCC-83E0B65A5304}" dt="2018-12-10T09:13:23.603" v="1326" actId="2696"/>
        <pc:sldMkLst>
          <pc:docMk/>
          <pc:sldMk cId="3006158202" sldId="264"/>
        </pc:sldMkLst>
        <pc:spChg chg="mod">
          <ac:chgData name="Adam, Jannik" userId="209b27c2-fcda-416a-8b1d-a83d71372b3b" providerId="ADAL" clId="{73F3D2C3-2794-4F20-AFCC-83E0B65A5304}" dt="2018-12-09T11:51:54.310" v="937" actId="20577"/>
          <ac:spMkLst>
            <pc:docMk/>
            <pc:sldMk cId="3006158202" sldId="264"/>
            <ac:spMk id="2" creationId="{4132890A-EFFF-41CA-BA76-700E0C1BFE4C}"/>
          </ac:spMkLst>
        </pc:spChg>
        <pc:spChg chg="del">
          <ac:chgData name="Adam, Jannik" userId="209b27c2-fcda-416a-8b1d-a83d71372b3b" providerId="ADAL" clId="{73F3D2C3-2794-4F20-AFCC-83E0B65A5304}" dt="2018-12-09T12:11:03.992" v="1033" actId="931"/>
          <ac:spMkLst>
            <pc:docMk/>
            <pc:sldMk cId="3006158202" sldId="264"/>
            <ac:spMk id="3" creationId="{24FD28E5-74A3-47EE-B761-CF80E68E361E}"/>
          </ac:spMkLst>
        </pc:spChg>
        <pc:spChg chg="add mod">
          <ac:chgData name="Adam, Jannik" userId="209b27c2-fcda-416a-8b1d-a83d71372b3b" providerId="ADAL" clId="{73F3D2C3-2794-4F20-AFCC-83E0B65A5304}" dt="2018-12-09T12:12:09.273" v="1040" actId="20577"/>
          <ac:spMkLst>
            <pc:docMk/>
            <pc:sldMk cId="3006158202" sldId="264"/>
            <ac:spMk id="6" creationId="{4EA0993F-CB5F-4A0C-BBFF-668D00A34AD2}"/>
          </ac:spMkLst>
        </pc:spChg>
        <pc:picChg chg="add del mod">
          <ac:chgData name="Adam, Jannik" userId="209b27c2-fcda-416a-8b1d-a83d71372b3b" providerId="ADAL" clId="{73F3D2C3-2794-4F20-AFCC-83E0B65A5304}" dt="2018-12-09T12:12:09.273" v="1040" actId="20577"/>
          <ac:picMkLst>
            <pc:docMk/>
            <pc:sldMk cId="3006158202" sldId="264"/>
            <ac:picMk id="5" creationId="{F71F9C6C-5791-438C-A2DE-01F958C3E50D}"/>
          </ac:picMkLst>
        </pc:picChg>
      </pc:sldChg>
      <pc:sldChg chg="modSp add">
        <pc:chgData name="Adam, Jannik" userId="209b27c2-fcda-416a-8b1d-a83d71372b3b" providerId="ADAL" clId="{73F3D2C3-2794-4F20-AFCC-83E0B65A5304}" dt="2018-12-09T12:38:46.054" v="1310" actId="20577"/>
        <pc:sldMkLst>
          <pc:docMk/>
          <pc:sldMk cId="2374509222" sldId="265"/>
        </pc:sldMkLst>
        <pc:spChg chg="mod">
          <ac:chgData name="Adam, Jannik" userId="209b27c2-fcda-416a-8b1d-a83d71372b3b" providerId="ADAL" clId="{73F3D2C3-2794-4F20-AFCC-83E0B65A5304}" dt="2018-12-08T12:13:48.850" v="165" actId="20577"/>
          <ac:spMkLst>
            <pc:docMk/>
            <pc:sldMk cId="2374509222" sldId="265"/>
            <ac:spMk id="2" creationId="{2A28DBA6-C999-432C-8FE0-4A20B14F286E}"/>
          </ac:spMkLst>
        </pc:spChg>
        <pc:spChg chg="mod">
          <ac:chgData name="Adam, Jannik" userId="209b27c2-fcda-416a-8b1d-a83d71372b3b" providerId="ADAL" clId="{73F3D2C3-2794-4F20-AFCC-83E0B65A5304}" dt="2018-12-09T12:38:46.054" v="1310" actId="20577"/>
          <ac:spMkLst>
            <pc:docMk/>
            <pc:sldMk cId="2374509222" sldId="265"/>
            <ac:spMk id="3" creationId="{C367B8E3-D44B-4939-9687-72A5287E4675}"/>
          </ac:spMkLst>
        </pc:spChg>
      </pc:sldChg>
      <pc:sldChg chg="addSp delSp modSp add">
        <pc:chgData name="Adam, Jannik" userId="209b27c2-fcda-416a-8b1d-a83d71372b3b" providerId="ADAL" clId="{73F3D2C3-2794-4F20-AFCC-83E0B65A5304}" dt="2018-12-09T12:15:22.172" v="1067" actId="20577"/>
        <pc:sldMkLst>
          <pc:docMk/>
          <pc:sldMk cId="443102331" sldId="268"/>
        </pc:sldMkLst>
        <pc:spChg chg="mod">
          <ac:chgData name="Adam, Jannik" userId="209b27c2-fcda-416a-8b1d-a83d71372b3b" providerId="ADAL" clId="{73F3D2C3-2794-4F20-AFCC-83E0B65A5304}" dt="2018-12-09T12:15:22.172" v="1067" actId="20577"/>
          <ac:spMkLst>
            <pc:docMk/>
            <pc:sldMk cId="443102331" sldId="268"/>
            <ac:spMk id="2" creationId="{78B94C56-8CF8-4F40-948C-C2666452CD1B}"/>
          </ac:spMkLst>
        </pc:spChg>
        <pc:spChg chg="del mod">
          <ac:chgData name="Adam, Jannik" userId="209b27c2-fcda-416a-8b1d-a83d71372b3b" providerId="ADAL" clId="{73F3D2C3-2794-4F20-AFCC-83E0B65A5304}" dt="2018-12-09T12:08:20.475" v="1030" actId="931"/>
          <ac:spMkLst>
            <pc:docMk/>
            <pc:sldMk cId="443102331" sldId="268"/>
            <ac:spMk id="3" creationId="{9F134B9C-D0D1-412A-8489-637694F91D5C}"/>
          </ac:spMkLst>
        </pc:spChg>
        <pc:picChg chg="add mod">
          <ac:chgData name="Adam, Jannik" userId="209b27c2-fcda-416a-8b1d-a83d71372b3b" providerId="ADAL" clId="{73F3D2C3-2794-4F20-AFCC-83E0B65A5304}" dt="2018-12-09T12:08:27.302" v="1032" actId="1076"/>
          <ac:picMkLst>
            <pc:docMk/>
            <pc:sldMk cId="443102331" sldId="268"/>
            <ac:picMk id="5" creationId="{F0DB6528-3EAA-4267-B7D8-6DDE4E270731}"/>
          </ac:picMkLst>
        </pc:picChg>
      </pc:sldChg>
      <pc:sldChg chg="modSp add">
        <pc:chgData name="Adam, Jannik" userId="209b27c2-fcda-416a-8b1d-a83d71372b3b" providerId="ADAL" clId="{73F3D2C3-2794-4F20-AFCC-83E0B65A5304}" dt="2018-12-09T12:42:08.725" v="1318" actId="20577"/>
        <pc:sldMkLst>
          <pc:docMk/>
          <pc:sldMk cId="1105745680" sldId="269"/>
        </pc:sldMkLst>
        <pc:spChg chg="mod">
          <ac:chgData name="Adam, Jannik" userId="209b27c2-fcda-416a-8b1d-a83d71372b3b" providerId="ADAL" clId="{73F3D2C3-2794-4F20-AFCC-83E0B65A5304}" dt="2018-12-09T12:27:14.183" v="1264" actId="20577"/>
          <ac:spMkLst>
            <pc:docMk/>
            <pc:sldMk cId="1105745680" sldId="269"/>
            <ac:spMk id="2" creationId="{0FD44F8A-EC15-4857-9A3B-2DF1B36EF418}"/>
          </ac:spMkLst>
        </pc:spChg>
        <pc:spChg chg="mod">
          <ac:chgData name="Adam, Jannik" userId="209b27c2-fcda-416a-8b1d-a83d71372b3b" providerId="ADAL" clId="{73F3D2C3-2794-4F20-AFCC-83E0B65A5304}" dt="2018-12-09T12:42:08.725" v="1318" actId="20577"/>
          <ac:spMkLst>
            <pc:docMk/>
            <pc:sldMk cId="1105745680" sldId="269"/>
            <ac:spMk id="3" creationId="{C0681656-6327-4A2C-8ACE-2F937CCBEF54}"/>
          </ac:spMkLst>
        </pc:spChg>
      </pc:sldChg>
      <pc:sldChg chg="modSp add">
        <pc:chgData name="Adam, Jannik" userId="209b27c2-fcda-416a-8b1d-a83d71372b3b" providerId="ADAL" clId="{73F3D2C3-2794-4F20-AFCC-83E0B65A5304}" dt="2018-12-10T09:09:27.420" v="1319" actId="113"/>
        <pc:sldMkLst>
          <pc:docMk/>
          <pc:sldMk cId="3643392253" sldId="270"/>
        </pc:sldMkLst>
        <pc:spChg chg="mod">
          <ac:chgData name="Adam, Jannik" userId="209b27c2-fcda-416a-8b1d-a83d71372b3b" providerId="ADAL" clId="{73F3D2C3-2794-4F20-AFCC-83E0B65A5304}" dt="2018-12-08T12:15:01.389" v="236" actId="20577"/>
          <ac:spMkLst>
            <pc:docMk/>
            <pc:sldMk cId="3643392253" sldId="270"/>
            <ac:spMk id="2" creationId="{CA1440C0-BA27-4A4E-BC48-8D294E82EE46}"/>
          </ac:spMkLst>
        </pc:spChg>
        <pc:spChg chg="mod">
          <ac:chgData name="Adam, Jannik" userId="209b27c2-fcda-416a-8b1d-a83d71372b3b" providerId="ADAL" clId="{73F3D2C3-2794-4F20-AFCC-83E0B65A5304}" dt="2018-12-10T09:09:27.420" v="1319" actId="113"/>
          <ac:spMkLst>
            <pc:docMk/>
            <pc:sldMk cId="3643392253" sldId="270"/>
            <ac:spMk id="3" creationId="{6CE5D631-3180-4DBB-85D8-73266ECAA8D8}"/>
          </ac:spMkLst>
        </pc:spChg>
      </pc:sldChg>
      <pc:sldChg chg="addSp delSp modSp add ord">
        <pc:chgData name="Adam, Jannik" userId="209b27c2-fcda-416a-8b1d-a83d71372b3b" providerId="ADAL" clId="{73F3D2C3-2794-4F20-AFCC-83E0B65A5304}" dt="2018-12-10T09:14:27.990" v="1386" actId="20577"/>
        <pc:sldMkLst>
          <pc:docMk/>
          <pc:sldMk cId="18714969" sldId="271"/>
        </pc:sldMkLst>
        <pc:spChg chg="del">
          <ac:chgData name="Adam, Jannik" userId="209b27c2-fcda-416a-8b1d-a83d71372b3b" providerId="ADAL" clId="{73F3D2C3-2794-4F20-AFCC-83E0B65A5304}" dt="2018-12-09T11:44:41.273" v="889" actId="1076"/>
          <ac:spMkLst>
            <pc:docMk/>
            <pc:sldMk cId="18714969" sldId="271"/>
            <ac:spMk id="2" creationId="{768D8D33-5547-4720-9286-8BD82B44FF0B}"/>
          </ac:spMkLst>
        </pc:spChg>
        <pc:spChg chg="add mod">
          <ac:chgData name="Adam, Jannik" userId="209b27c2-fcda-416a-8b1d-a83d71372b3b" providerId="ADAL" clId="{73F3D2C3-2794-4F20-AFCC-83E0B65A5304}" dt="2018-12-10T09:14:14.776" v="1385" actId="13926"/>
          <ac:spMkLst>
            <pc:docMk/>
            <pc:sldMk cId="18714969" sldId="271"/>
            <ac:spMk id="2" creationId="{3AA9F1AC-103B-4E78-85A4-5B868ED02726}"/>
          </ac:spMkLst>
        </pc:spChg>
        <pc:spChg chg="del">
          <ac:chgData name="Adam, Jannik" userId="209b27c2-fcda-416a-8b1d-a83d71372b3b" providerId="ADAL" clId="{73F3D2C3-2794-4F20-AFCC-83E0B65A5304}" dt="2018-12-09T11:44:41.273" v="889" actId="1076"/>
          <ac:spMkLst>
            <pc:docMk/>
            <pc:sldMk cId="18714969" sldId="271"/>
            <ac:spMk id="3" creationId="{C4900237-C6DA-43D2-995A-1722C1A5CBC8}"/>
          </ac:spMkLst>
        </pc:spChg>
        <pc:picChg chg="add mod">
          <ac:chgData name="Adam, Jannik" userId="209b27c2-fcda-416a-8b1d-a83d71372b3b" providerId="ADAL" clId="{73F3D2C3-2794-4F20-AFCC-83E0B65A5304}" dt="2018-12-09T11:45:04.190" v="895" actId="1076"/>
          <ac:picMkLst>
            <pc:docMk/>
            <pc:sldMk cId="18714969" sldId="271"/>
            <ac:picMk id="4" creationId="{5930C314-3D7F-4EFD-B5B0-EE30CB8C6147}"/>
          </ac:picMkLst>
        </pc:picChg>
      </pc:sldChg>
      <pc:sldChg chg="addSp delSp modSp add">
        <pc:chgData name="Adam, Jannik" userId="209b27c2-fcda-416a-8b1d-a83d71372b3b" providerId="ADAL" clId="{73F3D2C3-2794-4F20-AFCC-83E0B65A5304}" dt="2018-12-09T11:57:27.408" v="952" actId="14100"/>
        <pc:sldMkLst>
          <pc:docMk/>
          <pc:sldMk cId="3198243135" sldId="272"/>
        </pc:sldMkLst>
        <pc:spChg chg="mod">
          <ac:chgData name="Adam, Jannik" userId="209b27c2-fcda-416a-8b1d-a83d71372b3b" providerId="ADAL" clId="{73F3D2C3-2794-4F20-AFCC-83E0B65A5304}" dt="2018-12-09T11:55:58.542" v="946" actId="20577"/>
          <ac:spMkLst>
            <pc:docMk/>
            <pc:sldMk cId="3198243135" sldId="272"/>
            <ac:spMk id="2" creationId="{23769D50-5763-43A5-B494-F013FE7B7748}"/>
          </ac:spMkLst>
        </pc:spChg>
        <pc:spChg chg="del">
          <ac:chgData name="Adam, Jannik" userId="209b27c2-fcda-416a-8b1d-a83d71372b3b" providerId="ADAL" clId="{73F3D2C3-2794-4F20-AFCC-83E0B65A5304}" dt="2018-12-09T11:57:13.042" v="947" actId="931"/>
          <ac:spMkLst>
            <pc:docMk/>
            <pc:sldMk cId="3198243135" sldId="272"/>
            <ac:spMk id="3" creationId="{3957F618-F254-4E90-87B5-8770F254D51A}"/>
          </ac:spMkLst>
        </pc:spChg>
        <pc:picChg chg="add mod">
          <ac:chgData name="Adam, Jannik" userId="209b27c2-fcda-416a-8b1d-a83d71372b3b" providerId="ADAL" clId="{73F3D2C3-2794-4F20-AFCC-83E0B65A5304}" dt="2018-12-09T11:57:27.408" v="952" actId="14100"/>
          <ac:picMkLst>
            <pc:docMk/>
            <pc:sldMk cId="3198243135" sldId="272"/>
            <ac:picMk id="5" creationId="{DE29F729-B37F-4413-B337-336B4F66902C}"/>
          </ac:picMkLst>
        </pc:picChg>
      </pc:sldChg>
      <pc:sldChg chg="addSp delSp modSp add">
        <pc:chgData name="Adam, Jannik" userId="209b27c2-fcda-416a-8b1d-a83d71372b3b" providerId="ADAL" clId="{73F3D2C3-2794-4F20-AFCC-83E0B65A5304}" dt="2018-12-09T12:15:12.987" v="1058" actId="20577"/>
        <pc:sldMkLst>
          <pc:docMk/>
          <pc:sldMk cId="2379323187" sldId="273"/>
        </pc:sldMkLst>
        <pc:spChg chg="mod">
          <ac:chgData name="Adam, Jannik" userId="209b27c2-fcda-416a-8b1d-a83d71372b3b" providerId="ADAL" clId="{73F3D2C3-2794-4F20-AFCC-83E0B65A5304}" dt="2018-12-09T12:15:12.987" v="1058" actId="20577"/>
          <ac:spMkLst>
            <pc:docMk/>
            <pc:sldMk cId="2379323187" sldId="273"/>
            <ac:spMk id="2" creationId="{9922B0EA-C15C-4146-A696-8A0F4A2D6E21}"/>
          </ac:spMkLst>
        </pc:spChg>
        <pc:spChg chg="del">
          <ac:chgData name="Adam, Jannik" userId="209b27c2-fcda-416a-8b1d-a83d71372b3b" providerId="ADAL" clId="{73F3D2C3-2794-4F20-AFCC-83E0B65A5304}" dt="2018-12-09T12:12:13.506" v="1041" actId="20577"/>
          <ac:spMkLst>
            <pc:docMk/>
            <pc:sldMk cId="2379323187" sldId="273"/>
            <ac:spMk id="3" creationId="{7F5CAECE-E8D4-4584-88B6-8776F83FA91E}"/>
          </ac:spMkLst>
        </pc:spChg>
        <pc:picChg chg="add mod">
          <ac:chgData name="Adam, Jannik" userId="209b27c2-fcda-416a-8b1d-a83d71372b3b" providerId="ADAL" clId="{73F3D2C3-2794-4F20-AFCC-83E0B65A5304}" dt="2018-12-09T12:12:20.724" v="1043" actId="1076"/>
          <ac:picMkLst>
            <pc:docMk/>
            <pc:sldMk cId="2379323187" sldId="273"/>
            <ac:picMk id="4" creationId="{3A5141EE-499D-4FA9-A671-7DE23BB81290}"/>
          </ac:picMkLst>
        </pc:picChg>
      </pc:sldChg>
      <pc:sldChg chg="addSp delSp modSp add">
        <pc:chgData name="Adam, Jannik" userId="209b27c2-fcda-416a-8b1d-a83d71372b3b" providerId="ADAL" clId="{73F3D2C3-2794-4F20-AFCC-83E0B65A5304}" dt="2018-12-09T12:16:06.084" v="1089" actId="1076"/>
        <pc:sldMkLst>
          <pc:docMk/>
          <pc:sldMk cId="318187594" sldId="274"/>
        </pc:sldMkLst>
        <pc:spChg chg="mod">
          <ac:chgData name="Adam, Jannik" userId="209b27c2-fcda-416a-8b1d-a83d71372b3b" providerId="ADAL" clId="{73F3D2C3-2794-4F20-AFCC-83E0B65A5304}" dt="2018-12-09T12:15:32.326" v="1084" actId="20577"/>
          <ac:spMkLst>
            <pc:docMk/>
            <pc:sldMk cId="318187594" sldId="274"/>
            <ac:spMk id="2" creationId="{57652506-0799-43A9-9005-61F9807F9629}"/>
          </ac:spMkLst>
        </pc:spChg>
        <pc:spChg chg="del">
          <ac:chgData name="Adam, Jannik" userId="209b27c2-fcda-416a-8b1d-a83d71372b3b" providerId="ADAL" clId="{73F3D2C3-2794-4F20-AFCC-83E0B65A5304}" dt="2018-12-09T12:15:53.696" v="1085" actId="931"/>
          <ac:spMkLst>
            <pc:docMk/>
            <pc:sldMk cId="318187594" sldId="274"/>
            <ac:spMk id="3" creationId="{30B9E7AF-3702-49BE-89EA-613D4F0A390F}"/>
          </ac:spMkLst>
        </pc:spChg>
        <pc:picChg chg="add mod">
          <ac:chgData name="Adam, Jannik" userId="209b27c2-fcda-416a-8b1d-a83d71372b3b" providerId="ADAL" clId="{73F3D2C3-2794-4F20-AFCC-83E0B65A5304}" dt="2018-12-09T12:16:06.084" v="1089" actId="1076"/>
          <ac:picMkLst>
            <pc:docMk/>
            <pc:sldMk cId="318187594" sldId="274"/>
            <ac:picMk id="5" creationId="{9D96BCCB-06FC-461E-B074-76C616DCA0B3}"/>
          </ac:picMkLst>
        </pc:picChg>
      </pc:sldChg>
      <pc:sldChg chg="modSp add">
        <pc:chgData name="Adam, Jannik" userId="209b27c2-fcda-416a-8b1d-a83d71372b3b" providerId="ADAL" clId="{73F3D2C3-2794-4F20-AFCC-83E0B65A5304}" dt="2018-12-10T09:11:52.496" v="1323" actId="20577"/>
        <pc:sldMkLst>
          <pc:docMk/>
          <pc:sldMk cId="1578191779" sldId="275"/>
        </pc:sldMkLst>
        <pc:spChg chg="mod">
          <ac:chgData name="Adam, Jannik" userId="209b27c2-fcda-416a-8b1d-a83d71372b3b" providerId="ADAL" clId="{73F3D2C3-2794-4F20-AFCC-83E0B65A5304}" dt="2018-12-10T09:11:52.496" v="1323" actId="20577"/>
          <ac:spMkLst>
            <pc:docMk/>
            <pc:sldMk cId="1578191779" sldId="275"/>
            <ac:spMk id="2" creationId="{1966BE60-3590-46E6-A48B-DE233207ADF1}"/>
          </ac:spMkLst>
        </pc:spChg>
      </pc:sldChg>
      <pc:sldChg chg="addSp delSp modSp add">
        <pc:chgData name="Adam, Jannik" userId="209b27c2-fcda-416a-8b1d-a83d71372b3b" providerId="ADAL" clId="{73F3D2C3-2794-4F20-AFCC-83E0B65A5304}" dt="2018-12-10T11:13:57.622" v="1528" actId="20577"/>
        <pc:sldMkLst>
          <pc:docMk/>
          <pc:sldMk cId="3762170802" sldId="276"/>
        </pc:sldMkLst>
        <pc:spChg chg="del">
          <ac:chgData name="Adam, Jannik" userId="209b27c2-fcda-416a-8b1d-a83d71372b3b" providerId="ADAL" clId="{73F3D2C3-2794-4F20-AFCC-83E0B65A5304}" dt="2018-12-10T09:15:03.335" v="1388" actId="20577"/>
          <ac:spMkLst>
            <pc:docMk/>
            <pc:sldMk cId="3762170802" sldId="276"/>
            <ac:spMk id="2" creationId="{30B1B627-6E84-49EF-A72F-4B5E04C3D3FD}"/>
          </ac:spMkLst>
        </pc:spChg>
        <pc:spChg chg="del">
          <ac:chgData name="Adam, Jannik" userId="209b27c2-fcda-416a-8b1d-a83d71372b3b" providerId="ADAL" clId="{73F3D2C3-2794-4F20-AFCC-83E0B65A5304}" dt="2018-12-10T09:15:03.335" v="1388" actId="20577"/>
          <ac:spMkLst>
            <pc:docMk/>
            <pc:sldMk cId="3762170802" sldId="276"/>
            <ac:spMk id="3" creationId="{F5B69E79-D4BA-456E-AFF0-4DA61FB1473C}"/>
          </ac:spMkLst>
        </pc:spChg>
        <pc:spChg chg="add mod">
          <ac:chgData name="Adam, Jannik" userId="209b27c2-fcda-416a-8b1d-a83d71372b3b" providerId="ADAL" clId="{73F3D2C3-2794-4F20-AFCC-83E0B65A5304}" dt="2018-12-10T09:15:16.860" v="1397" actId="20577"/>
          <ac:spMkLst>
            <pc:docMk/>
            <pc:sldMk cId="3762170802" sldId="276"/>
            <ac:spMk id="4" creationId="{5E5D266D-B315-41A6-B236-5B5C3DE17683}"/>
          </ac:spMkLst>
        </pc:spChg>
        <pc:spChg chg="add mod">
          <ac:chgData name="Adam, Jannik" userId="209b27c2-fcda-416a-8b1d-a83d71372b3b" providerId="ADAL" clId="{73F3D2C3-2794-4F20-AFCC-83E0B65A5304}" dt="2018-12-10T11:13:57.622" v="1528" actId="20577"/>
          <ac:spMkLst>
            <pc:docMk/>
            <pc:sldMk cId="3762170802" sldId="276"/>
            <ac:spMk id="5" creationId="{F664B22D-F5F9-40EA-9E3D-58B9A979960B}"/>
          </ac:spMkLst>
        </pc:spChg>
      </pc:sldChg>
      <pc:sldChg chg="addSp delSp modSp add">
        <pc:chgData name="Adam, Jannik" userId="209b27c2-fcda-416a-8b1d-a83d71372b3b" providerId="ADAL" clId="{73F3D2C3-2794-4F20-AFCC-83E0B65A5304}" dt="2018-12-10T09:16:12.391" v="1469" actId="20577"/>
        <pc:sldMkLst>
          <pc:docMk/>
          <pc:sldMk cId="3881915204" sldId="277"/>
        </pc:sldMkLst>
        <pc:spChg chg="del">
          <ac:chgData name="Adam, Jannik" userId="209b27c2-fcda-416a-8b1d-a83d71372b3b" providerId="ADAL" clId="{73F3D2C3-2794-4F20-AFCC-83E0B65A5304}" dt="2018-12-10T09:15:50.306" v="1431" actId="20577"/>
          <ac:spMkLst>
            <pc:docMk/>
            <pc:sldMk cId="3881915204" sldId="277"/>
            <ac:spMk id="2" creationId="{7F3C0B62-7669-4D40-AF66-742E29900F2A}"/>
          </ac:spMkLst>
        </pc:spChg>
        <pc:spChg chg="del">
          <ac:chgData name="Adam, Jannik" userId="209b27c2-fcda-416a-8b1d-a83d71372b3b" providerId="ADAL" clId="{73F3D2C3-2794-4F20-AFCC-83E0B65A5304}" dt="2018-12-10T09:15:50.306" v="1431" actId="20577"/>
          <ac:spMkLst>
            <pc:docMk/>
            <pc:sldMk cId="3881915204" sldId="277"/>
            <ac:spMk id="3" creationId="{F23CFE61-8286-46A5-A0C9-AF2C9F0B9D2E}"/>
          </ac:spMkLst>
        </pc:spChg>
        <pc:spChg chg="add mod">
          <ac:chgData name="Adam, Jannik" userId="209b27c2-fcda-416a-8b1d-a83d71372b3b" providerId="ADAL" clId="{73F3D2C3-2794-4F20-AFCC-83E0B65A5304}" dt="2018-12-10T09:16:02.773" v="1448" actId="20577"/>
          <ac:spMkLst>
            <pc:docMk/>
            <pc:sldMk cId="3881915204" sldId="277"/>
            <ac:spMk id="4" creationId="{08744978-66D0-4598-89FC-6E1D65C735E0}"/>
          </ac:spMkLst>
        </pc:spChg>
        <pc:spChg chg="add mod">
          <ac:chgData name="Adam, Jannik" userId="209b27c2-fcda-416a-8b1d-a83d71372b3b" providerId="ADAL" clId="{73F3D2C3-2794-4F20-AFCC-83E0B65A5304}" dt="2018-12-10T09:16:12.391" v="1469" actId="20577"/>
          <ac:spMkLst>
            <pc:docMk/>
            <pc:sldMk cId="3881915204" sldId="277"/>
            <ac:spMk id="5" creationId="{B17FA400-1047-4336-B54C-30AAE443EB3C}"/>
          </ac:spMkLst>
        </pc:spChg>
      </pc:sldChg>
      <pc:sldChg chg="addSp delSp modSp add">
        <pc:chgData name="Adam, Jannik" userId="209b27c2-fcda-416a-8b1d-a83d71372b3b" providerId="ADAL" clId="{73F3D2C3-2794-4F20-AFCC-83E0B65A5304}" dt="2018-12-10T09:17:34.511" v="1523" actId="20577"/>
        <pc:sldMkLst>
          <pc:docMk/>
          <pc:sldMk cId="1033428282" sldId="278"/>
        </pc:sldMkLst>
        <pc:spChg chg="add del">
          <ac:chgData name="Adam, Jannik" userId="209b27c2-fcda-416a-8b1d-a83d71372b3b" providerId="ADAL" clId="{73F3D2C3-2794-4F20-AFCC-83E0B65A5304}" dt="2018-12-10T09:17:13.047" v="1473" actId="20577"/>
          <ac:spMkLst>
            <pc:docMk/>
            <pc:sldMk cId="1033428282" sldId="278"/>
            <ac:spMk id="2" creationId="{A5E58B60-2055-4C09-8535-C3BA9FD8D3CA}"/>
          </ac:spMkLst>
        </pc:spChg>
        <pc:spChg chg="add del">
          <ac:chgData name="Adam, Jannik" userId="209b27c2-fcda-416a-8b1d-a83d71372b3b" providerId="ADAL" clId="{73F3D2C3-2794-4F20-AFCC-83E0B65A5304}" dt="2018-12-10T09:17:13.047" v="1473" actId="20577"/>
          <ac:spMkLst>
            <pc:docMk/>
            <pc:sldMk cId="1033428282" sldId="278"/>
            <ac:spMk id="3" creationId="{9608EC90-3F84-448D-87A6-249381DF8521}"/>
          </ac:spMkLst>
        </pc:spChg>
        <pc:spChg chg="add del mod">
          <ac:chgData name="Adam, Jannik" userId="209b27c2-fcda-416a-8b1d-a83d71372b3b" providerId="ADAL" clId="{73F3D2C3-2794-4F20-AFCC-83E0B65A5304}" dt="2018-12-10T09:16:40.063" v="1472" actId="20577"/>
          <ac:spMkLst>
            <pc:docMk/>
            <pc:sldMk cId="1033428282" sldId="278"/>
            <ac:spMk id="4" creationId="{E07B8C2D-A6E7-4567-8CE7-81241CFDC839}"/>
          </ac:spMkLst>
        </pc:spChg>
        <pc:spChg chg="add del mod">
          <ac:chgData name="Adam, Jannik" userId="209b27c2-fcda-416a-8b1d-a83d71372b3b" providerId="ADAL" clId="{73F3D2C3-2794-4F20-AFCC-83E0B65A5304}" dt="2018-12-10T09:16:40.063" v="1472" actId="20577"/>
          <ac:spMkLst>
            <pc:docMk/>
            <pc:sldMk cId="1033428282" sldId="278"/>
            <ac:spMk id="5" creationId="{B0FD4AEE-4419-4C2B-97DA-076D0463563F}"/>
          </ac:spMkLst>
        </pc:spChg>
        <pc:spChg chg="add del mod">
          <ac:chgData name="Adam, Jannik" userId="209b27c2-fcda-416a-8b1d-a83d71372b3b" providerId="ADAL" clId="{73F3D2C3-2794-4F20-AFCC-83E0B65A5304}" dt="2018-12-10T09:16:40.063" v="1472" actId="20577"/>
          <ac:spMkLst>
            <pc:docMk/>
            <pc:sldMk cId="1033428282" sldId="278"/>
            <ac:spMk id="6" creationId="{A827B2F8-5FA0-4854-993B-BF508417ADAA}"/>
          </ac:spMkLst>
        </pc:spChg>
        <pc:spChg chg="add mod">
          <ac:chgData name="Adam, Jannik" userId="209b27c2-fcda-416a-8b1d-a83d71372b3b" providerId="ADAL" clId="{73F3D2C3-2794-4F20-AFCC-83E0B65A5304}" dt="2018-12-10T09:17:17.171" v="1486" actId="20577"/>
          <ac:spMkLst>
            <pc:docMk/>
            <pc:sldMk cId="1033428282" sldId="278"/>
            <ac:spMk id="7" creationId="{B1FD373F-A876-4599-8328-663AF2C96F6E}"/>
          </ac:spMkLst>
        </pc:spChg>
        <pc:spChg chg="add mod">
          <ac:chgData name="Adam, Jannik" userId="209b27c2-fcda-416a-8b1d-a83d71372b3b" providerId="ADAL" clId="{73F3D2C3-2794-4F20-AFCC-83E0B65A5304}" dt="2018-12-10T09:17:34.511" v="1523" actId="20577"/>
          <ac:spMkLst>
            <pc:docMk/>
            <pc:sldMk cId="1033428282" sldId="278"/>
            <ac:spMk id="8" creationId="{0B9EAF6C-0F3A-4D5D-B5D4-516403DC3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49F0-98B8-4FE6-848F-D08A377A74A3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4CD1-E8B0-4A81-BFDB-000E07CC5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81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 not necessarily have to be about studying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Mit linker Hand Zeugs erledigen</a:t>
            </a:r>
          </a:p>
          <a:p>
            <a:r>
              <a:rPr lang="de-DE" dirty="0"/>
              <a:t>Statur behalten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94CD1-E8B0-4A81-BFDB-000E07CC5C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7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Highscore</a:t>
            </a:r>
            <a:r>
              <a:rPr lang="en-US" dirty="0"/>
              <a:t> system to help you compare yourself with others and track your own improvements.</a:t>
            </a:r>
          </a:p>
          <a:p>
            <a:r>
              <a:rPr lang="en-US" dirty="0"/>
              <a:t>Statistics provide who is first and who is last.</a:t>
            </a:r>
          </a:p>
          <a:p>
            <a:r>
              <a:rPr lang="en-US" dirty="0"/>
              <a:t>Push notifications if you’re last to make sure you step up your game.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reflect upon him/herself by giving an individual rating after finishing a task. This way you will keep track on the parts you have mastered well, but also areas where you still could need some polishing.</a:t>
            </a:r>
          </a:p>
          <a:p>
            <a:r>
              <a:rPr lang="en-US" dirty="0"/>
              <a:t>You’ll be able to individualize the amount of points rewarded for each task. In addition to this, you can define your own personal rewards, such as eating a Snickers.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94CD1-E8B0-4A81-BFDB-000E07CC5C3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86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sie sehen können, sehen sie nichts -&gt; Fehler eingestehen, im Final wird es besser aussehen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94CD1-E8B0-4A81-BFDB-000E07CC5C3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5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7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9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4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8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6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6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6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7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7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2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7BE7D1-F2F4-437B-9473-475B6E0E4020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BC3-D7F5-4451-86A5-96146F33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59DBA-6271-416B-8F82-4EC907665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Lernziele </a:t>
            </a:r>
            <a:r>
              <a:rPr lang="de-DE" dirty="0" err="1"/>
              <a:t>spieleriesch</a:t>
            </a:r>
            <a:r>
              <a:rPr lang="de-DE" dirty="0"/>
              <a:t> selbst erreichen</a:t>
            </a:r>
          </a:p>
          <a:p>
            <a:r>
              <a:rPr lang="de-DE" dirty="0"/>
              <a:t>Jonas </a:t>
            </a:r>
            <a:r>
              <a:rPr lang="de-DE" dirty="0" err="1"/>
              <a:t>hilpp</a:t>
            </a:r>
            <a:r>
              <a:rPr lang="de-DE" dirty="0"/>
              <a:t>, </a:t>
            </a:r>
            <a:r>
              <a:rPr lang="de-DE" dirty="0" err="1"/>
              <a:t>angelika</a:t>
            </a:r>
            <a:r>
              <a:rPr lang="de-DE" dirty="0"/>
              <a:t> </a:t>
            </a:r>
            <a:r>
              <a:rPr lang="de-DE" dirty="0" err="1"/>
              <a:t>sudheimer</a:t>
            </a:r>
            <a:r>
              <a:rPr lang="de-DE" dirty="0"/>
              <a:t>, </a:t>
            </a:r>
            <a:r>
              <a:rPr lang="de-DE" dirty="0" err="1"/>
              <a:t>mert</a:t>
            </a:r>
            <a:r>
              <a:rPr lang="de-DE" dirty="0"/>
              <a:t> </a:t>
            </a:r>
            <a:r>
              <a:rPr lang="de-DE" dirty="0" err="1"/>
              <a:t>gündüz</a:t>
            </a:r>
            <a:r>
              <a:rPr lang="de-DE" dirty="0"/>
              <a:t>, </a:t>
            </a:r>
            <a:r>
              <a:rPr lang="de-DE" dirty="0" err="1"/>
              <a:t>jannik</a:t>
            </a:r>
            <a:r>
              <a:rPr lang="de-DE" dirty="0"/>
              <a:t> </a:t>
            </a:r>
            <a:r>
              <a:rPr lang="de-DE" dirty="0" err="1"/>
              <a:t>adam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37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9D50-5763-43A5-B494-F013FE7B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9F729-B37F-4413-B337-336B4F669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680631"/>
            <a:ext cx="9243915" cy="5178897"/>
          </a:xfrm>
        </p:spPr>
      </p:pic>
    </p:spTree>
    <p:extLst>
      <p:ext uri="{BB962C8B-B14F-4D97-AF65-F5344CB8AC3E}">
        <p14:creationId xmlns:p14="http://schemas.microsoft.com/office/powerpoint/2010/main" val="319824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44978-66D0-4598-89FC-6E1D65C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FA400-1047-4336-B54C-30AAE443E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 dirty="0"/>
              <a:t>, 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91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30C314-3D7F-4EFD-B5B0-EE30CB8C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5" y="0"/>
            <a:ext cx="7326657" cy="6813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9F1AC-103B-4E78-85A4-5B868ED02726}"/>
              </a:ext>
            </a:extLst>
          </p:cNvPr>
          <p:cNvSpPr txBox="1"/>
          <p:nvPr/>
        </p:nvSpPr>
        <p:spPr>
          <a:xfrm>
            <a:off x="1427584" y="697850"/>
            <a:ext cx="7921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highlight>
                  <a:srgbClr val="FFFF00"/>
                </a:highlight>
              </a:rPr>
              <a:t>OUT TO DATE: MIT NEUEM KLASSEN DIAGRAMM ERSETZEN !!!</a:t>
            </a:r>
          </a:p>
        </p:txBody>
      </p:sp>
    </p:spTree>
    <p:extLst>
      <p:ext uri="{BB962C8B-B14F-4D97-AF65-F5344CB8AC3E}">
        <p14:creationId xmlns:p14="http://schemas.microsoft.com/office/powerpoint/2010/main" val="1871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DBA6-C999-432C-8FE0-4A20B14F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8E3-D44B-4939-9687-72A5287E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450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FD373F-A876-4599-8328-663AF2C9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EAF6C-0F3A-4D5D-B5D4-516403DC3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Tools, </a:t>
            </a:r>
            <a:r>
              <a:rPr lang="de-DE" dirty="0" err="1"/>
              <a:t>Architecture</a:t>
            </a:r>
            <a:r>
              <a:rPr lang="de-DE" dirty="0"/>
              <a:t>, Automation</a:t>
            </a:r>
          </a:p>
        </p:txBody>
      </p:sp>
    </p:spTree>
    <p:extLst>
      <p:ext uri="{BB962C8B-B14F-4D97-AF65-F5344CB8AC3E}">
        <p14:creationId xmlns:p14="http://schemas.microsoft.com/office/powerpoint/2010/main" val="103342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E345-9097-427E-92BD-1B16796D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3B08-ED40-452C-A72B-9DF5FCEF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YouTrack</a:t>
            </a:r>
            <a:r>
              <a:rPr lang="de-DE" dirty="0"/>
              <a:t> (Projektmanagement)</a:t>
            </a:r>
          </a:p>
          <a:p>
            <a:r>
              <a:rPr lang="de-DE" dirty="0" err="1"/>
              <a:t>Github</a:t>
            </a:r>
            <a:r>
              <a:rPr lang="de-DE" dirty="0"/>
              <a:t> (Version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r>
              <a:rPr lang="de-DE" dirty="0"/>
              <a:t>Android Studio &amp; </a:t>
            </a:r>
            <a:r>
              <a:rPr lang="de-DE" dirty="0" err="1"/>
              <a:t>PhpStorm</a:t>
            </a:r>
            <a:r>
              <a:rPr lang="de-DE" dirty="0"/>
              <a:t> (IDE)</a:t>
            </a:r>
          </a:p>
          <a:p>
            <a:r>
              <a:rPr lang="de-DE" dirty="0" err="1"/>
              <a:t>WordPress</a:t>
            </a:r>
            <a:r>
              <a:rPr lang="de-DE" dirty="0"/>
              <a:t> (Blog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r>
              <a:rPr lang="de-DE" dirty="0" err="1"/>
              <a:t>Gradle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r>
              <a:rPr lang="de-DE" dirty="0"/>
              <a:t>Apache &amp; MySQL (Server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4C56-8CF8-4F40-948C-C2666452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B6528-3EAA-4267-B7D8-6DDE4E27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280" y="2421241"/>
            <a:ext cx="7385439" cy="4247834"/>
          </a:xfrm>
        </p:spPr>
      </p:pic>
    </p:spTree>
    <p:extLst>
      <p:ext uri="{BB962C8B-B14F-4D97-AF65-F5344CB8AC3E}">
        <p14:creationId xmlns:p14="http://schemas.microsoft.com/office/powerpoint/2010/main" val="44310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B0EA-C15C-4146-A696-8A0F4A2D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II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5141EE-499D-4FA9-A671-7DE23BB8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323" y="2600638"/>
            <a:ext cx="4214457" cy="3957180"/>
          </a:xfrm>
        </p:spPr>
      </p:pic>
    </p:spTree>
    <p:extLst>
      <p:ext uri="{BB962C8B-B14F-4D97-AF65-F5344CB8AC3E}">
        <p14:creationId xmlns:p14="http://schemas.microsoft.com/office/powerpoint/2010/main" val="237932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2506-0799-43A9-9005-61F9807F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III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6BCCB-06FC-461E-B074-76C616DC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59" y="1877438"/>
            <a:ext cx="10160081" cy="4824920"/>
          </a:xfrm>
        </p:spPr>
      </p:pic>
    </p:spTree>
    <p:extLst>
      <p:ext uri="{BB962C8B-B14F-4D97-AF65-F5344CB8AC3E}">
        <p14:creationId xmlns:p14="http://schemas.microsoft.com/office/powerpoint/2010/main" val="31818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F8A-EC15-4857-9A3B-2DF1B36E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1656-6327-4A2C-8ACE-2F937CCB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7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5D266D-B315-41A6-B236-5B5C3DE1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4B22D-F5F9-40EA-9E3D-58B9A9799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Vision, </a:t>
            </a:r>
            <a:r>
              <a:rPr lang="de-DE" dirty="0" err="1"/>
              <a:t>Use</a:t>
            </a:r>
            <a:r>
              <a:rPr lang="de-DE" dirty="0"/>
              <a:t>-Case, PM, RUP</a:t>
            </a:r>
          </a:p>
        </p:txBody>
      </p:sp>
    </p:spTree>
    <p:extLst>
      <p:ext uri="{BB962C8B-B14F-4D97-AF65-F5344CB8AC3E}">
        <p14:creationId xmlns:p14="http://schemas.microsoft.com/office/powerpoint/2010/main" val="376217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40C0-BA27-4A4E-BC48-8D294E82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D631-3180-4DBB-85D8-73266ECA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Tests, DIE,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YouTrack</a:t>
            </a:r>
            <a:r>
              <a:rPr lang="de-DE" dirty="0"/>
              <a:t> SHOW Integration</a:t>
            </a:r>
          </a:p>
          <a:p>
            <a:endParaRPr lang="de-DE" dirty="0"/>
          </a:p>
          <a:p>
            <a:r>
              <a:rPr lang="en-US" dirty="0"/>
              <a:t>Automated testing is important, why is it important. Are you mentioning that in your talk, </a:t>
            </a:r>
            <a:br>
              <a:rPr lang="en-US" dirty="0"/>
            </a:br>
            <a:r>
              <a:rPr lang="en-US" dirty="0"/>
              <a:t>are you explaining how it is integrated into your project. what does this mean for the client? </a:t>
            </a:r>
            <a:br>
              <a:rPr lang="en-US" dirty="0"/>
            </a:br>
            <a:r>
              <a:rPr lang="en-US" b="1" dirty="0"/>
              <a:t>Present proof that yours are executed. </a:t>
            </a:r>
            <a:br>
              <a:rPr lang="en-US" dirty="0"/>
            </a:br>
            <a:r>
              <a:rPr lang="en-US" dirty="0"/>
              <a:t>So - not only are you implementing it technically, but you are also arguing in your presentation </a:t>
            </a:r>
            <a:br>
              <a:rPr lang="en-US" dirty="0"/>
            </a:br>
            <a:r>
              <a:rPr lang="en-US" dirty="0"/>
              <a:t>how it is integrated into your project management and software engineering process and </a:t>
            </a:r>
            <a:br>
              <a:rPr lang="en-US" dirty="0"/>
            </a:br>
            <a:r>
              <a:rPr lang="en-US" dirty="0"/>
              <a:t>methodology of running your project. </a:t>
            </a:r>
            <a:br>
              <a:rPr lang="en-US" dirty="0"/>
            </a:br>
            <a:r>
              <a:rPr lang="en-US" dirty="0"/>
              <a:t>You </a:t>
            </a:r>
            <a:r>
              <a:rPr lang="en-US" dirty="0" err="1"/>
              <a:t>dont</a:t>
            </a:r>
            <a:r>
              <a:rPr lang="en-US" dirty="0"/>
              <a:t> need to mention it 4 times, but for me I need to see whether you cover all aspects</a:t>
            </a:r>
            <a:br>
              <a:rPr lang="en-US" dirty="0"/>
            </a:br>
            <a:r>
              <a:rPr lang="en-US" dirty="0"/>
              <a:t>of the testing during your talk.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F30-42E6-428D-B431-908D99B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C4E5-9732-40D9-AEA4-E13A2A32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Blow up your motivation levels for reaching your goals!</a:t>
            </a:r>
          </a:p>
          <a:p>
            <a:endParaRPr lang="en-US" sz="2400" b="1" dirty="0"/>
          </a:p>
          <a:p>
            <a:r>
              <a:rPr lang="en-US" sz="2400" b="1" dirty="0"/>
              <a:t>Turn mundane tasks such as studying into a game!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45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7BEB-2C2D-400B-BC08-907B62CB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-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3537-1C9F-4BB5-8392-7FC7C191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b="1" dirty="0" err="1"/>
              <a:t>mission</a:t>
            </a:r>
            <a:endParaRPr lang="de-DE" b="1" dirty="0"/>
          </a:p>
          <a:p>
            <a:pPr lvl="1"/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tasks</a:t>
            </a:r>
            <a:endParaRPr lang="de-DE" b="1" dirty="0"/>
          </a:p>
          <a:p>
            <a:pPr lvl="1"/>
            <a:endParaRPr lang="de-DE" b="1" dirty="0"/>
          </a:p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a „Mission“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722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0728-EB32-409F-AA34-5F018C2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-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D1086-A9C1-4770-8595-D949D35C3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/>
              <a:t>Competitive</a:t>
            </a:r>
            <a:endParaRPr lang="de-DE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C326F7-34B7-4588-AF1E-2B387B8C68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Points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completing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Highscore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/>
              <a:t>Group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Push </a:t>
            </a:r>
            <a:r>
              <a:rPr lang="de-DE" dirty="0" err="1"/>
              <a:t>notification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C0920D-B5CF-445C-AB50-D5351779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u="sng" dirty="0" err="1"/>
              <a:t>Self-reflection</a:t>
            </a:r>
            <a:endParaRPr lang="de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E8DF26-05A8-49B0-A800-59E4FCFB43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Individual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</a:t>
            </a:r>
            <a:r>
              <a:rPr lang="de-DE" dirty="0" err="1"/>
              <a:t>completed</a:t>
            </a:r>
            <a:r>
              <a:rPr lang="de-DE" dirty="0"/>
              <a:t>)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outside </a:t>
            </a:r>
            <a:r>
              <a:rPr lang="de-DE" dirty="0" err="1"/>
              <a:t>groups</a:t>
            </a:r>
            <a:endParaRPr lang="de-DE" dirty="0"/>
          </a:p>
          <a:p>
            <a:r>
              <a:rPr lang="en-US" dirty="0"/>
              <a:t>Spend points on personal rewards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79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874C-C997-4148-BD47-D7B66DF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-Case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35F75-C340-4D15-BCCE-5DF68E5F1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310" y="416096"/>
            <a:ext cx="6741269" cy="6441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C3EDA-4ABE-4C25-BA18-7952C6443FEF}"/>
              </a:ext>
            </a:extLst>
          </p:cNvPr>
          <p:cNvSpPr txBox="1"/>
          <p:nvPr/>
        </p:nvSpPr>
        <p:spPr>
          <a:xfrm>
            <a:off x="502861" y="2420003"/>
            <a:ext cx="433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/>
              <a:t>Account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AutoNum type="arabicParenR"/>
            </a:pPr>
            <a:r>
              <a:rPr lang="de-DE" dirty="0"/>
              <a:t>Create/View Mission</a:t>
            </a:r>
          </a:p>
          <a:p>
            <a:pPr marL="342900" indent="-342900">
              <a:buAutoNum type="arabicParenR"/>
            </a:pPr>
            <a:r>
              <a:rPr lang="de-DE" dirty="0"/>
              <a:t>Add </a:t>
            </a:r>
            <a:r>
              <a:rPr lang="de-DE" dirty="0" err="1"/>
              <a:t>user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Manage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ABFFB-95FE-4153-BC78-A10E6A7A9F27}"/>
              </a:ext>
            </a:extLst>
          </p:cNvPr>
          <p:cNvSpPr txBox="1"/>
          <p:nvPr/>
        </p:nvSpPr>
        <p:spPr>
          <a:xfrm>
            <a:off x="1153662" y="5339798"/>
            <a:ext cx="4338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Gamification</a:t>
            </a:r>
            <a:br>
              <a:rPr lang="de-DE" sz="3200" b="1" i="1" dirty="0"/>
            </a:br>
            <a:r>
              <a:rPr lang="de-DE" b="1" i="1" dirty="0" err="1"/>
              <a:t>coming</a:t>
            </a:r>
            <a:r>
              <a:rPr lang="de-DE" b="1" i="1" dirty="0"/>
              <a:t> </a:t>
            </a:r>
            <a:r>
              <a:rPr lang="de-DE" b="1" i="1" dirty="0" err="1"/>
              <a:t>next</a:t>
            </a:r>
            <a:r>
              <a:rPr lang="de-DE" b="1" i="1" dirty="0"/>
              <a:t> </a:t>
            </a:r>
            <a:r>
              <a:rPr lang="de-DE" b="1" i="1" dirty="0" err="1"/>
              <a:t>semester</a:t>
            </a:r>
            <a:r>
              <a:rPr lang="de-DE" b="1" i="1" dirty="0"/>
              <a:t>!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804778-AA04-4DC6-BBFB-6682AFC10221}"/>
              </a:ext>
            </a:extLst>
          </p:cNvPr>
          <p:cNvSpPr/>
          <p:nvPr/>
        </p:nvSpPr>
        <p:spPr>
          <a:xfrm>
            <a:off x="182621" y="5414443"/>
            <a:ext cx="827091" cy="4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51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90D3-C632-440C-88A4-A811B681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management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5FEE-3CCD-4EFB-8C07-0D67C0D8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SCRUMMING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YouTrack</a:t>
            </a:r>
            <a:endParaRPr lang="de-DE" b="1" dirty="0"/>
          </a:p>
          <a:p>
            <a:r>
              <a:rPr lang="en-US" dirty="0" err="1"/>
              <a:t>Dont</a:t>
            </a:r>
            <a:r>
              <a:rPr lang="en-US" dirty="0"/>
              <a:t> assume that the people you present to know what scrum is.</a:t>
            </a:r>
          </a:p>
          <a:p>
            <a:r>
              <a:rPr lang="en-US" dirty="0"/>
              <a:t>So you can explain why you pick this method and how it affects the client.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71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E60-3590-46E6-A48B-DE233207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251F-FFA6-4F3B-9AF6-CF118E8B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9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0C1-5CF6-44D4-A299-E1EC20AA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B9A68-1ACA-452B-9D15-54979A202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4" y="359924"/>
            <a:ext cx="9684376" cy="6303523"/>
          </a:xfrm>
        </p:spPr>
      </p:pic>
    </p:spTree>
    <p:extLst>
      <p:ext uri="{BB962C8B-B14F-4D97-AF65-F5344CB8AC3E}">
        <p14:creationId xmlns:p14="http://schemas.microsoft.com/office/powerpoint/2010/main" val="164111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Widescreen</PresentationFormat>
  <Paragraphs>77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 Boardroom</vt:lpstr>
      <vt:lpstr>Learn It Yourself</vt:lpstr>
      <vt:lpstr>Business </vt:lpstr>
      <vt:lpstr>Our Vision</vt:lpstr>
      <vt:lpstr>Vision - Mission</vt:lpstr>
      <vt:lpstr>Vision - Motivation</vt:lpstr>
      <vt:lpstr>Scope: Use-Case Diagram</vt:lpstr>
      <vt:lpstr>Project management</vt:lpstr>
      <vt:lpstr>SRS</vt:lpstr>
      <vt:lpstr>RUP</vt:lpstr>
      <vt:lpstr>Burndown</vt:lpstr>
      <vt:lpstr>Technology</vt:lpstr>
      <vt:lpstr>PowerPoint Presentation</vt:lpstr>
      <vt:lpstr>Demo</vt:lpstr>
      <vt:lpstr>Quality</vt:lpstr>
      <vt:lpstr>Werkzeuge &amp; Frameworks</vt:lpstr>
      <vt:lpstr>Architecture</vt:lpstr>
      <vt:lpstr>Architecture II</vt:lpstr>
      <vt:lpstr>Architecture III</vt:lpstr>
      <vt:lpstr>Configuration</vt:lpstr>
      <vt:lpstr>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Adam, Jannik</dc:creator>
  <cp:lastModifiedBy>Adam, Jannik</cp:lastModifiedBy>
  <cp:revision>27</cp:revision>
  <dcterms:created xsi:type="dcterms:W3CDTF">2018-12-08T12:08:55Z</dcterms:created>
  <dcterms:modified xsi:type="dcterms:W3CDTF">2018-12-11T10:40:27Z</dcterms:modified>
</cp:coreProperties>
</file>