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88" r:id="rId3"/>
    <p:sldId id="297" r:id="rId4"/>
    <p:sldId id="295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0468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-1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AD4F-9D0D-E14C-A162-6F17830A0D64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3C7C-2437-7140-AAF4-FF0F564C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galaxy_DR12v5 LOWZ (N &amp; S) files, limit 0.112&lt;z&lt;0.36, </a:t>
            </a:r>
            <a:r>
              <a:rPr lang="fi-FI" dirty="0" smtClean="0"/>
              <a:t>287751</a:t>
            </a:r>
            <a:r>
              <a:rPr lang="en-US" dirty="0" smtClean="0"/>
              <a:t>galaxies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Randoms</a:t>
            </a:r>
            <a:r>
              <a:rPr lang="en-US" dirty="0" smtClean="0"/>
              <a:t> sample (random0_DR12v5_LOWZ: 14,144,530 galaxies,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C7C-2437-7140-AAF4-FF0F564C7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A329-D86B-BA44-9608-109AA95BD2E1}" type="datetimeFigureOut">
              <a:rPr lang="en-US" smtClean="0"/>
              <a:pPr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Urry</a:t>
            </a:r>
            <a:r>
              <a:rPr lang="en-US" dirty="0" smtClean="0"/>
              <a:t> Group Weekly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434" y="4452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Looked </a:t>
            </a:r>
            <a:r>
              <a:rPr lang="en-US" dirty="0" smtClean="0"/>
              <a:t>at random peas distribution (assuming even sky +/-1 degree of peas location or exact location – no influence on </a:t>
            </a:r>
            <a:r>
              <a:rPr lang="en-US" dirty="0" err="1" smtClean="0"/>
              <a:t>corr</a:t>
            </a:r>
            <a:r>
              <a:rPr lang="en-US" dirty="0" smtClean="0"/>
              <a:t> </a:t>
            </a:r>
            <a:r>
              <a:rPr lang="en-US" dirty="0" err="1" smtClean="0"/>
              <a:t>funct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Ran cross-correlation &amp; autocorrelation of Peas / LRGs</a:t>
            </a:r>
          </a:p>
          <a:p>
            <a:r>
              <a:rPr lang="en-US" dirty="0" smtClean="0"/>
              <a:t>Met with </a:t>
            </a:r>
            <a:r>
              <a:rPr lang="en-US" dirty="0" err="1" smtClean="0"/>
              <a:t>Nikil</a:t>
            </a:r>
            <a:endParaRPr lang="en-US" dirty="0" smtClean="0"/>
          </a:p>
          <a:p>
            <a:r>
              <a:rPr lang="en-US" dirty="0" smtClean="0"/>
              <a:t>Presented at GZ10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407"/>
            <a:ext cx="9144000" cy="6288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1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AUTO Correlation function from the LRGs </a:t>
            </a:r>
            <a:endParaRPr lang="en-US" sz="1600" dirty="0" smtClean="0"/>
          </a:p>
          <a:p>
            <a:pPr algn="r"/>
            <a:r>
              <a:rPr lang="en-US" sz="1600" dirty="0"/>
              <a:t>	</a:t>
            </a:r>
            <a:r>
              <a:rPr lang="en-US" sz="1600" dirty="0" smtClean="0"/>
              <a:t>										(sample provided by N </a:t>
            </a:r>
            <a:r>
              <a:rPr lang="en-US" sz="1600" dirty="0" err="1" smtClean="0"/>
              <a:t>Padmanabhan</a:t>
            </a:r>
            <a:r>
              <a:rPr lang="en-US" sz="1600" dirty="0" smtClean="0"/>
              <a:t>, BOSS)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3962400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p,2h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2406134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 smtClean="0"/>
              <a:t>p,1h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87014"/>
            <a:ext cx="0" cy="11371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0" y="1617682"/>
            <a:ext cx="338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Smaller amplitude, less clustered?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2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96334"/>
            <a:ext cx="93321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There is something wrong with this cross correlation function ?????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37" y="674108"/>
            <a:ext cx="8474737" cy="61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 process:</a:t>
            </a:r>
          </a:p>
          <a:p>
            <a:pPr lvl="1"/>
            <a:r>
              <a:rPr lang="en-US" dirty="0" smtClean="0"/>
              <a:t>Errors (Jackknife -&gt; Bootstrap), not worry about division of sky regions with uneven detection across them.</a:t>
            </a:r>
          </a:p>
          <a:p>
            <a:pPr lvl="1"/>
            <a:r>
              <a:rPr lang="en-US" dirty="0" smtClean="0"/>
              <a:t>Move from </a:t>
            </a:r>
            <a:r>
              <a:rPr lang="en-US" dirty="0" err="1" smtClean="0"/>
              <a:t>Landy-Szalay</a:t>
            </a:r>
            <a:r>
              <a:rPr lang="en-US" dirty="0" smtClean="0"/>
              <a:t> to </a:t>
            </a:r>
            <a:r>
              <a:rPr lang="en-US" dirty="0" err="1" smtClean="0"/>
              <a:t>Padamabhan</a:t>
            </a:r>
            <a:r>
              <a:rPr lang="en-US" dirty="0" smtClean="0"/>
              <a:t> 2009</a:t>
            </a:r>
          </a:p>
          <a:p>
            <a:pPr lvl="1"/>
            <a:r>
              <a:rPr lang="en-US" dirty="0" smtClean="0"/>
              <a:t>Revisit ‘peas’ selection – want larger sample, but still </a:t>
            </a:r>
            <a:r>
              <a:rPr lang="en-US" smtClean="0"/>
              <a:t>‘pure’</a:t>
            </a:r>
            <a:endParaRPr lang="en-US" dirty="0" smtClean="0"/>
          </a:p>
          <a:p>
            <a:r>
              <a:rPr lang="en-US" dirty="0" smtClean="0"/>
              <a:t>Update ‘memo’ document notes &amp; start paper draft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38" y="5214257"/>
            <a:ext cx="25273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14257"/>
            <a:ext cx="4559300" cy="82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082909"/>
            <a:ext cx="311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Landy</a:t>
            </a:r>
            <a:r>
              <a:rPr lang="en-US" dirty="0" err="1"/>
              <a:t>-Szalay</a:t>
            </a:r>
            <a:r>
              <a:rPr lang="en-US" dirty="0"/>
              <a:t> (1993) estimator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8933" y="6034528"/>
            <a:ext cx="3329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Padamanabhan</a:t>
            </a:r>
            <a:r>
              <a:rPr lang="en-US" dirty="0"/>
              <a:t> (2009) </a:t>
            </a:r>
            <a:r>
              <a:rPr lang="en-US" dirty="0" smtClean="0"/>
              <a:t>estimator:</a:t>
            </a:r>
          </a:p>
          <a:p>
            <a:r>
              <a:rPr lang="en-US" dirty="0"/>
              <a:t>	</a:t>
            </a:r>
            <a:r>
              <a:rPr lang="en-US" dirty="0" smtClean="0"/>
              <a:t>No </a:t>
            </a:r>
            <a:r>
              <a:rPr lang="en-US" dirty="0" err="1" smtClean="0"/>
              <a:t>R_peas</a:t>
            </a:r>
            <a:r>
              <a:rPr lang="en-US" dirty="0" smtClean="0"/>
              <a:t> needed!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 flipV="1">
            <a:off x="4864100" y="5620657"/>
            <a:ext cx="1325638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176</Words>
  <Application>Microsoft Macintosh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Urry Group Weekly Update</vt:lpstr>
      <vt:lpstr>Last Week</vt:lpstr>
      <vt:lpstr>PowerPoint Presentation</vt:lpstr>
      <vt:lpstr>PowerPoint Presentation</vt:lpstr>
      <vt:lpstr>Next Steps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Carie Cardamone</dc:creator>
  <cp:lastModifiedBy>Wheelock College</cp:lastModifiedBy>
  <cp:revision>241</cp:revision>
  <dcterms:created xsi:type="dcterms:W3CDTF">2011-03-23T13:19:39Z</dcterms:created>
  <dcterms:modified xsi:type="dcterms:W3CDTF">2017-07-17T17:15:47Z</dcterms:modified>
</cp:coreProperties>
</file>