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88" r:id="rId3"/>
    <p:sldId id="297" r:id="rId4"/>
    <p:sldId id="295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0468" autoAdjust="0"/>
    <p:restoredTop sz="94660"/>
  </p:normalViewPr>
  <p:slideViewPr>
    <p:cSldViewPr snapToObjects="1">
      <p:cViewPr varScale="1">
        <p:scale>
          <a:sx n="111" d="100"/>
          <a:sy n="111" d="100"/>
        </p:scale>
        <p:origin x="-1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AD4F-9D0D-E14C-A162-6F17830A0D64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3C7C-2437-7140-AAF4-FF0F564C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galaxy_DR12v5 LOWZ (N &amp; S) files, limit 0.112&lt;z&lt;0.36, </a:t>
            </a:r>
            <a:r>
              <a:rPr lang="fi-FI" dirty="0" smtClean="0"/>
              <a:t>287751</a:t>
            </a:r>
            <a:r>
              <a:rPr lang="en-US" dirty="0" smtClean="0"/>
              <a:t>galaxies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Randoms</a:t>
            </a:r>
            <a:r>
              <a:rPr lang="en-US" dirty="0" smtClean="0"/>
              <a:t> sample (random0_DR12v5_LOWZ: 14,144,530 galaxies,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3C7C-2437-7140-AAF4-FF0F564C70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A329-D86B-BA44-9608-109AA95BD2E1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Urry</a:t>
            </a:r>
            <a:r>
              <a:rPr lang="en-US" dirty="0" smtClean="0"/>
              <a:t> Group Weekly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</a:t>
            </a: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7434" y="44527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Peebles 1976 instead of </a:t>
            </a:r>
            <a:r>
              <a:rPr lang="en-US" dirty="0" err="1" smtClean="0"/>
              <a:t>Landy</a:t>
            </a:r>
            <a:r>
              <a:rPr lang="en-US" dirty="0" err="1" smtClean="0"/>
              <a:t>-Szalay</a:t>
            </a:r>
            <a:r>
              <a:rPr lang="en-US" dirty="0" smtClean="0"/>
              <a:t> as estimator (that’s </a:t>
            </a:r>
            <a:r>
              <a:rPr lang="en-US" dirty="0" err="1" smtClean="0"/>
              <a:t>Padamabhan</a:t>
            </a:r>
            <a:r>
              <a:rPr lang="en-US" dirty="0" smtClean="0"/>
              <a:t> 2009) </a:t>
            </a:r>
          </a:p>
          <a:p>
            <a:r>
              <a:rPr lang="en-US" dirty="0"/>
              <a:t>R</a:t>
            </a:r>
            <a:r>
              <a:rPr lang="en-US" dirty="0" smtClean="0"/>
              <a:t>ead Davis &amp; Peebles 1983 (also, skimmed </a:t>
            </a:r>
            <a:r>
              <a:rPr lang="en-US" dirty="0" err="1" smtClean="0"/>
              <a:t>Padamanabhan</a:t>
            </a:r>
            <a:r>
              <a:rPr lang="en-US" dirty="0" smtClean="0"/>
              <a:t> 2009, </a:t>
            </a:r>
            <a:r>
              <a:rPr lang="en-US" dirty="0" err="1" smtClean="0"/>
              <a:t>Alam</a:t>
            </a:r>
            <a:r>
              <a:rPr lang="en-US" dirty="0" smtClean="0"/>
              <a:t> 2015 (DR12), </a:t>
            </a:r>
            <a:r>
              <a:rPr lang="en-US" dirty="0" err="1" smtClean="0"/>
              <a:t>Zehavi</a:t>
            </a:r>
            <a:r>
              <a:rPr lang="en-US" dirty="0" smtClean="0"/>
              <a:t> 2002 &amp; 2004, Reid 2016)</a:t>
            </a:r>
            <a:endParaRPr lang="en-US" dirty="0" smtClean="0"/>
          </a:p>
          <a:p>
            <a:pPr lvl="1"/>
            <a:r>
              <a:rPr lang="en-US" dirty="0" smtClean="0"/>
              <a:t>&gt;  Errors </a:t>
            </a:r>
            <a:r>
              <a:rPr lang="en-US" dirty="0"/>
              <a:t>(Jackknife -&gt; Bootstrap), not worry about division of sky regions with uneven detection across them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IN PROGRESS</a:t>
            </a:r>
            <a:endParaRPr lang="en-US" dirty="0"/>
          </a:p>
          <a:p>
            <a:pPr lvl="1"/>
            <a:r>
              <a:rPr lang="en-US" dirty="0" smtClean="0"/>
              <a:t>&gt; Revisit </a:t>
            </a:r>
            <a:r>
              <a:rPr lang="en-US" dirty="0"/>
              <a:t>‘peas’ selection – want larger sample, but still ‘pure</a:t>
            </a:r>
            <a:r>
              <a:rPr lang="en-US" dirty="0" smtClean="0"/>
              <a:t>’ </a:t>
            </a:r>
            <a:r>
              <a:rPr lang="en-US" dirty="0">
                <a:solidFill>
                  <a:srgbClr val="FF0000"/>
                </a:solidFill>
              </a:rPr>
              <a:t>IN PROGRESS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233"/>
            <a:ext cx="9144000" cy="66542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1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AUTO Correlation function from the LRGs </a:t>
            </a:r>
            <a:endParaRPr lang="en-US" sz="1600" dirty="0" smtClean="0"/>
          </a:p>
          <a:p>
            <a:pPr algn="r"/>
            <a:r>
              <a:rPr lang="en-US" sz="1600" dirty="0"/>
              <a:t>	</a:t>
            </a:r>
            <a:r>
              <a:rPr lang="en-US" sz="1600" dirty="0" smtClean="0"/>
              <a:t>										(sample provided by N </a:t>
            </a:r>
            <a:r>
              <a:rPr lang="en-US" sz="1600" dirty="0" err="1" smtClean="0"/>
              <a:t>Padmanabhan</a:t>
            </a:r>
            <a:r>
              <a:rPr lang="en-US" sz="1600" dirty="0" smtClean="0"/>
              <a:t>, BOSS)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3962400"/>
            <a:ext cx="62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p,2h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2406134"/>
            <a:ext cx="62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 smtClean="0"/>
              <a:t>p,1h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2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0"/>
            <a:ext cx="5867400" cy="42698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10" y="2819400"/>
            <a:ext cx="6118290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457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 scales </a:t>
            </a:r>
          </a:p>
          <a:p>
            <a:r>
              <a:rPr lang="en-US" dirty="0" err="1" smtClean="0"/>
              <a:t>w_p</a:t>
            </a:r>
            <a:r>
              <a:rPr lang="en-US" dirty="0" smtClean="0"/>
              <a:t> (</a:t>
            </a:r>
            <a:r>
              <a:rPr lang="en-US" dirty="0" err="1" smtClean="0"/>
              <a:t>peebles</a:t>
            </a:r>
            <a:r>
              <a:rPr lang="en-US" dirty="0" smtClean="0"/>
              <a:t>) &lt; 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789" y="1219200"/>
            <a:ext cx="25273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2032000"/>
            <a:ext cx="4059245" cy="60959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029201" y="533400"/>
            <a:ext cx="1600199" cy="9144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1"/>
          </p:cNvCxnSpPr>
          <p:nvPr/>
        </p:nvCxnSpPr>
        <p:spPr>
          <a:xfrm flipV="1">
            <a:off x="4876800" y="914400"/>
            <a:ext cx="304800" cy="142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6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In process:</a:t>
            </a:r>
          </a:p>
          <a:p>
            <a:pPr lvl="1"/>
            <a:r>
              <a:rPr lang="en-US" dirty="0" smtClean="0"/>
              <a:t>Errors (Jackknife -&gt; Bootstrap), not worry about division of sky regions with uneven detection across them.</a:t>
            </a:r>
          </a:p>
          <a:p>
            <a:pPr lvl="1"/>
            <a:r>
              <a:rPr lang="en-US" dirty="0" smtClean="0"/>
              <a:t>Cross correlation w/ Peebles</a:t>
            </a:r>
            <a:endParaRPr lang="en-US" dirty="0" smtClean="0"/>
          </a:p>
          <a:p>
            <a:r>
              <a:rPr lang="en-US" dirty="0" smtClean="0"/>
              <a:t>Update ‘memo’ document notes &amp; start paper </a:t>
            </a:r>
            <a:r>
              <a:rPr lang="en-US" dirty="0" smtClean="0"/>
              <a:t>draft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Panoptes</a:t>
            </a:r>
            <a:r>
              <a:rPr lang="en-US" dirty="0" smtClean="0"/>
              <a:t> project with full color-</a:t>
            </a:r>
            <a:r>
              <a:rPr lang="en-US" dirty="0" err="1" smtClean="0"/>
              <a:t>sel</a:t>
            </a:r>
            <a:r>
              <a:rPr lang="en-US"/>
              <a:t> </a:t>
            </a:r>
            <a:r>
              <a:rPr lang="en-US" smtClean="0"/>
              <a:t>sample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38" y="5214257"/>
            <a:ext cx="25273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214257"/>
            <a:ext cx="4559300" cy="825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082909"/>
            <a:ext cx="311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Landy</a:t>
            </a:r>
            <a:r>
              <a:rPr lang="en-US" dirty="0" err="1"/>
              <a:t>-Szalay</a:t>
            </a:r>
            <a:r>
              <a:rPr lang="en-US" dirty="0"/>
              <a:t> (1993) estimator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8933" y="6034528"/>
            <a:ext cx="3329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Padamanabhan</a:t>
            </a:r>
            <a:r>
              <a:rPr lang="en-US" dirty="0"/>
              <a:t> (2009) </a:t>
            </a:r>
            <a:r>
              <a:rPr lang="en-US" dirty="0" smtClean="0"/>
              <a:t>estimator:</a:t>
            </a:r>
          </a:p>
          <a:p>
            <a:r>
              <a:rPr lang="en-US" dirty="0"/>
              <a:t>	</a:t>
            </a:r>
            <a:r>
              <a:rPr lang="en-US" dirty="0" smtClean="0"/>
              <a:t>No </a:t>
            </a:r>
            <a:r>
              <a:rPr lang="en-US" dirty="0" err="1" smtClean="0"/>
              <a:t>R_peas</a:t>
            </a:r>
            <a:r>
              <a:rPr lang="en-US" dirty="0" smtClean="0"/>
              <a:t> needed!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4" idx="1"/>
          </p:cNvCxnSpPr>
          <p:nvPr/>
        </p:nvCxnSpPr>
        <p:spPr>
          <a:xfrm flipV="1">
            <a:off x="4864100" y="5620657"/>
            <a:ext cx="1325638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194</Words>
  <Application>Microsoft Macintosh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Urry Group Weekly Update</vt:lpstr>
      <vt:lpstr>Last Week</vt:lpstr>
      <vt:lpstr>PowerPoint Presentation</vt:lpstr>
      <vt:lpstr>PowerPoint Presentation</vt:lpstr>
      <vt:lpstr>Next Steps 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Carie Cardamone</dc:creator>
  <cp:lastModifiedBy>Wheelock College</cp:lastModifiedBy>
  <cp:revision>251</cp:revision>
  <dcterms:created xsi:type="dcterms:W3CDTF">2011-03-23T13:19:39Z</dcterms:created>
  <dcterms:modified xsi:type="dcterms:W3CDTF">2017-07-24T14:15:51Z</dcterms:modified>
</cp:coreProperties>
</file>