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88" r:id="rId3"/>
    <p:sldId id="297" r:id="rId4"/>
    <p:sldId id="298" r:id="rId5"/>
    <p:sldId id="29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FF"/>
    <a:srgbClr val="00FF00"/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0468" autoAdjust="0"/>
    <p:restoredTop sz="94660"/>
  </p:normalViewPr>
  <p:slideViewPr>
    <p:cSldViewPr snapToObjects="1">
      <p:cViewPr varScale="1">
        <p:scale>
          <a:sx n="110" d="100"/>
          <a:sy n="110" d="100"/>
        </p:scale>
        <p:origin x="-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0AD4F-9D0D-E14C-A162-6F17830A0D64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23C7C-2437-7140-AAF4-FF0F564C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1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galaxy_DR12v5 LOWZ (N &amp; S) files, limit 0.112&lt;z&lt;0.36, </a:t>
            </a:r>
            <a:r>
              <a:rPr lang="fi-FI" dirty="0" smtClean="0"/>
              <a:t>287751</a:t>
            </a:r>
            <a:r>
              <a:rPr lang="en-US" dirty="0" smtClean="0"/>
              <a:t>galaxies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Randoms</a:t>
            </a:r>
            <a:r>
              <a:rPr lang="en-US" dirty="0" smtClean="0"/>
              <a:t> sample (random0_DR12v5_LOWZ: 14,144,530 galaxies,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3C7C-2437-7140-AAF4-FF0F564C70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galaxy_DR12v5 LOWZ (N &amp; S) files, limit 0.112&lt;z&lt;0.36, </a:t>
            </a:r>
            <a:r>
              <a:rPr lang="fi-FI" dirty="0" smtClean="0"/>
              <a:t>287751</a:t>
            </a:r>
            <a:r>
              <a:rPr lang="en-US" dirty="0" smtClean="0"/>
              <a:t>galaxies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Randoms</a:t>
            </a:r>
            <a:r>
              <a:rPr lang="en-US" dirty="0" smtClean="0"/>
              <a:t> sample (random0_DR12v5_LOWZ: 14,144,530 galaxies,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3C7C-2437-7140-AAF4-FF0F564C70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3C7C-2437-7140-AAF4-FF0F564C70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4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CA329-D86B-BA44-9608-109AA95BD2E1}" type="datetimeFigureOut">
              <a:rPr lang="en-US" smtClean="0"/>
              <a:pPr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Urry</a:t>
            </a:r>
            <a:r>
              <a:rPr lang="en-US" dirty="0" smtClean="0"/>
              <a:t> Group Weekly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10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7434" y="44527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1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&gt;  Errors (Jackknife -&gt; Bootstrap), not worry about division of sky regions with uneven detection across them. </a:t>
            </a:r>
            <a:r>
              <a:rPr lang="en-US" dirty="0" smtClean="0">
                <a:solidFill>
                  <a:srgbClr val="00FF00"/>
                </a:solidFill>
              </a:rPr>
              <a:t>DONE</a:t>
            </a:r>
          </a:p>
          <a:p>
            <a:pPr lvl="1"/>
            <a:r>
              <a:rPr lang="en-US" dirty="0" smtClean="0"/>
              <a:t>&gt;Write AAS Abstract </a:t>
            </a:r>
            <a:r>
              <a:rPr lang="en-US" dirty="0" smtClean="0">
                <a:solidFill>
                  <a:srgbClr val="00FF00"/>
                </a:solidFill>
              </a:rPr>
              <a:t>DONE</a:t>
            </a:r>
          </a:p>
          <a:p>
            <a:pPr lvl="1"/>
            <a:r>
              <a:rPr lang="en-US" dirty="0" smtClean="0"/>
              <a:t>&gt; Use current </a:t>
            </a:r>
            <a:r>
              <a:rPr lang="en-US" dirty="0" err="1" smtClean="0"/>
              <a:t>wps</a:t>
            </a:r>
            <a:r>
              <a:rPr lang="en-US" dirty="0" smtClean="0"/>
              <a:t> &amp; PL fits to </a:t>
            </a:r>
            <a:r>
              <a:rPr lang="en-US" dirty="0" err="1" smtClean="0"/>
              <a:t>r_p</a:t>
            </a:r>
            <a:r>
              <a:rPr lang="en-US" dirty="0" smtClean="0"/>
              <a:t> &gt; 1 </a:t>
            </a:r>
            <a:r>
              <a:rPr lang="en-US" dirty="0" err="1" smtClean="0"/>
              <a:t>Mpc</a:t>
            </a:r>
            <a:endParaRPr lang="en-US" dirty="0" smtClean="0"/>
          </a:p>
          <a:p>
            <a:pPr lvl="1"/>
            <a:r>
              <a:rPr lang="en-US" dirty="0"/>
              <a:t>&gt;</a:t>
            </a:r>
            <a:r>
              <a:rPr lang="en-US" dirty="0" smtClean="0"/>
              <a:t> Start write up </a:t>
            </a:r>
            <a:r>
              <a:rPr lang="en-US" dirty="0">
                <a:solidFill>
                  <a:srgbClr val="FF0000"/>
                </a:solidFill>
              </a:rPr>
              <a:t>IN PROGRESS</a:t>
            </a:r>
            <a:endParaRPr lang="en-US" dirty="0" smtClean="0"/>
          </a:p>
          <a:p>
            <a:pPr lvl="1"/>
            <a:r>
              <a:rPr lang="en-US" dirty="0" smtClean="0"/>
              <a:t>&gt; Revisit </a:t>
            </a:r>
            <a:r>
              <a:rPr lang="en-US" dirty="0"/>
              <a:t>‘peas’ selection – want larger sample, but still ‘pure</a:t>
            </a:r>
            <a:r>
              <a:rPr lang="en-US" dirty="0" smtClean="0"/>
              <a:t>’ </a:t>
            </a:r>
            <a:r>
              <a:rPr lang="en-US" dirty="0">
                <a:solidFill>
                  <a:srgbClr val="FF0000"/>
                </a:solidFill>
              </a:rPr>
              <a:t>IN PROGRESS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223220"/>
            <a:ext cx="9448800" cy="6888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8722" y="4495800"/>
            <a:ext cx="62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p,2h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5642" y="1219200"/>
            <a:ext cx="62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 smtClean="0"/>
              <a:t>p,1h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3071" y="2895600"/>
            <a:ext cx="60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-2.4</a:t>
            </a:r>
            <a:endParaRPr 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2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48722" y="4495800"/>
            <a:ext cx="62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p,2h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5642" y="1219200"/>
            <a:ext cx="62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 smtClean="0"/>
              <a:t>p,1h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88" y="0"/>
            <a:ext cx="940658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34007" y="4724400"/>
            <a:ext cx="2778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8000FF"/>
                </a:solidFill>
                <a:latin typeface="Helvetica Neue"/>
                <a:cs typeface="Helvetica Neue"/>
              </a:rPr>
              <a:t>Running for r&gt;6 </a:t>
            </a:r>
            <a:r>
              <a:rPr lang="en-US" sz="2000" b="1" i="1" dirty="0" err="1" smtClean="0">
                <a:solidFill>
                  <a:srgbClr val="8000FF"/>
                </a:solidFill>
                <a:latin typeface="Helvetica Neue"/>
                <a:cs typeface="Helvetica Neue"/>
              </a:rPr>
              <a:t>Mpc</a:t>
            </a:r>
            <a:endParaRPr lang="en-US" sz="2000" b="1" i="1" dirty="0" smtClean="0">
              <a:solidFill>
                <a:srgbClr val="8000FF"/>
              </a:solidFill>
              <a:latin typeface="Helvetica Neue"/>
              <a:cs typeface="Helvetica Neue"/>
            </a:endParaRPr>
          </a:p>
          <a:p>
            <a:r>
              <a:rPr lang="en-US" sz="2000" b="1" i="1" dirty="0" smtClean="0">
                <a:solidFill>
                  <a:srgbClr val="8000FF"/>
                </a:solidFill>
                <a:latin typeface="Helvetica Neue"/>
                <a:cs typeface="Helvetica Neue"/>
              </a:rPr>
              <a:t>(avoid point @ 3Mpc)</a:t>
            </a:r>
            <a:endParaRPr lang="en-US" sz="2000" b="1" i="1" dirty="0">
              <a:solidFill>
                <a:srgbClr val="8000FF"/>
              </a:solidFill>
              <a:latin typeface="Helvetica Neue"/>
              <a:cs typeface="Helvetica Neue"/>
            </a:endParaRPr>
          </a:p>
        </p:txBody>
      </p: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 flipV="1">
            <a:off x="5105401" y="4865133"/>
            <a:ext cx="728606" cy="213210"/>
          </a:xfrm>
          <a:prstGeom prst="straightConnector1">
            <a:avLst/>
          </a:prstGeom>
          <a:ln>
            <a:solidFill>
              <a:srgbClr val="8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&gt;  </a:t>
            </a:r>
            <a:r>
              <a:rPr lang="en-US" dirty="0" smtClean="0"/>
              <a:t>Fit full covariance, w/ better technique then </a:t>
            </a:r>
            <a:r>
              <a:rPr lang="en-US" dirty="0" err="1" smtClean="0"/>
              <a:t>powerlaw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This afternoon w/ Merry</a:t>
            </a:r>
            <a:endParaRPr lang="en-US" dirty="0" smtClean="0">
              <a:solidFill>
                <a:srgbClr val="00FF00"/>
              </a:solidFill>
            </a:endParaRPr>
          </a:p>
          <a:p>
            <a:pPr lvl="1"/>
            <a:r>
              <a:rPr lang="en-US" dirty="0" smtClean="0"/>
              <a:t>&gt;  Why </a:t>
            </a:r>
            <a:r>
              <a:rPr lang="en-US" dirty="0"/>
              <a:t>“-” CCR</a:t>
            </a:r>
          </a:p>
          <a:p>
            <a:pPr lvl="2"/>
            <a:r>
              <a:rPr lang="en-US" dirty="0" smtClean="0"/>
              <a:t> Try different sample of ‘peas’</a:t>
            </a:r>
          </a:p>
          <a:p>
            <a:pPr lvl="2"/>
            <a:r>
              <a:rPr lang="en-US" dirty="0" smtClean="0"/>
              <a:t> Bin </a:t>
            </a:r>
            <a:r>
              <a:rPr lang="en-US" dirty="0" err="1" smtClean="0"/>
              <a:t>rp</a:t>
            </a:r>
            <a:r>
              <a:rPr lang="en-US" dirty="0" smtClean="0"/>
              <a:t> differently </a:t>
            </a:r>
          </a:p>
          <a:p>
            <a:pPr lvl="1"/>
            <a:r>
              <a:rPr lang="en-US" dirty="0" smtClean="0"/>
              <a:t>&gt; Revisit </a:t>
            </a:r>
            <a:r>
              <a:rPr lang="en-US" dirty="0"/>
              <a:t>‘peas’ selection </a:t>
            </a:r>
            <a:r>
              <a:rPr lang="en-US" dirty="0" smtClean="0"/>
              <a:t>– larger </a:t>
            </a:r>
            <a:r>
              <a:rPr lang="en-US" dirty="0"/>
              <a:t>sample, but still ‘pure</a:t>
            </a:r>
            <a:r>
              <a:rPr lang="en-US" dirty="0" smtClean="0"/>
              <a:t>’ </a:t>
            </a:r>
          </a:p>
          <a:p>
            <a:pPr lvl="2"/>
            <a:r>
              <a:rPr lang="en-US" dirty="0" err="1" smtClean="0"/>
              <a:t>Panoptes</a:t>
            </a:r>
            <a:r>
              <a:rPr lang="en-US" dirty="0" smtClean="0"/>
              <a:t> </a:t>
            </a:r>
            <a:r>
              <a:rPr lang="en-US" dirty="0"/>
              <a:t>project with full color-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smtClean="0"/>
              <a:t>sample ??</a:t>
            </a:r>
          </a:p>
          <a:p>
            <a:pPr lvl="2"/>
            <a:r>
              <a:rPr lang="en-US" dirty="0" smtClean="0"/>
              <a:t>Keep all non-</a:t>
            </a:r>
            <a:r>
              <a:rPr lang="en-US" dirty="0" err="1" smtClean="0"/>
              <a:t>Seyferts</a:t>
            </a:r>
            <a:endParaRPr lang="en-US" dirty="0" smtClean="0"/>
          </a:p>
          <a:p>
            <a:pPr lvl="1"/>
            <a:r>
              <a:rPr lang="en-US" dirty="0" smtClean="0"/>
              <a:t>&gt; Start </a:t>
            </a:r>
            <a:r>
              <a:rPr lang="en-US" dirty="0"/>
              <a:t>write up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Apply for jobs ????</a:t>
            </a:r>
            <a:endParaRPr lang="en-US" i="1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69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215</Words>
  <Application>Microsoft Macintosh PowerPoint</Application>
  <PresentationFormat>On-screen Show (4:3)</PresentationFormat>
  <Paragraphs>33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Urry Group Weekly Update</vt:lpstr>
      <vt:lpstr>Last Month</vt:lpstr>
      <vt:lpstr>PowerPoint Presentation</vt:lpstr>
      <vt:lpstr>PowerPoint Presentation</vt:lpstr>
      <vt:lpstr>Next Steps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Carie Cardamone</dc:creator>
  <cp:lastModifiedBy>Wheelock College</cp:lastModifiedBy>
  <cp:revision>268</cp:revision>
  <dcterms:created xsi:type="dcterms:W3CDTF">2011-03-23T13:19:39Z</dcterms:created>
  <dcterms:modified xsi:type="dcterms:W3CDTF">2017-10-09T16:37:47Z</dcterms:modified>
</cp:coreProperties>
</file>