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8" r:id="rId6"/>
    <p:sldId id="273" r:id="rId7"/>
    <p:sldId id="271" r:id="rId8"/>
    <p:sldId id="272" r:id="rId9"/>
    <p:sldId id="274" r:id="rId10"/>
    <p:sldId id="275" r:id="rId11"/>
    <p:sldId id="270" r:id="rId12"/>
    <p:sldId id="260" r:id="rId13"/>
    <p:sldId id="262" r:id="rId14"/>
    <p:sldId id="263" r:id="rId15"/>
    <p:sldId id="264" r:id="rId16"/>
    <p:sldId id="266" r:id="rId17"/>
    <p:sldId id="267" r:id="rId18"/>
    <p:sldId id="261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64E99-0858-43D2-A1DC-5165BE2BFEFE}" type="datetimeFigureOut">
              <a:rPr lang="tr-TR" smtClean="0"/>
              <a:t>3.08.2022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E408D-08B5-4078-8679-73E8B056AC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755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408D-08B5-4078-8679-73E8B056ACDD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339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0383-DBE7-444F-9BE6-F6B010FA1ABA}" type="datetimeFigureOut">
              <a:rPr lang="tr-TR" smtClean="0"/>
              <a:t>3.08.2022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15C3FE-5030-4B77-8DF5-06B32F74B6E9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84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0383-DBE7-444F-9BE6-F6B010FA1ABA}" type="datetimeFigureOut">
              <a:rPr lang="tr-TR" smtClean="0"/>
              <a:t>3.08.2022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C3FE-5030-4B77-8DF5-06B32F74B6E9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77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0383-DBE7-444F-9BE6-F6B010FA1ABA}" type="datetimeFigureOut">
              <a:rPr lang="tr-TR" smtClean="0"/>
              <a:t>3.08.2022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C3FE-5030-4B77-8DF5-06B32F74B6E9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43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0383-DBE7-444F-9BE6-F6B010FA1ABA}" type="datetimeFigureOut">
              <a:rPr lang="tr-TR" smtClean="0"/>
              <a:t>3.08.2022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C3FE-5030-4B77-8DF5-06B32F74B6E9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92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0383-DBE7-444F-9BE6-F6B010FA1ABA}" type="datetimeFigureOut">
              <a:rPr lang="tr-TR" smtClean="0"/>
              <a:t>3.08.2022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C3FE-5030-4B77-8DF5-06B32F74B6E9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75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0383-DBE7-444F-9BE6-F6B010FA1ABA}" type="datetimeFigureOut">
              <a:rPr lang="tr-TR" smtClean="0"/>
              <a:t>3.08.2022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C3FE-5030-4B77-8DF5-06B32F74B6E9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2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0383-DBE7-444F-9BE6-F6B010FA1ABA}" type="datetimeFigureOut">
              <a:rPr lang="tr-TR" smtClean="0"/>
              <a:t>3.08.2022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C3FE-5030-4B77-8DF5-06B32F74B6E9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59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0383-DBE7-444F-9BE6-F6B010FA1ABA}" type="datetimeFigureOut">
              <a:rPr lang="tr-TR" smtClean="0"/>
              <a:t>3.08.2022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C3FE-5030-4B77-8DF5-06B32F74B6E9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0383-DBE7-444F-9BE6-F6B010FA1ABA}" type="datetimeFigureOut">
              <a:rPr lang="tr-TR" smtClean="0"/>
              <a:t>3.08.2022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C3FE-5030-4B77-8DF5-06B32F74B6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254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0383-DBE7-444F-9BE6-F6B010FA1ABA}" type="datetimeFigureOut">
              <a:rPr lang="tr-TR" smtClean="0"/>
              <a:t>3.08.2022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C3FE-5030-4B77-8DF5-06B32F74B6E9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40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60A0383-DBE7-444F-9BE6-F6B010FA1ABA}" type="datetimeFigureOut">
              <a:rPr lang="tr-TR" smtClean="0"/>
              <a:t>3.08.2022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C3FE-5030-4B77-8DF5-06B32F74B6E9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33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A0383-DBE7-444F-9BE6-F6B010FA1ABA}" type="datetimeFigureOut">
              <a:rPr lang="tr-TR" smtClean="0"/>
              <a:t>3.08.2022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15C3FE-5030-4B77-8DF5-06B32F74B6E9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71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69B1EC-DD35-4D64-B4EA-F6832FAF6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Docker</a:t>
            </a:r>
            <a:r>
              <a:rPr lang="tr-TR" dirty="0"/>
              <a:t> – </a:t>
            </a:r>
            <a:r>
              <a:rPr lang="tr-TR" dirty="0" err="1"/>
              <a:t>podman</a:t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928131E-EB60-4B6E-B23E-41419C24F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tr-TR" dirty="0"/>
          </a:p>
          <a:p>
            <a:pPr algn="ctr"/>
            <a:r>
              <a:rPr lang="tr-TR" dirty="0" err="1"/>
              <a:t>Podman</a:t>
            </a:r>
            <a:r>
              <a:rPr lang="tr-TR" dirty="0"/>
              <a:t> </a:t>
            </a:r>
            <a:r>
              <a:rPr lang="tr-TR" dirty="0" err="1"/>
              <a:t>daemonless</a:t>
            </a:r>
            <a:r>
              <a:rPr lang="tr-TR" dirty="0"/>
              <a:t> </a:t>
            </a:r>
            <a:r>
              <a:rPr lang="tr-TR" dirty="0" err="1"/>
              <a:t>dockerdır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447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15C0AA-30D6-43CF-A723-18F8AEBC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3FE058-72AE-46F4-BCEE-17627974E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161660"/>
            <a:ext cx="9603275" cy="3450613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Aynı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içerisinde aynı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imagelı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oluşturursan sonradan oluşturduğun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exited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üne düşer. (Kırmızı)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Ancak farklı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imagelı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oluşturursan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çalışır. (Sarı)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Aynı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imagelı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containerı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farklı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içerisinde oluşturabiliriz ve bu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çalışır. (Açık Mavi)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Eğer aynı portlu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oluşturursanız sonradan oluşturduğunuz çalışmaz “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statüs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ünde kalır. (Yeşil)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Portsuz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bir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daha oluşturup içine diğer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portsuz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podda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bulunan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imagelı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bir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eklersen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çalışır.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36EF6E5-93B6-4632-8D48-D0E8FD63B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960" y="594847"/>
            <a:ext cx="9670511" cy="2043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477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22D556-FC6C-462C-8098-42402A59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pPr algn="ctr"/>
            <a:r>
              <a:rPr lang="tr-TR" b="1" dirty="0" err="1"/>
              <a:t>Kubernetes</a:t>
            </a:r>
            <a:r>
              <a:rPr lang="tr-TR" b="1" dirty="0"/>
              <a:t>                       </a:t>
            </a:r>
            <a:r>
              <a:rPr lang="tr-TR" b="1" dirty="0" err="1"/>
              <a:t>Docker</a:t>
            </a:r>
            <a:r>
              <a:rPr lang="tr-TR" b="1" dirty="0"/>
              <a:t> </a:t>
            </a:r>
            <a:r>
              <a:rPr lang="tr-TR" b="1" dirty="0" err="1"/>
              <a:t>Swarm</a:t>
            </a:r>
            <a:r>
              <a:rPr lang="tr-TR" b="1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89D2BA-6DE8-4415-9BAD-E57E9F30E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5063"/>
            <a:ext cx="3708250" cy="3450613"/>
          </a:xfrm>
        </p:spPr>
        <p:txBody>
          <a:bodyPr/>
          <a:lstStyle/>
          <a:p>
            <a:r>
              <a:rPr lang="tr-TR" dirty="0"/>
              <a:t>Öğrenmesi ve kurulumu zor</a:t>
            </a:r>
          </a:p>
          <a:p>
            <a:r>
              <a:rPr lang="tr-TR" dirty="0"/>
              <a:t>Daha fazla özelliği var</a:t>
            </a:r>
          </a:p>
          <a:p>
            <a:r>
              <a:rPr lang="tr-TR" dirty="0"/>
              <a:t>Daha </a:t>
            </a:r>
            <a:r>
              <a:rPr lang="tr-TR" dirty="0" err="1"/>
              <a:t>komplex</a:t>
            </a:r>
            <a:r>
              <a:rPr lang="tr-TR" dirty="0"/>
              <a:t> yapılar için uygun</a:t>
            </a:r>
          </a:p>
          <a:p>
            <a:r>
              <a:rPr lang="tr-TR" dirty="0" err="1"/>
              <a:t>Logging</a:t>
            </a:r>
            <a:r>
              <a:rPr lang="tr-TR" dirty="0"/>
              <a:t> ve </a:t>
            </a:r>
            <a:r>
              <a:rPr lang="tr-TR" dirty="0" err="1"/>
              <a:t>monitoring</a:t>
            </a:r>
            <a:r>
              <a:rPr lang="tr-TR" dirty="0"/>
              <a:t> daha etkili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DB9A094C-E156-40B0-B66C-27AA484EC126}"/>
              </a:ext>
            </a:extLst>
          </p:cNvPr>
          <p:cNvSpPr txBox="1">
            <a:spLocks/>
          </p:cNvSpPr>
          <p:nvPr/>
        </p:nvSpPr>
        <p:spPr>
          <a:xfrm>
            <a:off x="7346604" y="2006722"/>
            <a:ext cx="370825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Öğrenmesi ve kurulumu kolay</a:t>
            </a:r>
          </a:p>
          <a:p>
            <a:r>
              <a:rPr lang="tr-TR" dirty="0"/>
              <a:t>Daha az özelliği var</a:t>
            </a:r>
          </a:p>
          <a:p>
            <a:r>
              <a:rPr lang="tr-TR" dirty="0"/>
              <a:t>Daha basit yapılar için uygun</a:t>
            </a:r>
          </a:p>
          <a:p>
            <a:r>
              <a:rPr lang="tr-TR" dirty="0" err="1"/>
              <a:t>Logging</a:t>
            </a:r>
            <a:r>
              <a:rPr lang="tr-TR" dirty="0"/>
              <a:t> ve </a:t>
            </a:r>
            <a:r>
              <a:rPr lang="tr-TR" dirty="0" err="1"/>
              <a:t>monitoring</a:t>
            </a:r>
            <a:r>
              <a:rPr lang="tr-TR" dirty="0"/>
              <a:t> </a:t>
            </a:r>
            <a:r>
              <a:rPr lang="tr-TR" dirty="0" err="1"/>
              <a:t>kubernetes</a:t>
            </a:r>
            <a:r>
              <a:rPr lang="tr-TR" dirty="0"/>
              <a:t> kadar etkili değil</a:t>
            </a:r>
          </a:p>
        </p:txBody>
      </p:sp>
    </p:spTree>
    <p:extLst>
      <p:ext uri="{BB962C8B-B14F-4D97-AF65-F5344CB8AC3E}">
        <p14:creationId xmlns:p14="http://schemas.microsoft.com/office/powerpoint/2010/main" val="42761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D931DB-6A56-4A04-836E-4EE77D26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docker-compose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205A90-CEDA-4016-9828-A6B134377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Podman</a:t>
            </a:r>
            <a:r>
              <a:rPr lang="tr-TR" dirty="0"/>
              <a:t> 3.0 sürümüyle birlikte </a:t>
            </a:r>
            <a:r>
              <a:rPr lang="tr-TR" dirty="0" err="1"/>
              <a:t>docker-compose</a:t>
            </a:r>
            <a:r>
              <a:rPr lang="tr-TR" dirty="0"/>
              <a:t> destekliyor.</a:t>
            </a:r>
          </a:p>
          <a:p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Podman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docker-compose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çalıştırmak için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podman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socketi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hostu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haline gelmelidir.</a:t>
            </a:r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F741FCF-B9B1-4275-9DBF-4B56883A0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9" y="3595449"/>
            <a:ext cx="10300262" cy="218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408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A7222B-C1BA-4837-B15E-AE5D0E14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Podman</a:t>
            </a:r>
            <a:r>
              <a:rPr lang="tr-TR" dirty="0"/>
              <a:t> </a:t>
            </a:r>
            <a:r>
              <a:rPr lang="tr-TR" dirty="0" err="1"/>
              <a:t>docker</a:t>
            </a:r>
            <a:r>
              <a:rPr lang="tr-TR" dirty="0"/>
              <a:t> komutlarını kullanır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0212C4-DE5F-4FC2-9127-6C245567F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960175" cy="345061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-d –p 3911:3306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--name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sqltest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mount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myvol,target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=/var/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 MYSQL_ROOT_PASSWORD=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mysql:5.7.38-debian</a:t>
            </a:r>
          </a:p>
          <a:p>
            <a:endParaRPr lang="tr-TR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A8581CB0-D804-4544-B9A6-FEF8A6E2DAA1}"/>
              </a:ext>
            </a:extLst>
          </p:cNvPr>
          <p:cNvSpPr txBox="1">
            <a:spLocks/>
          </p:cNvSpPr>
          <p:nvPr/>
        </p:nvSpPr>
        <p:spPr>
          <a:xfrm>
            <a:off x="6780247" y="2019162"/>
            <a:ext cx="39601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Podman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podman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-d -p 3372:3306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--name fazıl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mount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volume,src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=podvol1,target=/var/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 MYSQL_ROOT_PASSWORD=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mysql:5.7.38-debian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E7975CE2-D558-4756-9289-AB0DAC86E6D4}"/>
              </a:ext>
            </a:extLst>
          </p:cNvPr>
          <p:cNvSpPr txBox="1">
            <a:spLocks/>
          </p:cNvSpPr>
          <p:nvPr/>
        </p:nvSpPr>
        <p:spPr>
          <a:xfrm>
            <a:off x="4115912" y="5627702"/>
            <a:ext cx="3960175" cy="4257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alias</a:t>
            </a:r>
            <a:r>
              <a:rPr lang="tr-TR" dirty="0"/>
              <a:t> </a:t>
            </a:r>
            <a:r>
              <a:rPr lang="tr-TR" dirty="0" err="1"/>
              <a:t>docker</a:t>
            </a:r>
            <a:r>
              <a:rPr lang="tr-TR" dirty="0"/>
              <a:t>=</a:t>
            </a:r>
            <a:r>
              <a:rPr lang="tr-TR" dirty="0" err="1"/>
              <a:t>podman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041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20C597-D426-4A82-B208-C74DC390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Aynı cihazda hem </a:t>
            </a:r>
            <a:r>
              <a:rPr lang="tr-TR" dirty="0" err="1"/>
              <a:t>docker</a:t>
            </a:r>
            <a:r>
              <a:rPr lang="tr-TR" dirty="0"/>
              <a:t> hem </a:t>
            </a:r>
            <a:r>
              <a:rPr lang="tr-TR" dirty="0" err="1"/>
              <a:t>podman</a:t>
            </a:r>
            <a:br>
              <a:rPr lang="tr-TR" dirty="0"/>
            </a:br>
            <a:r>
              <a:rPr lang="tr-TR" dirty="0" err="1"/>
              <a:t>volume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9CA169-44EE-40D4-8E52-FE8B8EF91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711" y="2821726"/>
            <a:ext cx="4563554" cy="2926770"/>
          </a:xfrm>
        </p:spPr>
        <p:txBody>
          <a:bodyPr>
            <a:normAutofit/>
          </a:bodyPr>
          <a:lstStyle/>
          <a:p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volumeda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podman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volumeda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aynı adlı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olabilir.</a:t>
            </a:r>
          </a:p>
          <a:p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Ancak bu </a:t>
            </a:r>
            <a:r>
              <a:rPr lang="tr-T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volumeların</a:t>
            </a: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içerikleri farklıdır yandaki resimde belirtilen </a:t>
            </a:r>
            <a:r>
              <a:rPr lang="tr-T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volumeların</a:t>
            </a: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isimleri aynı olmalarına karşın içerikleri farklıdır.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7338FDB-43B9-4D5B-959C-EFD629D05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605" y="2821726"/>
            <a:ext cx="5759450" cy="2467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960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723AF1-47C9-444A-9914-2770E76F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Aynı cihazda hem </a:t>
            </a:r>
            <a:r>
              <a:rPr lang="tr-TR" dirty="0" err="1"/>
              <a:t>docker</a:t>
            </a:r>
            <a:r>
              <a:rPr lang="tr-TR" dirty="0"/>
              <a:t> hem </a:t>
            </a:r>
            <a:r>
              <a:rPr lang="tr-TR" dirty="0" err="1"/>
              <a:t>podman</a:t>
            </a:r>
            <a:br>
              <a:rPr lang="tr-TR" dirty="0"/>
            </a:br>
            <a:r>
              <a:rPr lang="tr-TR" dirty="0"/>
              <a:t>port ve isim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E0827E3B-4329-41B8-93ED-8C21E3548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10756"/>
            <a:ext cx="9604375" cy="18614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17C99C3F-D8E6-40AD-839E-7E37EC9DD5E2}"/>
              </a:ext>
            </a:extLst>
          </p:cNvPr>
          <p:cNvSpPr txBox="1">
            <a:spLocks/>
          </p:cNvSpPr>
          <p:nvPr/>
        </p:nvSpPr>
        <p:spPr>
          <a:xfrm>
            <a:off x="1450478" y="4155321"/>
            <a:ext cx="9604376" cy="16978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Eğer aynı portlar kullanılırsa sonra kullanılan programda </a:t>
            </a:r>
            <a:r>
              <a:rPr lang="tr-TR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tr-T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tr-TR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tr-T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halinde olmayacak “</a:t>
            </a:r>
            <a:r>
              <a:rPr lang="tr-TR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</a:t>
            </a:r>
            <a:r>
              <a:rPr lang="tr-T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halinde olacak.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tr-T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 </a:t>
            </a:r>
            <a:r>
              <a:rPr lang="tr-TR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Podman</a:t>
            </a:r>
            <a:r>
              <a:rPr lang="tr-T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aynı isimli </a:t>
            </a:r>
            <a:r>
              <a:rPr lang="tr-TR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tr-T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bulunabilir hata vermez.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955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23E610-FE73-4C39-B3DF-6EA91F7F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İmage</a:t>
            </a:r>
            <a:r>
              <a:rPr lang="tr-TR" dirty="0"/>
              <a:t> çekme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72082F-090F-41A3-9162-095B29B8A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967" y="2612199"/>
            <a:ext cx="3689588" cy="1782520"/>
          </a:xfrm>
        </p:spPr>
        <p:txBody>
          <a:bodyPr/>
          <a:lstStyle/>
          <a:p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ile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çekince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olarak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hub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çekiyor.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Podman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ile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çekince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ile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arasında seçim yapabiliyoruz. </a:t>
            </a:r>
          </a:p>
          <a:p>
            <a:pPr marL="0" indent="0">
              <a:buNone/>
            </a:pP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CE72669-3702-44C3-8125-22F66FA76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857" y="2844460"/>
            <a:ext cx="5776997" cy="1169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7030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2994E5-19FF-42F2-B649-961AD3B1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610035"/>
            <a:ext cx="9603275" cy="1049235"/>
          </a:xfrm>
        </p:spPr>
        <p:txBody>
          <a:bodyPr/>
          <a:lstStyle/>
          <a:p>
            <a:pPr algn="ctr"/>
            <a:r>
              <a:rPr lang="tr-TR" dirty="0" err="1"/>
              <a:t>İmage</a:t>
            </a:r>
            <a:r>
              <a:rPr lang="tr-TR" dirty="0"/>
              <a:t> Kullanma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86553E-F781-44A9-8B81-C1482333C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C85C1B3-8471-43A3-988A-6AB90C1FD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1778091"/>
            <a:ext cx="9603275" cy="4275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6948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F5E93E-A3A5-4D55-AA6A-0EE1889B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22" y="739205"/>
            <a:ext cx="10090388" cy="1049235"/>
          </a:xfrm>
        </p:spPr>
        <p:txBody>
          <a:bodyPr/>
          <a:lstStyle/>
          <a:p>
            <a:pPr algn="ctr"/>
            <a:r>
              <a:rPr lang="tr-TR" dirty="0"/>
              <a:t>Aynı cihazda hem </a:t>
            </a:r>
            <a:r>
              <a:rPr lang="tr-TR" dirty="0" err="1"/>
              <a:t>docker</a:t>
            </a:r>
            <a:r>
              <a:rPr lang="tr-TR" dirty="0"/>
              <a:t> hem </a:t>
            </a:r>
            <a:r>
              <a:rPr lang="tr-TR" dirty="0" err="1"/>
              <a:t>podman</a:t>
            </a:r>
            <a:r>
              <a:rPr lang="tr-TR" dirty="0"/>
              <a:t> </a:t>
            </a:r>
            <a:r>
              <a:rPr lang="tr-TR" dirty="0" err="1"/>
              <a:t>docker-compose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8710524-6B34-49D7-B51A-D807CB0A0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74" y="1922819"/>
            <a:ext cx="9584284" cy="4597503"/>
          </a:xfrm>
        </p:spPr>
      </p:pic>
    </p:spTree>
    <p:extLst>
      <p:ext uri="{BB962C8B-B14F-4D97-AF65-F5344CB8AC3E}">
        <p14:creationId xmlns:p14="http://schemas.microsoft.com/office/powerpoint/2010/main" val="3216577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E2DD5B-8BE3-416B-AF07-74ED2A830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530" y="5631517"/>
            <a:ext cx="8210939" cy="421964"/>
          </a:xfrm>
        </p:spPr>
        <p:txBody>
          <a:bodyPr/>
          <a:lstStyle/>
          <a:p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Alias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podman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gibi komutlar işlevsiz,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aliasdan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önce kendi adına göre çalışıyor.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17E8DF7-DED9-4A8E-92D1-0B4567C39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08" y="804519"/>
            <a:ext cx="9711245" cy="4661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942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116513-9AE2-4015-B38D-8CA4334D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Docker-podman</a:t>
            </a:r>
            <a:r>
              <a:rPr lang="tr-TR" dirty="0"/>
              <a:t> listeleme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C0FC36-92B1-4B36-B8A9-64BA391BE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Podman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daemonless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olduğu için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rootless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modda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çalışabiliyor. </a:t>
            </a:r>
          </a:p>
          <a:p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daemon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ile çalıştığı için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modda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çalışması gerekiyor.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23705C2-65CF-4C43-A908-DE5C088A7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19" y="3207856"/>
            <a:ext cx="10139234" cy="216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3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3DC9EA-42E7-45FA-B0BF-682E74AA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Podman’in</a:t>
            </a:r>
            <a:r>
              <a:rPr lang="tr-TR" dirty="0"/>
              <a:t> </a:t>
            </a:r>
            <a:r>
              <a:rPr lang="tr-TR" dirty="0" err="1"/>
              <a:t>rootless</a:t>
            </a:r>
            <a:r>
              <a:rPr lang="tr-TR" dirty="0"/>
              <a:t> olmasının avantajları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25A572-8630-4002-9840-8BFEC0B0C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 err="1"/>
              <a:t>Podman</a:t>
            </a:r>
            <a:r>
              <a:rPr lang="tr-TR" dirty="0"/>
              <a:t> daha güvenlidir: </a:t>
            </a:r>
            <a:r>
              <a:rPr lang="tr-TR" dirty="0" err="1"/>
              <a:t>Container</a:t>
            </a:r>
            <a:r>
              <a:rPr lang="tr-TR" dirty="0"/>
              <a:t> engine ya da </a:t>
            </a:r>
            <a:r>
              <a:rPr lang="tr-TR" dirty="0" err="1"/>
              <a:t>orchestrator</a:t>
            </a:r>
            <a:r>
              <a:rPr lang="tr-TR" dirty="0"/>
              <a:t> (</a:t>
            </a:r>
            <a:r>
              <a:rPr lang="tr-TR" dirty="0" err="1"/>
              <a:t>Kubernetes</a:t>
            </a:r>
            <a:r>
              <a:rPr lang="tr-TR" dirty="0"/>
              <a:t>, </a:t>
            </a:r>
            <a:r>
              <a:rPr lang="tr-TR" dirty="0" err="1"/>
              <a:t>Swarm</a:t>
            </a:r>
            <a:r>
              <a:rPr lang="tr-TR" dirty="0"/>
              <a:t>) da güvenlik açığı oluşsa bile saldırgan </a:t>
            </a:r>
            <a:r>
              <a:rPr lang="tr-TR" dirty="0" err="1"/>
              <a:t>host</a:t>
            </a:r>
            <a:r>
              <a:rPr lang="tr-TR" dirty="0"/>
              <a:t> cihazında </a:t>
            </a:r>
            <a:r>
              <a:rPr lang="tr-TR" dirty="0" err="1"/>
              <a:t>root</a:t>
            </a:r>
            <a:r>
              <a:rPr lang="tr-TR" dirty="0"/>
              <a:t> ayrıcalıkları elde edemez.</a:t>
            </a:r>
          </a:p>
          <a:p>
            <a:r>
              <a:rPr lang="tr-TR" dirty="0" err="1"/>
              <a:t>Containerlar</a:t>
            </a:r>
            <a:r>
              <a:rPr lang="tr-TR" dirty="0"/>
              <a:t> farklı </a:t>
            </a:r>
            <a:r>
              <a:rPr lang="tr-TR" dirty="0" err="1"/>
              <a:t>userlar</a:t>
            </a:r>
            <a:r>
              <a:rPr lang="tr-TR" dirty="0"/>
              <a:t> tarafından kullanılabileceği için </a:t>
            </a:r>
            <a:r>
              <a:rPr lang="tr-TR" dirty="0" err="1"/>
              <a:t>rootless</a:t>
            </a:r>
            <a:r>
              <a:rPr lang="tr-TR" dirty="0"/>
              <a:t> </a:t>
            </a:r>
            <a:r>
              <a:rPr lang="tr-TR" dirty="0" err="1"/>
              <a:t>containerlar</a:t>
            </a:r>
            <a:r>
              <a:rPr lang="tr-TR" dirty="0"/>
              <a:t> daha izoledir.  Ayrıca kullanıcı yetkileri yapılandırılabileceği için daha esnektir.</a:t>
            </a:r>
          </a:p>
          <a:p>
            <a:r>
              <a:rPr lang="tr-TR" dirty="0" err="1"/>
              <a:t>Root</a:t>
            </a:r>
            <a:r>
              <a:rPr lang="tr-TR" dirty="0"/>
              <a:t> iznine ihtiyaç duymadığı için erişimi daha kolay.</a:t>
            </a:r>
          </a:p>
        </p:txBody>
      </p:sp>
    </p:spTree>
    <p:extLst>
      <p:ext uri="{BB962C8B-B14F-4D97-AF65-F5344CB8AC3E}">
        <p14:creationId xmlns:p14="http://schemas.microsoft.com/office/powerpoint/2010/main" val="138451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1C9183-B3F6-4351-8825-CA651EE6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Docker</a:t>
            </a:r>
            <a:r>
              <a:rPr lang="tr-TR" dirty="0"/>
              <a:t> </a:t>
            </a:r>
            <a:r>
              <a:rPr lang="tr-TR" dirty="0" err="1"/>
              <a:t>rootless</a:t>
            </a:r>
            <a:r>
              <a:rPr lang="tr-TR" dirty="0"/>
              <a:t> çalışır mı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C16D50-9DD3-42AC-A777-3C1476329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Docker</a:t>
            </a:r>
            <a:r>
              <a:rPr lang="tr-TR" dirty="0"/>
              <a:t> </a:t>
            </a:r>
            <a:r>
              <a:rPr lang="tr-TR" dirty="0" err="1"/>
              <a:t>default</a:t>
            </a:r>
            <a:r>
              <a:rPr lang="tr-TR" dirty="0"/>
              <a:t> olarak </a:t>
            </a:r>
            <a:r>
              <a:rPr lang="tr-TR" dirty="0" err="1"/>
              <a:t>root</a:t>
            </a:r>
            <a:r>
              <a:rPr lang="tr-TR" dirty="0"/>
              <a:t> </a:t>
            </a:r>
            <a:r>
              <a:rPr lang="tr-TR" dirty="0" err="1"/>
              <a:t>modda</a:t>
            </a:r>
            <a:r>
              <a:rPr lang="tr-TR" dirty="0"/>
              <a:t> çalışması gerekse bile </a:t>
            </a:r>
            <a:r>
              <a:rPr lang="tr-TR" dirty="0" err="1"/>
              <a:t>rootless</a:t>
            </a:r>
            <a:r>
              <a:rPr lang="tr-TR" dirty="0"/>
              <a:t> da çalışabilir.</a:t>
            </a:r>
          </a:p>
          <a:p>
            <a:r>
              <a:rPr lang="tr-TR" dirty="0"/>
              <a:t>20.10 sürümüyle birlikte </a:t>
            </a:r>
            <a:r>
              <a:rPr lang="tr-TR" dirty="0" err="1"/>
              <a:t>Docker</a:t>
            </a:r>
            <a:r>
              <a:rPr lang="tr-TR" dirty="0"/>
              <a:t> </a:t>
            </a:r>
            <a:r>
              <a:rPr lang="tr-TR" dirty="0" err="1"/>
              <a:t>daemon’ını</a:t>
            </a:r>
            <a:r>
              <a:rPr lang="tr-TR" dirty="0"/>
              <a:t> </a:t>
            </a:r>
            <a:r>
              <a:rPr lang="tr-TR" dirty="0" err="1"/>
              <a:t>rootless</a:t>
            </a:r>
            <a:r>
              <a:rPr lang="tr-TR" dirty="0"/>
              <a:t> çalıştırabiliyor ve </a:t>
            </a:r>
            <a:r>
              <a:rPr lang="tr-TR" dirty="0" err="1"/>
              <a:t>podman</a:t>
            </a:r>
            <a:r>
              <a:rPr lang="tr-TR" dirty="0"/>
              <a:t> kadar güvenli oluyor.</a:t>
            </a:r>
          </a:p>
          <a:p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Ancak bu sürüm pek çok kısıtlamaya (Kaynak yönetimi, Limited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Store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Driver desteği, SCTP port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exposure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vb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sebep oluyor.</a:t>
            </a:r>
          </a:p>
          <a:p>
            <a:r>
              <a:rPr lang="tr-TR" dirty="0">
                <a:latin typeface="+mj-lt"/>
                <a:cs typeface="Times New Roman" panose="02020603050405020304" pitchFamily="18" charset="0"/>
              </a:rPr>
              <a:t>Ayrıca </a:t>
            </a:r>
            <a:r>
              <a:rPr lang="tr-TR" dirty="0" err="1">
                <a:latin typeface="+mj-lt"/>
                <a:cs typeface="Times New Roman" panose="02020603050405020304" pitchFamily="18" charset="0"/>
              </a:rPr>
              <a:t>Docker’ın</a:t>
            </a:r>
            <a:r>
              <a:rPr lang="tr-TR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+mj-lt"/>
                <a:cs typeface="Times New Roman" panose="02020603050405020304" pitchFamily="18" charset="0"/>
              </a:rPr>
              <a:t>rootless</a:t>
            </a:r>
            <a:r>
              <a:rPr lang="tr-TR" dirty="0">
                <a:latin typeface="+mj-lt"/>
                <a:cs typeface="Times New Roman" panose="02020603050405020304" pitchFamily="18" charset="0"/>
              </a:rPr>
              <a:t> çalışması daha meşakkatli.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9832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35F587-8FB2-466E-BED1-F3CC5601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Podman’in</a:t>
            </a:r>
            <a:r>
              <a:rPr lang="tr-TR" dirty="0"/>
              <a:t> bir diğer avantajı </a:t>
            </a:r>
            <a:r>
              <a:rPr lang="tr-TR" dirty="0" err="1"/>
              <a:t>kubernetes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0D94E2-6B7C-4CA8-B33C-621D1AE65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15901"/>
          </a:xfrm>
        </p:spPr>
        <p:txBody>
          <a:bodyPr>
            <a:normAutofit lnSpcReduction="10000"/>
          </a:bodyPr>
          <a:lstStyle/>
          <a:p>
            <a:r>
              <a:rPr lang="tr-TR" dirty="0" err="1"/>
              <a:t>Kubernetes’in</a:t>
            </a:r>
            <a:r>
              <a:rPr lang="tr-TR" dirty="0"/>
              <a:t> </a:t>
            </a:r>
            <a:r>
              <a:rPr lang="tr-TR" dirty="0" err="1"/>
              <a:t>docker</a:t>
            </a:r>
            <a:r>
              <a:rPr lang="tr-TR" dirty="0"/>
              <a:t> desteğini çekmesi </a:t>
            </a:r>
            <a:r>
              <a:rPr lang="tr-TR" dirty="0" err="1"/>
              <a:t>podman</a:t>
            </a:r>
            <a:r>
              <a:rPr lang="tr-TR" dirty="0"/>
              <a:t>’ in en önemli avantajlarından.</a:t>
            </a:r>
          </a:p>
          <a:p>
            <a:r>
              <a:rPr lang="tr-TR" dirty="0" err="1"/>
              <a:t>Docker</a:t>
            </a:r>
            <a:r>
              <a:rPr lang="tr-TR" dirty="0"/>
              <a:t> </a:t>
            </a:r>
            <a:r>
              <a:rPr lang="tr-TR" dirty="0" err="1"/>
              <a:t>ps</a:t>
            </a:r>
            <a:r>
              <a:rPr lang="tr-TR" dirty="0"/>
              <a:t> yada </a:t>
            </a:r>
            <a:r>
              <a:rPr lang="tr-TR" dirty="0" err="1"/>
              <a:t>docker</a:t>
            </a:r>
            <a:r>
              <a:rPr lang="tr-TR" dirty="0"/>
              <a:t> </a:t>
            </a:r>
            <a:r>
              <a:rPr lang="tr-TR" dirty="0" err="1"/>
              <a:t>inspect</a:t>
            </a:r>
            <a:r>
              <a:rPr lang="tr-TR" dirty="0"/>
              <a:t> gibi komutlarla </a:t>
            </a:r>
            <a:r>
              <a:rPr lang="tr-TR" dirty="0" err="1"/>
              <a:t>container</a:t>
            </a:r>
            <a:r>
              <a:rPr lang="tr-TR" dirty="0"/>
              <a:t> bilgisi alamazsınız ve stop komutuyla onları durdurup </a:t>
            </a:r>
            <a:r>
              <a:rPr lang="tr-TR" dirty="0" err="1"/>
              <a:t>exec</a:t>
            </a:r>
            <a:r>
              <a:rPr lang="tr-TR" dirty="0"/>
              <a:t> komutuyla </a:t>
            </a:r>
            <a:r>
              <a:rPr lang="tr-TR" dirty="0" err="1"/>
              <a:t>container</a:t>
            </a:r>
            <a:r>
              <a:rPr lang="tr-TR" dirty="0"/>
              <a:t> içinde </a:t>
            </a:r>
            <a:r>
              <a:rPr lang="tr-TR" dirty="0" err="1"/>
              <a:t>birşeyler</a:t>
            </a:r>
            <a:r>
              <a:rPr lang="tr-TR" dirty="0"/>
              <a:t> çalıştıramazsınız.</a:t>
            </a:r>
          </a:p>
          <a:p>
            <a:r>
              <a:rPr lang="tr-TR" dirty="0" err="1"/>
              <a:t>Docker</a:t>
            </a:r>
            <a:r>
              <a:rPr lang="tr-TR" dirty="0"/>
              <a:t> da </a:t>
            </a:r>
            <a:r>
              <a:rPr lang="tr-TR" dirty="0" err="1"/>
              <a:t>image</a:t>
            </a:r>
            <a:r>
              <a:rPr lang="tr-TR" dirty="0"/>
              <a:t> </a:t>
            </a:r>
            <a:r>
              <a:rPr lang="tr-TR" dirty="0" err="1"/>
              <a:t>build</a:t>
            </a:r>
            <a:r>
              <a:rPr lang="tr-TR" dirty="0"/>
              <a:t> edebilirsiniz ancak </a:t>
            </a:r>
            <a:r>
              <a:rPr lang="tr-TR" dirty="0" err="1"/>
              <a:t>kubernetes</a:t>
            </a:r>
            <a:r>
              <a:rPr lang="tr-TR" dirty="0"/>
              <a:t>’ in bunları görmesi için önce internete yükleyip </a:t>
            </a:r>
            <a:r>
              <a:rPr lang="tr-TR" dirty="0" err="1"/>
              <a:t>ordan</a:t>
            </a:r>
            <a:r>
              <a:rPr lang="tr-TR" dirty="0"/>
              <a:t> çekmeniz gerekir.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(https://kubernetes.io/docs/tasks/administer-cluster/migrating-from-dockershim/check-if-dockershim-removal-affects-you/)</a:t>
            </a:r>
          </a:p>
        </p:txBody>
      </p:sp>
    </p:spTree>
    <p:extLst>
      <p:ext uri="{BB962C8B-B14F-4D97-AF65-F5344CB8AC3E}">
        <p14:creationId xmlns:p14="http://schemas.microsoft.com/office/powerpoint/2010/main" val="422421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221505-B983-4FD8-BEAC-B826B7D9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Podman</a:t>
            </a:r>
            <a:r>
              <a:rPr lang="tr-TR" dirty="0"/>
              <a:t> </a:t>
            </a:r>
            <a:r>
              <a:rPr lang="tr-TR" dirty="0" err="1"/>
              <a:t>pods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A03EC-55E9-40EA-9316-6A2DD3E7C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Podman</a:t>
            </a:r>
            <a:r>
              <a:rPr lang="tr-TR" dirty="0"/>
              <a:t> de </a:t>
            </a:r>
            <a:r>
              <a:rPr lang="tr-TR" dirty="0" err="1"/>
              <a:t>kubernetes</a:t>
            </a:r>
            <a:r>
              <a:rPr lang="tr-TR" dirty="0"/>
              <a:t> gibi </a:t>
            </a:r>
            <a:r>
              <a:rPr lang="tr-TR" dirty="0" err="1"/>
              <a:t>podları</a:t>
            </a:r>
            <a:r>
              <a:rPr lang="tr-TR" dirty="0"/>
              <a:t> destekler.</a:t>
            </a:r>
          </a:p>
          <a:p>
            <a:r>
              <a:rPr lang="tr-TR" dirty="0"/>
              <a:t>Bu </a:t>
            </a:r>
            <a:r>
              <a:rPr lang="tr-TR" dirty="0" err="1"/>
              <a:t>podlar</a:t>
            </a:r>
            <a:r>
              <a:rPr lang="tr-TR" dirty="0"/>
              <a:t> </a:t>
            </a:r>
            <a:r>
              <a:rPr lang="tr-TR" dirty="0" err="1"/>
              <a:t>containerların</a:t>
            </a:r>
            <a:r>
              <a:rPr lang="tr-TR" dirty="0"/>
              <a:t> </a:t>
            </a:r>
            <a:r>
              <a:rPr lang="tr-TR" dirty="0" err="1"/>
              <a:t>containerı</a:t>
            </a:r>
            <a:r>
              <a:rPr lang="tr-TR" dirty="0"/>
              <a:t> gibi adlandırılabilir.</a:t>
            </a:r>
          </a:p>
          <a:p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«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Podman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-d –p –name test –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pod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podtest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mysql:5.7.38-debian » komutu ile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pod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oluşturulur.</a:t>
            </a:r>
          </a:p>
          <a:p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Her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podman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podunun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bir «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infra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»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containerı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vardır. Bu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infra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sadece uyku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modunda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bekler. </a:t>
            </a:r>
            <a:r>
              <a:rPr lang="tr-T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 </a:t>
            </a:r>
            <a:r>
              <a:rPr lang="tr-T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containerın</a:t>
            </a:r>
            <a:r>
              <a:rPr lang="tr-T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amacı </a:t>
            </a:r>
            <a:r>
              <a:rPr lang="tr-T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podla</a:t>
            </a:r>
            <a:r>
              <a:rPr lang="tr-T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ilişkili «</a:t>
            </a:r>
            <a:r>
              <a:rPr lang="tr-T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namespace»leri</a:t>
            </a:r>
            <a:r>
              <a:rPr lang="tr-T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depolamak ve </a:t>
            </a:r>
            <a:r>
              <a:rPr lang="tr-T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podmanin</a:t>
            </a:r>
            <a:r>
              <a:rPr lang="tr-T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pod</a:t>
            </a:r>
            <a:r>
              <a:rPr lang="tr-T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içine </a:t>
            </a:r>
            <a:r>
              <a:rPr lang="tr-T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tr-T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eklemesini sağlamaktır.</a:t>
            </a:r>
            <a:endParaRPr lang="tr-TR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007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72B1DC-445C-4940-9D09-9D906E11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04" y="574131"/>
            <a:ext cx="9603275" cy="1049235"/>
          </a:xfrm>
        </p:spPr>
        <p:txBody>
          <a:bodyPr/>
          <a:lstStyle/>
          <a:p>
            <a:pPr algn="ctr"/>
            <a:r>
              <a:rPr lang="tr-TR" dirty="0" err="1"/>
              <a:t>Podman</a:t>
            </a:r>
            <a:r>
              <a:rPr lang="tr-TR" dirty="0"/>
              <a:t> </a:t>
            </a:r>
            <a:r>
              <a:rPr lang="tr-TR" dirty="0" err="1"/>
              <a:t>pods</a:t>
            </a:r>
            <a:r>
              <a:rPr lang="tr-TR" dirty="0"/>
              <a:t> </a:t>
            </a:r>
            <a:r>
              <a:rPr lang="tr-TR" dirty="0" err="1"/>
              <a:t>status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6262E2-5B37-46D1-A30E-3C19781BA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6A6C97A-4512-4FB2-BC47-34354AA95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754155"/>
            <a:ext cx="9603276" cy="3712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27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618A7C0-0AB9-414D-9831-19E9CA876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774" y="2246386"/>
            <a:ext cx="8077293" cy="32108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36B5F530-B234-4E7E-85B7-EF2BA4485275}"/>
              </a:ext>
            </a:extLst>
          </p:cNvPr>
          <p:cNvSpPr txBox="1">
            <a:spLocks/>
          </p:cNvSpPr>
          <p:nvPr/>
        </p:nvSpPr>
        <p:spPr>
          <a:xfrm>
            <a:off x="1225027" y="2006604"/>
            <a:ext cx="185864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Podun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içindeki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containerlar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harici silinebilir.</a:t>
            </a:r>
          </a:p>
          <a:p>
            <a:endParaRPr lang="tr-TR" dirty="0"/>
          </a:p>
        </p:txBody>
      </p:sp>
      <p:sp>
        <p:nvSpPr>
          <p:cNvPr id="9" name="Başlık 1">
            <a:extLst>
              <a:ext uri="{FF2B5EF4-FFF2-40B4-BE49-F238E27FC236}">
                <a16:creationId xmlns:a16="http://schemas.microsoft.com/office/drawing/2014/main" id="{BF1BEDAA-D6CF-49B3-82E7-B83AC031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04" y="574131"/>
            <a:ext cx="9603275" cy="1049235"/>
          </a:xfrm>
        </p:spPr>
        <p:txBody>
          <a:bodyPr/>
          <a:lstStyle/>
          <a:p>
            <a:pPr algn="ctr"/>
            <a:r>
              <a:rPr lang="tr-TR" dirty="0" err="1"/>
              <a:t>Podman</a:t>
            </a:r>
            <a:r>
              <a:rPr lang="tr-TR" dirty="0"/>
              <a:t> </a:t>
            </a:r>
            <a:r>
              <a:rPr lang="tr-TR" dirty="0" err="1"/>
              <a:t>pods</a:t>
            </a:r>
            <a:r>
              <a:rPr lang="tr-TR" dirty="0"/>
              <a:t> </a:t>
            </a:r>
            <a:r>
              <a:rPr lang="tr-TR" dirty="0" err="1"/>
              <a:t>contaıner</a:t>
            </a:r>
            <a:r>
              <a:rPr lang="tr-TR" dirty="0"/>
              <a:t> silme</a:t>
            </a:r>
          </a:p>
        </p:txBody>
      </p:sp>
    </p:spTree>
    <p:extLst>
      <p:ext uri="{BB962C8B-B14F-4D97-AF65-F5344CB8AC3E}">
        <p14:creationId xmlns:p14="http://schemas.microsoft.com/office/powerpoint/2010/main" val="241809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7E9ADB-0BF0-4A91-8A8C-84FE6F62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Podman</a:t>
            </a:r>
            <a:r>
              <a:rPr lang="tr-TR" dirty="0"/>
              <a:t> </a:t>
            </a:r>
            <a:r>
              <a:rPr lang="tr-TR" dirty="0" err="1"/>
              <a:t>pods</a:t>
            </a:r>
            <a:r>
              <a:rPr lang="tr-TR" dirty="0"/>
              <a:t> </a:t>
            </a:r>
            <a:r>
              <a:rPr lang="tr-TR" dirty="0" err="1"/>
              <a:t>ports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5DE0ED-1A02-406B-8BF6-A3D87ACF6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Podman</a:t>
            </a:r>
            <a:r>
              <a:rPr lang="tr-TR" dirty="0"/>
              <a:t> </a:t>
            </a:r>
            <a:r>
              <a:rPr lang="tr-TR" dirty="0" err="1"/>
              <a:t>podunun</a:t>
            </a:r>
            <a:r>
              <a:rPr lang="tr-TR" dirty="0"/>
              <a:t> içindeki </a:t>
            </a:r>
            <a:r>
              <a:rPr lang="tr-TR" dirty="0" err="1"/>
              <a:t>containerlar</a:t>
            </a:r>
            <a:r>
              <a:rPr lang="tr-TR" dirty="0"/>
              <a:t> aynı portta çalışır ve birbirleriyle haberleşebilir.</a:t>
            </a:r>
          </a:p>
          <a:p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Podman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podu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oluşturulurken port atanmalıdır aksi takdirde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pod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eklemeye çalışınca aşağıdaki hatayı alırız: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E9EC033-E0B7-49E8-8A9A-8FC5CF923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46" y="3936817"/>
            <a:ext cx="10235533" cy="1067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5961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TM10001114[[fn=Galeri]]</Template>
  <TotalTime>379</TotalTime>
  <Words>697</Words>
  <Application>Microsoft Office PowerPoint</Application>
  <PresentationFormat>Geniş ekran</PresentationFormat>
  <Paragraphs>79</Paragraphs>
  <Slides>19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Galeri</vt:lpstr>
      <vt:lpstr>Docker – podman </vt:lpstr>
      <vt:lpstr>Docker-podman listeleme</vt:lpstr>
      <vt:lpstr>Podman’in rootless olmasının avantajları ?</vt:lpstr>
      <vt:lpstr>Docker rootless çalışır mı ?</vt:lpstr>
      <vt:lpstr>Podman’in bir diğer avantajı kubernetes</vt:lpstr>
      <vt:lpstr>Podman pods</vt:lpstr>
      <vt:lpstr>Podman pods status</vt:lpstr>
      <vt:lpstr>Podman pods contaıner silme</vt:lpstr>
      <vt:lpstr>Podman pods ports</vt:lpstr>
      <vt:lpstr>PowerPoint Sunusu</vt:lpstr>
      <vt:lpstr>Kubernetes                       Docker Swarm </vt:lpstr>
      <vt:lpstr>docker-compose</vt:lpstr>
      <vt:lpstr>Podman docker komutlarını kullanır</vt:lpstr>
      <vt:lpstr>Aynı cihazda hem docker hem podman volume</vt:lpstr>
      <vt:lpstr>Aynı cihazda hem docker hem podman port ve isim</vt:lpstr>
      <vt:lpstr>İmage çekme</vt:lpstr>
      <vt:lpstr>İmage Kullanma</vt:lpstr>
      <vt:lpstr>Aynı cihazda hem docker hem podman docker-compose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– podman</dc:title>
  <dc:creator>Mert Ali Uzun</dc:creator>
  <cp:lastModifiedBy>Mert Ali Uzun</cp:lastModifiedBy>
  <cp:revision>6</cp:revision>
  <dcterms:created xsi:type="dcterms:W3CDTF">2022-07-27T05:39:12Z</dcterms:created>
  <dcterms:modified xsi:type="dcterms:W3CDTF">2022-08-03T10:33:34Z</dcterms:modified>
</cp:coreProperties>
</file>