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E2C2E1-A5B9-46BD-89D1-09B7AA0DA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0664C2B-7C9B-4A32-8D54-15D5B38F8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A113B6-FB36-443E-98C1-AFED9C50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6324C6-86B6-43C0-997E-C4FE85FD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B1DE32-1F15-4BB0-88BD-5A3AF7F8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837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1D9DC5-B42A-4004-87E1-CA3CE7CB9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28FF9FA-89B8-44E7-A5C2-5FE560E80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893139-EF73-48D6-9401-6C696A59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ACA989-DF42-4697-95B0-E228EC3A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F3DDF92-57B2-47EC-8C03-BE996973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23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130500A-DC37-4EEA-9CC7-618F2D6B5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CDB3E22-652A-4E41-B12A-525673E49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58B364-3479-4F1E-99E9-391B5070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430AC2-3EB0-464A-BEEE-C10CA641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42C9E48-B6BA-464E-A45D-8ECF88B8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094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3E86BA-8841-4D53-90DE-5245C2AD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BFBF70-109C-4645-8448-D6CF81DA7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741C8F-E8DB-4B18-BAEF-4EBB260E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AC9D51B-029D-45B0-ACBB-716F0B27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2F16E98-D07F-4291-8F1B-727E9503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86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8DA01A-0B71-4B4F-9F8E-A54D7BC3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CE40B5C-E988-4987-AAE5-9B4B4D77F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A0494B3-771B-44D9-8C83-16DFFAC0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D09A11-22B6-484B-80EF-CCDEB565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27699C5-2E3F-404F-85AA-FB2EA34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625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31775-BAE9-42D5-B949-F0D13C65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011F2F-B414-4CAE-9BFC-250D4BD11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7EB6DA2-AC34-4C7D-89BF-29BA9CC94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7973087-43D6-41A8-92C1-6FB3D7B3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8AF62B-F932-446C-933B-57C05BBB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FE77BB-9CB6-4CEA-A0B8-C59836FA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175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0A2537-7F20-494F-932A-13A113D7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765B83-1D7D-43F3-AE63-94B3A2FD1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896998A-90D0-4DA7-A8C1-8351764D2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521F54F-6AE6-4A66-AA66-642C38BB1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04D6EE7-4291-4E32-8DEC-98F2F0059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68A327E-088E-41D9-AE7D-319A45AF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A37BD40-6C1E-4184-9F97-94487A77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5E752D8-DF68-4754-BE85-08C74222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44090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C5D971-D6F9-4300-A0E0-61F0B53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B94C77E-0068-4D8B-B00D-7D7F0C15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0FA3A6C-0347-4527-916A-5F701D51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D714F3F-574A-4BF9-9FE4-82580A94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65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E5B17E1-B2F2-4210-A019-FDC12C3A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5803EBC-450A-431B-A9A1-6D60697F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6EE3004-54C4-441B-A346-27A56A96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813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A2AA37-5E75-45D1-BB98-EBEED2704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5B3628-A92F-4F67-A3A9-F2F446E2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3E50F4-8F83-411D-AC76-C7E44AB9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00DCE2-D422-4C19-9400-F43F1FC0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A96E41E-D035-4FC7-A0FD-F56A9E9A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E9E308-9AFD-45BE-852F-EAE345BD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87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56569B-4874-4FE5-9A43-9BB118B39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C75794F-8B60-46D9-9F70-83E182843B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40D724B-F635-40B7-83A4-1065D52CA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409F478-B0FE-40DF-B426-53328D33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726D4B6-3C13-43B3-803A-38EC5C20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F313D5-8F0F-4559-BBBF-32F27D61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79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73E1E48-2713-45DA-B9CC-27B6ABB7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1043930-97A3-476C-B5F5-960467DF2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465B7E-ADE6-4FF6-A24F-09ADCDA2C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0FF9E-906A-4D2B-A95F-164A958BE2CB}" type="datetimeFigureOut">
              <a:rPr lang="tr-TR" smtClean="0"/>
              <a:t>5.08.2022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736075-C5D4-4E62-8ED9-DAC06D6E06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EC0080C-A321-4B33-890A-B2318AE43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E4990-068E-49E5-8BBF-924F0F7D54B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84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F36B7D-0CC0-4AAD-9E29-AB34FE56D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err="1"/>
              <a:t>Vagrant-Docker</a:t>
            </a:r>
            <a:br>
              <a:rPr lang="tr-TR" dirty="0"/>
            </a:b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2C12FF2-629A-430D-B4E5-EDC97B827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https://www.vagrantup.com/downloads </a:t>
            </a:r>
          </a:p>
          <a:p>
            <a:r>
              <a:rPr lang="tr-T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https://www.virtualbox.org/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Linklerinden </a:t>
            </a:r>
            <a:r>
              <a:rPr lang="tr-T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vagrant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 </a:t>
            </a:r>
            <a:r>
              <a:rPr lang="tr-TR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virtualbox’ı</a:t>
            </a:r>
            <a:r>
              <a:rPr lang="tr-T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kuralım.</a:t>
            </a: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B7B33F9-53A5-4B07-9355-E0843FBC124E}"/>
              </a:ext>
            </a:extLst>
          </p:cNvPr>
          <p:cNvSpPr txBox="1"/>
          <p:nvPr/>
        </p:nvSpPr>
        <p:spPr>
          <a:xfrm>
            <a:off x="8920065" y="6005022"/>
            <a:ext cx="316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/>
              <a:t>Mert Ali UZUN</a:t>
            </a:r>
          </a:p>
        </p:txBody>
      </p:sp>
    </p:spTree>
    <p:extLst>
      <p:ext uri="{BB962C8B-B14F-4D97-AF65-F5344CB8AC3E}">
        <p14:creationId xmlns:p14="http://schemas.microsoft.com/office/powerpoint/2010/main" val="176024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01EA8C-06D9-48AE-AFB4-BD51449D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Docker</a:t>
            </a:r>
            <a:r>
              <a:rPr lang="tr-TR" b="1" dirty="0"/>
              <a:t> ile </a:t>
            </a:r>
            <a:r>
              <a:rPr lang="tr-TR" b="1" dirty="0" err="1"/>
              <a:t>container</a:t>
            </a:r>
            <a:r>
              <a:rPr lang="tr-TR" b="1" dirty="0"/>
              <a:t> oluşturma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6392D44-EF5E-424F-AF4E-47B697FCB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6837"/>
            <a:ext cx="7483488" cy="4160881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45153C36-59E9-41E6-BD2C-DB65CAFE6DF4}"/>
              </a:ext>
            </a:extLst>
          </p:cNvPr>
          <p:cNvSpPr txBox="1"/>
          <p:nvPr/>
        </p:nvSpPr>
        <p:spPr>
          <a:xfrm>
            <a:off x="8556171" y="2174033"/>
            <a:ext cx="3079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Yandaki şekilde görüldüğü gibi 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</a:t>
            </a:r>
            <a:r>
              <a:rPr lang="tr-TR" dirty="0" err="1"/>
              <a:t>nginx</a:t>
            </a:r>
            <a:r>
              <a:rPr lang="tr-TR" dirty="0"/>
              <a:t> ile bir </a:t>
            </a:r>
            <a:r>
              <a:rPr lang="tr-TR" dirty="0" err="1"/>
              <a:t>container</a:t>
            </a:r>
            <a:r>
              <a:rPr lang="tr-TR" dirty="0"/>
              <a:t> oluşturmayı denedik. Öncelikle sistemde </a:t>
            </a:r>
            <a:r>
              <a:rPr lang="tr-TR" dirty="0" err="1"/>
              <a:t>nginx</a:t>
            </a:r>
            <a:r>
              <a:rPr lang="tr-TR" dirty="0"/>
              <a:t> </a:t>
            </a:r>
            <a:r>
              <a:rPr lang="tr-TR" dirty="0" err="1"/>
              <a:t>image</a:t>
            </a:r>
            <a:r>
              <a:rPr lang="tr-TR" dirty="0"/>
              <a:t> ı olmadığı için bunu internetten (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hubdan</a:t>
            </a:r>
            <a:r>
              <a:rPr lang="tr-TR" dirty="0"/>
              <a:t>) indirdi. (Bu </a:t>
            </a:r>
            <a:r>
              <a:rPr lang="tr-TR" dirty="0" err="1"/>
              <a:t>imagelar</a:t>
            </a:r>
            <a:r>
              <a:rPr lang="tr-TR" dirty="0"/>
              <a:t> </a:t>
            </a:r>
            <a:r>
              <a:rPr lang="tr-TR" dirty="0" err="1"/>
              <a:t>container</a:t>
            </a:r>
            <a:r>
              <a:rPr lang="tr-TR" dirty="0"/>
              <a:t> kurmak için kesinlikle gereklidir her </a:t>
            </a:r>
            <a:r>
              <a:rPr lang="tr-TR" dirty="0" err="1"/>
              <a:t>containerın</a:t>
            </a:r>
            <a:r>
              <a:rPr lang="tr-TR" dirty="0"/>
              <a:t> bir </a:t>
            </a:r>
            <a:r>
              <a:rPr lang="tr-TR" dirty="0" err="1"/>
              <a:t>imageı</a:t>
            </a:r>
            <a:r>
              <a:rPr lang="tr-TR" dirty="0"/>
              <a:t> olmak zorundadır.) Daha sonra bu </a:t>
            </a:r>
            <a:r>
              <a:rPr lang="tr-TR" dirty="0" err="1"/>
              <a:t>container</a:t>
            </a:r>
            <a:r>
              <a:rPr lang="tr-TR" dirty="0"/>
              <a:t> ön planda çalıştığı için terminali kullanamadık.</a:t>
            </a:r>
          </a:p>
          <a:p>
            <a:endParaRPr lang="tr-TR" dirty="0"/>
          </a:p>
          <a:p>
            <a:r>
              <a:rPr lang="tr-TR" dirty="0" err="1"/>
              <a:t>Ctrl+C</a:t>
            </a:r>
            <a:r>
              <a:rPr lang="tr-TR" dirty="0"/>
              <a:t> ile işlemden çıkalım. </a:t>
            </a:r>
          </a:p>
        </p:txBody>
      </p:sp>
    </p:spTree>
    <p:extLst>
      <p:ext uri="{BB962C8B-B14F-4D97-AF65-F5344CB8AC3E}">
        <p14:creationId xmlns:p14="http://schemas.microsoft.com/office/powerpoint/2010/main" val="250905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20AD2A-D240-49F2-81FC-30DD6346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Docker</a:t>
            </a:r>
            <a:r>
              <a:rPr lang="tr-TR" b="1" dirty="0"/>
              <a:t> </a:t>
            </a:r>
            <a:r>
              <a:rPr lang="tr-TR" b="1" dirty="0" err="1"/>
              <a:t>Containerları</a:t>
            </a:r>
            <a:r>
              <a:rPr lang="tr-TR" b="1" dirty="0"/>
              <a:t> Görüntüleme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A829732-886A-488B-8DCA-599FA8EE7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2457"/>
            <a:ext cx="10515600" cy="61589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EC5E4DA-8C42-484E-83B0-1E417E18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4439553"/>
            <a:ext cx="10515600" cy="85581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7A0379CA-81C7-4C44-90CD-96A5272FA34E}"/>
              </a:ext>
            </a:extLst>
          </p:cNvPr>
          <p:cNvSpPr txBox="1"/>
          <p:nvPr/>
        </p:nvSpPr>
        <p:spPr>
          <a:xfrm>
            <a:off x="838200" y="30137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Yukarıdaki 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ps</a:t>
            </a:r>
            <a:r>
              <a:rPr lang="tr-TR" dirty="0"/>
              <a:t> komutu ile </a:t>
            </a:r>
            <a:r>
              <a:rPr lang="tr-TR" dirty="0" err="1"/>
              <a:t>containerlarımıza</a:t>
            </a:r>
            <a:r>
              <a:rPr lang="tr-TR" dirty="0"/>
              <a:t> göz attığımızda az önce oluşturduğumuz </a:t>
            </a:r>
            <a:r>
              <a:rPr lang="tr-TR" dirty="0" err="1"/>
              <a:t>nginx</a:t>
            </a:r>
            <a:r>
              <a:rPr lang="tr-TR" dirty="0"/>
              <a:t> </a:t>
            </a:r>
            <a:r>
              <a:rPr lang="tr-TR" dirty="0" err="1"/>
              <a:t>containerı</a:t>
            </a:r>
            <a:r>
              <a:rPr lang="tr-TR" dirty="0"/>
              <a:t> göremiyoruz bunun sebebi </a:t>
            </a:r>
            <a:r>
              <a:rPr lang="tr-TR" dirty="0" err="1"/>
              <a:t>nginx</a:t>
            </a:r>
            <a:r>
              <a:rPr lang="tr-TR" dirty="0"/>
              <a:t> </a:t>
            </a:r>
            <a:r>
              <a:rPr lang="tr-TR" dirty="0" err="1"/>
              <a:t>containerının</a:t>
            </a:r>
            <a:r>
              <a:rPr lang="tr-TR" dirty="0"/>
              <a:t> çalışma işlemini bitirip </a:t>
            </a:r>
            <a:r>
              <a:rPr lang="tr-TR" dirty="0" err="1"/>
              <a:t>exited</a:t>
            </a:r>
            <a:r>
              <a:rPr lang="tr-TR" dirty="0"/>
              <a:t> durumuna geçmiş olması. </a:t>
            </a:r>
            <a:r>
              <a:rPr lang="tr-TR" dirty="0" err="1"/>
              <a:t>Exited</a:t>
            </a:r>
            <a:r>
              <a:rPr lang="tr-TR" dirty="0"/>
              <a:t> durumundaki </a:t>
            </a:r>
            <a:r>
              <a:rPr lang="tr-TR" dirty="0" err="1"/>
              <a:t>containerları</a:t>
            </a:r>
            <a:r>
              <a:rPr lang="tr-TR" dirty="0"/>
              <a:t> da görmek için:</a:t>
            </a:r>
          </a:p>
          <a:p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ps</a:t>
            </a:r>
            <a:r>
              <a:rPr lang="tr-TR" dirty="0"/>
              <a:t> –a       komutunu yazalım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70D686B-0E0A-4DDA-A2CF-03C3F41BAF0A}"/>
              </a:ext>
            </a:extLst>
          </p:cNvPr>
          <p:cNvSpPr txBox="1"/>
          <p:nvPr/>
        </p:nvSpPr>
        <p:spPr>
          <a:xfrm>
            <a:off x="838200" y="535255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Yukarıda gördüğümüz gibi bir </a:t>
            </a:r>
            <a:r>
              <a:rPr lang="tr-TR" dirty="0" err="1"/>
              <a:t>nginx</a:t>
            </a:r>
            <a:r>
              <a:rPr lang="tr-TR" dirty="0"/>
              <a:t> </a:t>
            </a:r>
            <a:r>
              <a:rPr lang="tr-TR" dirty="0" err="1"/>
              <a:t>containerımız</a:t>
            </a:r>
            <a:r>
              <a:rPr lang="tr-TR" dirty="0"/>
              <a:t> var ve bu </a:t>
            </a:r>
            <a:r>
              <a:rPr lang="tr-TR" dirty="0" err="1"/>
              <a:t>container</a:t>
            </a:r>
            <a:r>
              <a:rPr lang="tr-TR" dirty="0"/>
              <a:t> hem </a:t>
            </a:r>
            <a:r>
              <a:rPr lang="tr-TR" dirty="0" err="1"/>
              <a:t>exited</a:t>
            </a:r>
            <a:r>
              <a:rPr lang="tr-TR" dirty="0"/>
              <a:t> durumunda hem ismi rasgele atanmış </a:t>
            </a:r>
            <a:r>
              <a:rPr lang="tr-TR" dirty="0" err="1"/>
              <a:t>hemde</a:t>
            </a:r>
            <a:r>
              <a:rPr lang="tr-TR" dirty="0"/>
              <a:t> portu yok. Bunları düzeltelim</a:t>
            </a:r>
          </a:p>
        </p:txBody>
      </p:sp>
    </p:spTree>
    <p:extLst>
      <p:ext uri="{BB962C8B-B14F-4D97-AF65-F5344CB8AC3E}">
        <p14:creationId xmlns:p14="http://schemas.microsoft.com/office/powerpoint/2010/main" val="394198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F4D84F-5CC4-464D-847D-33D6EBAF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Docker</a:t>
            </a:r>
            <a:r>
              <a:rPr lang="tr-TR" b="1" dirty="0"/>
              <a:t> </a:t>
            </a:r>
            <a:r>
              <a:rPr lang="tr-TR" b="1" dirty="0" err="1"/>
              <a:t>Container</a:t>
            </a:r>
            <a:r>
              <a:rPr lang="tr-TR" b="1" dirty="0"/>
              <a:t> Oluşturma Argümanları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79D817D-6BAF-4BA5-8AD3-FE081FBD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7645"/>
            <a:ext cx="10515600" cy="1403459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C9FB68A0-806C-4AFF-AD80-88ADEC3A5ACB}"/>
              </a:ext>
            </a:extLst>
          </p:cNvPr>
          <p:cNvSpPr txBox="1"/>
          <p:nvPr/>
        </p:nvSpPr>
        <p:spPr>
          <a:xfrm>
            <a:off x="838200" y="3429000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Yukarıdaki şekilde bir </a:t>
            </a:r>
            <a:r>
              <a:rPr lang="tr-TR" dirty="0" err="1"/>
              <a:t>mysql</a:t>
            </a:r>
            <a:r>
              <a:rPr lang="tr-TR" dirty="0"/>
              <a:t> </a:t>
            </a:r>
            <a:r>
              <a:rPr lang="tr-TR" dirty="0" err="1"/>
              <a:t>containerı</a:t>
            </a:r>
            <a:r>
              <a:rPr lang="tr-TR" dirty="0"/>
              <a:t> oluşturup bunu çalıştırdığımı görebiliyorsunuz. Tek tek </a:t>
            </a:r>
            <a:r>
              <a:rPr lang="tr-TR" dirty="0" err="1"/>
              <a:t>parametlerden</a:t>
            </a:r>
            <a:r>
              <a:rPr lang="tr-TR" dirty="0"/>
              <a:t> bahsedelim:</a:t>
            </a:r>
          </a:p>
          <a:p>
            <a:endParaRPr lang="tr-TR" dirty="0"/>
          </a:p>
          <a:p>
            <a:r>
              <a:rPr lang="tr-TR" b="1" dirty="0"/>
              <a:t>-d: </a:t>
            </a:r>
            <a:r>
              <a:rPr lang="tr-TR" dirty="0" err="1"/>
              <a:t>Detach</a:t>
            </a:r>
            <a:r>
              <a:rPr lang="tr-TR" dirty="0"/>
              <a:t> </a:t>
            </a:r>
            <a:r>
              <a:rPr lang="tr-TR" dirty="0" err="1"/>
              <a:t>mod</a:t>
            </a:r>
            <a:r>
              <a:rPr lang="tr-TR" dirty="0"/>
              <a:t> demektir bu kod sayesinde </a:t>
            </a:r>
            <a:r>
              <a:rPr lang="tr-TR" dirty="0" err="1"/>
              <a:t>container</a:t>
            </a:r>
            <a:r>
              <a:rPr lang="tr-TR" dirty="0"/>
              <a:t> arka planda çalışmaya devam eder. Çoğunlukla her </a:t>
            </a:r>
            <a:r>
              <a:rPr lang="tr-TR" dirty="0" err="1"/>
              <a:t>containera</a:t>
            </a:r>
            <a:r>
              <a:rPr lang="tr-TR" dirty="0"/>
              <a:t> ekleriz çünkü </a:t>
            </a:r>
            <a:r>
              <a:rPr lang="tr-TR" dirty="0" err="1"/>
              <a:t>containerların</a:t>
            </a:r>
            <a:r>
              <a:rPr lang="tr-TR" dirty="0"/>
              <a:t> büyük oranda arka planda çalışabilir olmasını isteriz.</a:t>
            </a:r>
          </a:p>
          <a:p>
            <a:r>
              <a:rPr lang="tr-TR" b="1" dirty="0"/>
              <a:t>-p: </a:t>
            </a:r>
            <a:r>
              <a:rPr lang="tr-TR" dirty="0"/>
              <a:t>Portları atama komutudur soldaki cihazın portu sağdaki </a:t>
            </a:r>
            <a:r>
              <a:rPr lang="tr-TR" dirty="0" err="1"/>
              <a:t>containerın</a:t>
            </a:r>
            <a:r>
              <a:rPr lang="tr-TR" dirty="0"/>
              <a:t> portudur. </a:t>
            </a:r>
            <a:r>
              <a:rPr lang="tr-TR" dirty="0" err="1"/>
              <a:t>MySQL</a:t>
            </a:r>
            <a:r>
              <a:rPr lang="tr-TR" dirty="0"/>
              <a:t> </a:t>
            </a:r>
            <a:r>
              <a:rPr lang="tr-TR" dirty="0" err="1"/>
              <a:t>default</a:t>
            </a:r>
            <a:r>
              <a:rPr lang="tr-TR" dirty="0"/>
              <a:t> portu olduğu için 3306:3306 yapmayı amaçladım. Ancak benim cihazımda 3306 portu dolu olduğu için 3307:3306 ile cihazımın 3307. portu ile </a:t>
            </a:r>
            <a:r>
              <a:rPr lang="tr-TR" dirty="0" err="1"/>
              <a:t>containerın</a:t>
            </a:r>
            <a:r>
              <a:rPr lang="tr-TR" dirty="0"/>
              <a:t> 3306. portunu eşleştirdim. localhost:3307 ile bu porta ulaşılabilir.</a:t>
            </a:r>
          </a:p>
          <a:p>
            <a:r>
              <a:rPr lang="tr-TR" b="1" dirty="0"/>
              <a:t>--name: </a:t>
            </a:r>
            <a:r>
              <a:rPr lang="tr-TR" dirty="0" err="1"/>
              <a:t>Containerın</a:t>
            </a:r>
            <a:r>
              <a:rPr lang="tr-TR" dirty="0"/>
              <a:t> ismini atamak için kullandığımız komuttur. </a:t>
            </a:r>
            <a:r>
              <a:rPr lang="tr-TR" dirty="0" err="1"/>
              <a:t>Containerlara</a:t>
            </a:r>
            <a:r>
              <a:rPr lang="tr-TR" dirty="0"/>
              <a:t> aynı isim verilemez.</a:t>
            </a:r>
          </a:p>
          <a:p>
            <a:r>
              <a:rPr lang="tr-TR" b="1" dirty="0"/>
              <a:t>-e: </a:t>
            </a:r>
            <a:r>
              <a:rPr lang="tr-TR" dirty="0"/>
              <a:t>Environment </a:t>
            </a:r>
            <a:r>
              <a:rPr lang="tr-TR" dirty="0" err="1"/>
              <a:t>variables</a:t>
            </a:r>
            <a:r>
              <a:rPr lang="tr-TR" dirty="0"/>
              <a:t> için kullanılır. </a:t>
            </a:r>
            <a:r>
              <a:rPr lang="tr-TR" dirty="0" err="1"/>
              <a:t>Burda</a:t>
            </a:r>
            <a:r>
              <a:rPr lang="tr-TR" dirty="0"/>
              <a:t> </a:t>
            </a:r>
            <a:r>
              <a:rPr lang="tr-TR" dirty="0" err="1"/>
              <a:t>mysql</a:t>
            </a:r>
            <a:r>
              <a:rPr lang="tr-TR" dirty="0"/>
              <a:t> e </a:t>
            </a:r>
            <a:r>
              <a:rPr lang="tr-TR" dirty="0" err="1"/>
              <a:t>root</a:t>
            </a:r>
            <a:r>
              <a:rPr lang="tr-TR" dirty="0"/>
              <a:t> şifresi atamak için kullandım.</a:t>
            </a:r>
          </a:p>
          <a:p>
            <a:r>
              <a:rPr lang="tr-TR" b="1" dirty="0" err="1"/>
              <a:t>mysql</a:t>
            </a:r>
            <a:r>
              <a:rPr lang="tr-TR" b="1" dirty="0"/>
              <a:t>: </a:t>
            </a:r>
            <a:r>
              <a:rPr lang="tr-TR" dirty="0"/>
              <a:t>Son komut ise </a:t>
            </a:r>
            <a:r>
              <a:rPr lang="tr-TR" dirty="0" err="1"/>
              <a:t>image</a:t>
            </a:r>
            <a:r>
              <a:rPr lang="tr-TR" dirty="0"/>
              <a:t> komutudur eğer sistemde bu </a:t>
            </a:r>
            <a:r>
              <a:rPr lang="tr-TR" dirty="0" err="1"/>
              <a:t>image</a:t>
            </a:r>
            <a:r>
              <a:rPr lang="tr-TR" dirty="0"/>
              <a:t> varsa direk kullanır yoksa 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hubdan</a:t>
            </a:r>
            <a:r>
              <a:rPr lang="tr-TR" dirty="0"/>
              <a:t> çeker. Hangi </a:t>
            </a:r>
            <a:r>
              <a:rPr lang="tr-TR" dirty="0" err="1"/>
              <a:t>image</a:t>
            </a:r>
            <a:r>
              <a:rPr lang="tr-TR" dirty="0"/>
              <a:t> olacağını ve versiyonunu buradan seçeriz.</a:t>
            </a:r>
          </a:p>
        </p:txBody>
      </p:sp>
    </p:spTree>
    <p:extLst>
      <p:ext uri="{BB962C8B-B14F-4D97-AF65-F5344CB8AC3E}">
        <p14:creationId xmlns:p14="http://schemas.microsoft.com/office/powerpoint/2010/main" val="384040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028F51-77F4-4F94-896C-ED137F8D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Container</a:t>
            </a:r>
            <a:r>
              <a:rPr lang="tr-TR" b="1" dirty="0"/>
              <a:t> Silme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8B512E-9511-4145-B97F-E60A7B95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Oluşturduğumuz </a:t>
            </a:r>
            <a:r>
              <a:rPr lang="tr-TR" sz="2000" dirty="0" err="1"/>
              <a:t>containerı</a:t>
            </a:r>
            <a:r>
              <a:rPr lang="tr-TR" sz="2000" dirty="0"/>
              <a:t> silmek için </a:t>
            </a:r>
            <a:r>
              <a:rPr lang="tr-TR" sz="2000" dirty="0" err="1"/>
              <a:t>docker</a:t>
            </a:r>
            <a:r>
              <a:rPr lang="tr-TR" sz="2000" dirty="0"/>
              <a:t> </a:t>
            </a:r>
            <a:r>
              <a:rPr lang="tr-TR" sz="2000" dirty="0" err="1"/>
              <a:t>rm</a:t>
            </a:r>
            <a:r>
              <a:rPr lang="tr-TR" sz="2000" dirty="0"/>
              <a:t> «</a:t>
            </a:r>
            <a:r>
              <a:rPr lang="tr-TR" sz="2000" dirty="0" err="1"/>
              <a:t>container</a:t>
            </a:r>
            <a:r>
              <a:rPr lang="tr-TR" sz="2000" dirty="0"/>
              <a:t>-adı» komutunu kullanırız. </a:t>
            </a:r>
          </a:p>
          <a:p>
            <a:endParaRPr lang="tr-TR" sz="2000" dirty="0"/>
          </a:p>
          <a:p>
            <a:endParaRPr lang="tr-TR" sz="2000" dirty="0"/>
          </a:p>
          <a:p>
            <a:pPr marL="0" indent="0">
              <a:buNone/>
            </a:pPr>
            <a:r>
              <a:rPr lang="tr-TR" sz="2000" dirty="0"/>
              <a:t>Gördüğünüz gibi hata aldık bu hatanın sebebi </a:t>
            </a:r>
            <a:r>
              <a:rPr lang="tr-TR" sz="2000" dirty="0" err="1"/>
              <a:t>containerın</a:t>
            </a:r>
            <a:r>
              <a:rPr lang="tr-TR" sz="2000" dirty="0"/>
              <a:t> çalışıyor olmasıdır. Çalışan </a:t>
            </a:r>
            <a:r>
              <a:rPr lang="tr-TR" sz="2000" dirty="0" err="1"/>
              <a:t>containerı</a:t>
            </a:r>
            <a:r>
              <a:rPr lang="tr-TR" sz="2000" dirty="0"/>
              <a:t> silmek için 2 yol vardır:</a:t>
            </a:r>
          </a:p>
          <a:p>
            <a:pPr>
              <a:buFontTx/>
              <a:buChar char="-"/>
            </a:pPr>
            <a:r>
              <a:rPr lang="tr-TR" sz="2000" dirty="0" err="1"/>
              <a:t>Docker</a:t>
            </a:r>
            <a:r>
              <a:rPr lang="tr-TR" sz="2000" dirty="0"/>
              <a:t> </a:t>
            </a:r>
            <a:r>
              <a:rPr lang="tr-TR" sz="2000" dirty="0" err="1"/>
              <a:t>container</a:t>
            </a:r>
            <a:r>
              <a:rPr lang="tr-TR" sz="2000" dirty="0"/>
              <a:t> stop «</a:t>
            </a:r>
            <a:r>
              <a:rPr lang="tr-TR" sz="2000" dirty="0" err="1"/>
              <a:t>container</a:t>
            </a:r>
            <a:r>
              <a:rPr lang="tr-TR" sz="2000" dirty="0"/>
              <a:t>-adı» ile </a:t>
            </a:r>
            <a:r>
              <a:rPr lang="tr-TR" sz="2000" dirty="0" err="1"/>
              <a:t>containerı</a:t>
            </a:r>
            <a:r>
              <a:rPr lang="tr-TR" sz="2000" dirty="0"/>
              <a:t> durdurup öyle sileriz</a:t>
            </a:r>
          </a:p>
          <a:p>
            <a:pPr>
              <a:buFontTx/>
              <a:buChar char="-"/>
            </a:pPr>
            <a:r>
              <a:rPr lang="tr-TR" sz="2000" dirty="0" err="1"/>
              <a:t>Docker</a:t>
            </a:r>
            <a:r>
              <a:rPr lang="tr-TR" sz="2000" dirty="0"/>
              <a:t> </a:t>
            </a:r>
            <a:r>
              <a:rPr lang="tr-TR" sz="2000" dirty="0" err="1"/>
              <a:t>rm</a:t>
            </a:r>
            <a:r>
              <a:rPr lang="tr-TR" sz="2000" dirty="0"/>
              <a:t> –f «</a:t>
            </a:r>
            <a:r>
              <a:rPr lang="tr-TR" sz="2000" dirty="0" err="1"/>
              <a:t>container</a:t>
            </a:r>
            <a:r>
              <a:rPr lang="tr-TR" sz="2000" dirty="0"/>
              <a:t>-adı» ile </a:t>
            </a:r>
            <a:r>
              <a:rPr lang="tr-TR" sz="2000" dirty="0" err="1"/>
              <a:t>containerı</a:t>
            </a:r>
            <a:r>
              <a:rPr lang="tr-TR" sz="2000" dirty="0"/>
              <a:t> silmeye zorlarız (</a:t>
            </a:r>
            <a:r>
              <a:rPr lang="tr-TR" sz="2000" dirty="0" err="1"/>
              <a:t>force</a:t>
            </a:r>
            <a:r>
              <a:rPr lang="tr-TR" sz="2000" dirty="0"/>
              <a:t> ederiz)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BDB9563-2AC5-4CF8-A0E9-0593E643A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983"/>
            <a:ext cx="10515600" cy="71033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61A4249-E14C-4167-AA6B-A807047CF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53018"/>
            <a:ext cx="10515600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8706E5-EF44-471B-A6A1-1BFD5FA0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Volumelar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09DE48-765D-4F3B-9660-9EBE9E6A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000" dirty="0" err="1"/>
              <a:t>Volumelar</a:t>
            </a:r>
            <a:r>
              <a:rPr lang="tr-TR" sz="2000" dirty="0"/>
              <a:t> </a:t>
            </a:r>
            <a:r>
              <a:rPr lang="tr-TR" sz="2000" dirty="0" err="1"/>
              <a:t>containerlar</a:t>
            </a:r>
            <a:r>
              <a:rPr lang="tr-TR" sz="2000" dirty="0"/>
              <a:t> içindeki verileri saklamak için kullanılır. Her </a:t>
            </a:r>
            <a:r>
              <a:rPr lang="tr-TR" sz="2000" dirty="0" err="1"/>
              <a:t>containerın</a:t>
            </a:r>
            <a:r>
              <a:rPr lang="tr-TR" sz="2000" dirty="0"/>
              <a:t> bir </a:t>
            </a:r>
            <a:r>
              <a:rPr lang="tr-TR" sz="2000" dirty="0" err="1"/>
              <a:t>volume</a:t>
            </a:r>
            <a:r>
              <a:rPr lang="tr-TR" sz="2000" dirty="0"/>
              <a:t> u vardır ancak </a:t>
            </a:r>
            <a:r>
              <a:rPr lang="tr-TR" sz="2000" dirty="0" err="1"/>
              <a:t>container</a:t>
            </a:r>
            <a:r>
              <a:rPr lang="tr-TR" sz="2000" dirty="0"/>
              <a:t> oluştururken bu </a:t>
            </a:r>
            <a:r>
              <a:rPr lang="tr-TR" sz="2000" dirty="0" err="1"/>
              <a:t>volume</a:t>
            </a:r>
            <a:r>
              <a:rPr lang="tr-TR" sz="2000" dirty="0"/>
              <a:t> u biz atarsak yönetmesi daha rahat olur.</a:t>
            </a:r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endParaRPr lang="tr-TR" sz="2000" dirty="0"/>
          </a:p>
          <a:p>
            <a:pPr marL="0" indent="0">
              <a:buNone/>
            </a:pPr>
            <a:endParaRPr lang="tr-TR" sz="2000" dirty="0"/>
          </a:p>
          <a:p>
            <a:pPr marL="0" indent="0">
              <a:buNone/>
            </a:pPr>
            <a:r>
              <a:rPr lang="tr-TR" sz="2000" dirty="0"/>
              <a:t>Yukarıdaki şekilde </a:t>
            </a:r>
            <a:r>
              <a:rPr lang="tr-TR" sz="2000" dirty="0" err="1"/>
              <a:t>volume</a:t>
            </a:r>
            <a:r>
              <a:rPr lang="tr-TR" sz="2000" dirty="0"/>
              <a:t> </a:t>
            </a:r>
            <a:r>
              <a:rPr lang="tr-TR" sz="2000" dirty="0" err="1"/>
              <a:t>lu</a:t>
            </a:r>
            <a:r>
              <a:rPr lang="tr-TR" sz="2000" dirty="0"/>
              <a:t> bir </a:t>
            </a:r>
            <a:r>
              <a:rPr lang="tr-TR" sz="2000" dirty="0" err="1"/>
              <a:t>MySQL</a:t>
            </a:r>
            <a:r>
              <a:rPr lang="tr-TR" sz="2000" dirty="0"/>
              <a:t> </a:t>
            </a:r>
            <a:r>
              <a:rPr lang="tr-TR" sz="2000" dirty="0" err="1"/>
              <a:t>containerı</a:t>
            </a:r>
            <a:r>
              <a:rPr lang="tr-TR" sz="2000" dirty="0"/>
              <a:t> oluşturduğumu görüyorsunuz. Bu kodda </a:t>
            </a:r>
            <a:r>
              <a:rPr lang="tr-TR" sz="2000" dirty="0" err="1"/>
              <a:t>volume</a:t>
            </a:r>
            <a:r>
              <a:rPr lang="tr-TR" sz="2000" dirty="0"/>
              <a:t> u oluşturan kısım –</a:t>
            </a:r>
            <a:r>
              <a:rPr lang="tr-TR" sz="2000" dirty="0" err="1"/>
              <a:t>mount</a:t>
            </a:r>
            <a:r>
              <a:rPr lang="tr-TR" sz="2000" dirty="0"/>
              <a:t> </a:t>
            </a:r>
            <a:r>
              <a:rPr lang="tr-TR" sz="2000" dirty="0" err="1"/>
              <a:t>src</a:t>
            </a:r>
            <a:r>
              <a:rPr lang="tr-TR" sz="2000" dirty="0"/>
              <a:t>=</a:t>
            </a:r>
            <a:r>
              <a:rPr lang="tr-TR" sz="2000" dirty="0" err="1"/>
              <a:t>myvol,target</a:t>
            </a:r>
            <a:r>
              <a:rPr lang="tr-TR" sz="2000" dirty="0"/>
              <a:t>=/var/</a:t>
            </a:r>
            <a:r>
              <a:rPr lang="tr-TR" sz="2000" dirty="0" err="1"/>
              <a:t>lib</a:t>
            </a:r>
            <a:r>
              <a:rPr lang="tr-TR" sz="2000" dirty="0"/>
              <a:t>/</a:t>
            </a:r>
            <a:r>
              <a:rPr lang="tr-TR" sz="2000" dirty="0" err="1"/>
              <a:t>mysql</a:t>
            </a:r>
            <a:r>
              <a:rPr lang="tr-TR" sz="2000" dirty="0"/>
              <a:t> kısmıdır. Bu kısımda </a:t>
            </a:r>
          </a:p>
          <a:p>
            <a:pPr marL="0" indent="0">
              <a:buNone/>
            </a:pPr>
            <a:r>
              <a:rPr lang="tr-TR" sz="2000" dirty="0"/>
              <a:t>–</a:t>
            </a:r>
            <a:r>
              <a:rPr lang="tr-TR" sz="2000" dirty="0" err="1"/>
              <a:t>mount</a:t>
            </a:r>
            <a:r>
              <a:rPr lang="tr-TR" sz="2000" dirty="0"/>
              <a:t> </a:t>
            </a:r>
            <a:r>
              <a:rPr lang="tr-TR" sz="2000" dirty="0" err="1"/>
              <a:t>storage</a:t>
            </a:r>
            <a:r>
              <a:rPr lang="tr-TR" sz="2000" dirty="0"/>
              <a:t> birimi atanacağını 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err="1"/>
              <a:t>src</a:t>
            </a:r>
            <a:r>
              <a:rPr lang="tr-TR" sz="2000" dirty="0"/>
              <a:t> bu </a:t>
            </a:r>
            <a:r>
              <a:rPr lang="tr-TR" sz="2000" dirty="0" err="1"/>
              <a:t>storage</a:t>
            </a:r>
            <a:r>
              <a:rPr lang="tr-TR" sz="2000" dirty="0"/>
              <a:t> biriminin ne olduğunu(adını)</a:t>
            </a:r>
          </a:p>
          <a:p>
            <a:pPr marL="0" indent="0">
              <a:buNone/>
            </a:pPr>
            <a:r>
              <a:rPr lang="tr-TR" sz="2000" dirty="0"/>
              <a:t> </a:t>
            </a:r>
            <a:r>
              <a:rPr lang="tr-TR" sz="2000" dirty="0" err="1"/>
              <a:t>target</a:t>
            </a:r>
            <a:r>
              <a:rPr lang="tr-TR" sz="2000" dirty="0"/>
              <a:t> ise atanacağı dizini(/var/</a:t>
            </a:r>
            <a:r>
              <a:rPr lang="tr-TR" sz="2000" dirty="0" err="1"/>
              <a:t>lib</a:t>
            </a:r>
            <a:r>
              <a:rPr lang="tr-TR" sz="2000" dirty="0"/>
              <a:t>/</a:t>
            </a:r>
            <a:r>
              <a:rPr lang="tr-TR" sz="2000" dirty="0" err="1"/>
              <a:t>mysql</a:t>
            </a:r>
            <a:r>
              <a:rPr lang="tr-TR" sz="2000" dirty="0"/>
              <a:t> </a:t>
            </a:r>
            <a:r>
              <a:rPr lang="tr-TR" sz="2000" dirty="0" err="1"/>
              <a:t>default</a:t>
            </a:r>
            <a:r>
              <a:rPr lang="tr-TR" sz="2000" dirty="0"/>
              <a:t> </a:t>
            </a:r>
            <a:r>
              <a:rPr lang="tr-TR" sz="2000" dirty="0" err="1"/>
              <a:t>database</a:t>
            </a:r>
            <a:r>
              <a:rPr lang="tr-TR" sz="2000" dirty="0"/>
              <a:t> </a:t>
            </a:r>
            <a:r>
              <a:rPr lang="tr-TR" sz="2000" dirty="0" err="1"/>
              <a:t>storageıdır</a:t>
            </a:r>
            <a:r>
              <a:rPr lang="tr-TR" sz="2000" dirty="0"/>
              <a:t>)</a:t>
            </a:r>
          </a:p>
          <a:p>
            <a:endParaRPr lang="tr-TR" sz="20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1FF5DF7-BED3-465C-A86C-7B29FEFF4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7788"/>
            <a:ext cx="10870163" cy="118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39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1FFEBE-FB1E-49D2-8309-01B572DB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Containerın</a:t>
            </a:r>
            <a:r>
              <a:rPr lang="tr-TR" b="1" dirty="0"/>
              <a:t> İçine Girmek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32A036-D0DF-44C2-8D89-0C2A5FEE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</a:t>
            </a:r>
            <a:r>
              <a:rPr lang="tr-TR" dirty="0" err="1"/>
              <a:t>volumeları</a:t>
            </a:r>
            <a:r>
              <a:rPr lang="tr-TR" dirty="0"/>
              <a:t> test etmeden önce </a:t>
            </a:r>
            <a:r>
              <a:rPr lang="tr-TR" dirty="0" err="1"/>
              <a:t>containerın</a:t>
            </a:r>
            <a:r>
              <a:rPr lang="tr-TR" dirty="0"/>
              <a:t> içine girelim.</a:t>
            </a:r>
          </a:p>
          <a:p>
            <a:r>
              <a:rPr lang="tr-TR" dirty="0" err="1"/>
              <a:t>MySQL</a:t>
            </a:r>
            <a:r>
              <a:rPr lang="tr-TR" dirty="0"/>
              <a:t> için bu komut </a:t>
            </a:r>
            <a:r>
              <a:rPr lang="tr-TR" dirty="0" err="1"/>
              <a:t>docker</a:t>
            </a:r>
            <a:r>
              <a:rPr lang="tr-TR" dirty="0"/>
              <a:t> </a:t>
            </a:r>
            <a:r>
              <a:rPr lang="tr-TR" dirty="0" err="1"/>
              <a:t>exec</a:t>
            </a:r>
            <a:r>
              <a:rPr lang="tr-TR" dirty="0"/>
              <a:t> –it «</a:t>
            </a:r>
            <a:r>
              <a:rPr lang="tr-TR" dirty="0" err="1"/>
              <a:t>container</a:t>
            </a:r>
            <a:r>
              <a:rPr lang="tr-TR" dirty="0"/>
              <a:t>-adı» </a:t>
            </a:r>
            <a:r>
              <a:rPr lang="tr-TR" dirty="0" err="1"/>
              <a:t>bash</a:t>
            </a:r>
            <a:r>
              <a:rPr lang="tr-TR" dirty="0"/>
              <a:t> </a:t>
            </a:r>
            <a:r>
              <a:rPr lang="tr-TR" dirty="0" err="1"/>
              <a:t>dir</a:t>
            </a:r>
            <a:r>
              <a:rPr lang="tr-TR" dirty="0"/>
              <a:t>.</a:t>
            </a:r>
          </a:p>
          <a:p>
            <a:r>
              <a:rPr lang="tr-TR" dirty="0"/>
              <a:t>Daha sonra </a:t>
            </a:r>
            <a:r>
              <a:rPr lang="tr-TR" dirty="0" err="1"/>
              <a:t>mysql</a:t>
            </a:r>
            <a:r>
              <a:rPr lang="tr-TR" dirty="0"/>
              <a:t> –u </a:t>
            </a:r>
            <a:r>
              <a:rPr lang="tr-TR" dirty="0" err="1"/>
              <a:t>root</a:t>
            </a:r>
            <a:r>
              <a:rPr lang="tr-TR" dirty="0"/>
              <a:t> –p ile </a:t>
            </a:r>
            <a:r>
              <a:rPr lang="tr-TR" dirty="0" err="1"/>
              <a:t>containerın</a:t>
            </a:r>
            <a:r>
              <a:rPr lang="tr-TR" dirty="0"/>
              <a:t> içine gireriz.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62BBFCE-BCC2-4CF0-8722-C8E8CBC78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51" y="3662145"/>
            <a:ext cx="6565497" cy="25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85A960-7801-4450-968E-86B014FC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MySQL</a:t>
            </a:r>
            <a:r>
              <a:rPr lang="tr-TR" b="1" dirty="0"/>
              <a:t> e Veri Ekleme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58EE418-EE51-4DEC-AB3B-42F332C5E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7" y="1853049"/>
            <a:ext cx="7834039" cy="4221846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090026E-1544-4B59-AF45-12D5E457ADD8}"/>
              </a:ext>
            </a:extLst>
          </p:cNvPr>
          <p:cNvSpPr txBox="1"/>
          <p:nvPr/>
        </p:nvSpPr>
        <p:spPr>
          <a:xfrm>
            <a:off x="9004040" y="2117312"/>
            <a:ext cx="28271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Yandaki şekilde gördüğünüz gibi </a:t>
            </a:r>
            <a:r>
              <a:rPr lang="tr-TR" dirty="0" err="1"/>
              <a:t>MySQL</a:t>
            </a:r>
            <a:r>
              <a:rPr lang="tr-TR" dirty="0"/>
              <a:t> ilk oluşturulduğun içinde 4 </a:t>
            </a:r>
            <a:r>
              <a:rPr lang="tr-TR" dirty="0" err="1"/>
              <a:t>default</a:t>
            </a:r>
            <a:r>
              <a:rPr lang="tr-TR" dirty="0"/>
              <a:t> </a:t>
            </a:r>
            <a:r>
              <a:rPr lang="tr-TR" dirty="0" err="1"/>
              <a:t>database</a:t>
            </a:r>
            <a:r>
              <a:rPr lang="tr-TR" dirty="0"/>
              <a:t> oluyor. Buna test adlı 5. bir </a:t>
            </a:r>
            <a:r>
              <a:rPr lang="tr-TR" dirty="0" err="1"/>
              <a:t>database</a:t>
            </a:r>
            <a:r>
              <a:rPr lang="tr-TR" dirty="0"/>
              <a:t> ekledim. Bundan sonra bu </a:t>
            </a:r>
            <a:r>
              <a:rPr lang="tr-TR" dirty="0" err="1"/>
              <a:t>containerı</a:t>
            </a:r>
            <a:r>
              <a:rPr lang="tr-TR" dirty="0"/>
              <a:t> silip aynı </a:t>
            </a:r>
            <a:r>
              <a:rPr lang="tr-TR" dirty="0" err="1"/>
              <a:t>volumela</a:t>
            </a:r>
            <a:r>
              <a:rPr lang="tr-TR" dirty="0"/>
              <a:t> bir </a:t>
            </a:r>
            <a:r>
              <a:rPr lang="tr-TR" dirty="0" err="1"/>
              <a:t>container</a:t>
            </a:r>
            <a:r>
              <a:rPr lang="tr-TR" dirty="0"/>
              <a:t> daha oluşturacağım. Eğer </a:t>
            </a:r>
            <a:r>
              <a:rPr lang="tr-TR" dirty="0" err="1"/>
              <a:t>volumelar</a:t>
            </a:r>
            <a:r>
              <a:rPr lang="tr-TR" dirty="0"/>
              <a:t> çalışıyorsa önceki </a:t>
            </a:r>
            <a:r>
              <a:rPr lang="tr-TR" dirty="0" err="1"/>
              <a:t>containerda</a:t>
            </a:r>
            <a:r>
              <a:rPr lang="tr-TR" dirty="0"/>
              <a:t> veriyi alıp test </a:t>
            </a:r>
            <a:r>
              <a:rPr lang="tr-TR" dirty="0" err="1"/>
              <a:t>databaseini</a:t>
            </a:r>
            <a:r>
              <a:rPr lang="tr-TR" dirty="0"/>
              <a:t> de oluşturmasını bekliyoruz.</a:t>
            </a:r>
          </a:p>
        </p:txBody>
      </p:sp>
    </p:spTree>
    <p:extLst>
      <p:ext uri="{BB962C8B-B14F-4D97-AF65-F5344CB8AC3E}">
        <p14:creationId xmlns:p14="http://schemas.microsoft.com/office/powerpoint/2010/main" val="206186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39C8B0-491B-4EB0-AE70-ABF0B38D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600" b="1" dirty="0"/>
              <a:t>İçinde Veri Bulunan Volume İle </a:t>
            </a:r>
            <a:r>
              <a:rPr lang="tr-TR" sz="3600" b="1" dirty="0" err="1"/>
              <a:t>Container</a:t>
            </a:r>
            <a:r>
              <a:rPr lang="tr-TR" sz="3600" b="1" dirty="0"/>
              <a:t> Oluşturma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9E7201F-E9EC-41C9-A122-4E35355ED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126"/>
            <a:ext cx="10515600" cy="2419519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9984059-F367-4F3F-A20D-5AD7EA9E68B5}"/>
              </a:ext>
            </a:extLst>
          </p:cNvPr>
          <p:cNvSpPr txBox="1"/>
          <p:nvPr/>
        </p:nvSpPr>
        <p:spPr>
          <a:xfrm>
            <a:off x="838200" y="472129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Yukarıdaki şekilde gördüğünüz gibi </a:t>
            </a:r>
            <a:r>
              <a:rPr lang="tr-TR" dirty="0" err="1"/>
              <a:t>sqltest</a:t>
            </a:r>
            <a:r>
              <a:rPr lang="tr-TR" dirty="0"/>
              <a:t> </a:t>
            </a:r>
            <a:r>
              <a:rPr lang="tr-TR" dirty="0" err="1"/>
              <a:t>containerını</a:t>
            </a:r>
            <a:r>
              <a:rPr lang="tr-TR" dirty="0"/>
              <a:t> silip aynı </a:t>
            </a:r>
            <a:r>
              <a:rPr lang="tr-TR" dirty="0" err="1"/>
              <a:t>volume</a:t>
            </a:r>
            <a:r>
              <a:rPr lang="tr-TR" dirty="0"/>
              <a:t>, farklı isim ve port kullanarak yeni bir </a:t>
            </a:r>
            <a:r>
              <a:rPr lang="tr-TR" dirty="0" err="1"/>
              <a:t>mysql</a:t>
            </a:r>
            <a:r>
              <a:rPr lang="tr-TR" dirty="0"/>
              <a:t> </a:t>
            </a:r>
            <a:r>
              <a:rPr lang="tr-TR" dirty="0" err="1"/>
              <a:t>containerı</a:t>
            </a:r>
            <a:r>
              <a:rPr lang="tr-TR" dirty="0"/>
              <a:t> oluşturdum. (İsim ve portun önceki </a:t>
            </a:r>
            <a:r>
              <a:rPr lang="tr-TR" dirty="0" err="1"/>
              <a:t>containerla</a:t>
            </a:r>
            <a:r>
              <a:rPr lang="tr-TR" dirty="0"/>
              <a:t> aynı ya da farklı olması </a:t>
            </a:r>
            <a:r>
              <a:rPr lang="tr-TR" dirty="0" err="1"/>
              <a:t>volume</a:t>
            </a:r>
            <a:r>
              <a:rPr lang="tr-TR" dirty="0"/>
              <a:t> taşınması yönünde bir etki etmiyor, isim ve port aynı </a:t>
            </a:r>
            <a:r>
              <a:rPr lang="tr-TR" dirty="0" err="1"/>
              <a:t>olsaydıda</a:t>
            </a:r>
            <a:r>
              <a:rPr lang="tr-TR" dirty="0"/>
              <a:t> aynı sonucu verirdi)</a:t>
            </a:r>
          </a:p>
        </p:txBody>
      </p:sp>
    </p:spTree>
    <p:extLst>
      <p:ext uri="{BB962C8B-B14F-4D97-AF65-F5344CB8AC3E}">
        <p14:creationId xmlns:p14="http://schemas.microsoft.com/office/powerpoint/2010/main" val="123700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DDAECA-3973-48D1-AA8C-381E0564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Volume Çalıştı mı 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6B6092D-499C-47F5-BBE9-778FAF942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471" y="1890939"/>
            <a:ext cx="5061329" cy="4351338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0BE72C6-60F2-457C-BB98-AF93CD6CF37F}"/>
              </a:ext>
            </a:extLst>
          </p:cNvPr>
          <p:cNvSpPr txBox="1"/>
          <p:nvPr/>
        </p:nvSpPr>
        <p:spPr>
          <a:xfrm>
            <a:off x="838200" y="2174033"/>
            <a:ext cx="5257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Yandaki şekilde yeni oluşturduğumuz </a:t>
            </a:r>
            <a:r>
              <a:rPr lang="tr-TR" dirty="0" err="1"/>
              <a:t>mysql</a:t>
            </a:r>
            <a:r>
              <a:rPr lang="tr-TR" dirty="0"/>
              <a:t> </a:t>
            </a:r>
            <a:r>
              <a:rPr lang="tr-TR" dirty="0" err="1"/>
              <a:t>containerının</a:t>
            </a:r>
            <a:r>
              <a:rPr lang="tr-TR" dirty="0"/>
              <a:t> içine girip </a:t>
            </a:r>
            <a:r>
              <a:rPr lang="tr-TR" dirty="0" err="1"/>
              <a:t>databaselere</a:t>
            </a:r>
            <a:r>
              <a:rPr lang="tr-TR" dirty="0"/>
              <a:t> bakıyoruz. Tahmin ettiğimiz gibi 5 adet </a:t>
            </a:r>
            <a:r>
              <a:rPr lang="tr-TR" dirty="0" err="1"/>
              <a:t>database</a:t>
            </a:r>
            <a:r>
              <a:rPr lang="tr-TR" dirty="0"/>
              <a:t> var. Normalde yeni oluşturulan </a:t>
            </a:r>
            <a:r>
              <a:rPr lang="tr-TR" dirty="0" err="1"/>
              <a:t>MySQL</a:t>
            </a:r>
            <a:r>
              <a:rPr lang="tr-TR" dirty="0"/>
              <a:t> </a:t>
            </a:r>
            <a:r>
              <a:rPr lang="tr-TR" dirty="0" err="1"/>
              <a:t>veritabanında</a:t>
            </a:r>
            <a:r>
              <a:rPr lang="tr-TR" dirty="0"/>
              <a:t> 4 tane </a:t>
            </a:r>
            <a:r>
              <a:rPr lang="tr-TR" dirty="0" err="1"/>
              <a:t>database</a:t>
            </a:r>
            <a:r>
              <a:rPr lang="tr-TR" dirty="0"/>
              <a:t> olması gerekirken </a:t>
            </a:r>
            <a:r>
              <a:rPr lang="tr-TR" dirty="0" err="1"/>
              <a:t>volume</a:t>
            </a:r>
            <a:r>
              <a:rPr lang="tr-TR" dirty="0"/>
              <a:t> ile veri taşıyarak önceki </a:t>
            </a:r>
            <a:r>
              <a:rPr lang="tr-TR" dirty="0" err="1"/>
              <a:t>containerın</a:t>
            </a:r>
            <a:r>
              <a:rPr lang="tr-TR" dirty="0"/>
              <a:t> bilgilerini aldı. Önceki </a:t>
            </a:r>
            <a:r>
              <a:rPr lang="tr-TR" dirty="0" err="1"/>
              <a:t>containerda</a:t>
            </a:r>
            <a:r>
              <a:rPr lang="tr-TR" dirty="0"/>
              <a:t> daha fazla </a:t>
            </a:r>
            <a:r>
              <a:rPr lang="tr-TR" dirty="0" err="1"/>
              <a:t>database</a:t>
            </a:r>
            <a:r>
              <a:rPr lang="tr-TR" dirty="0"/>
              <a:t> ve </a:t>
            </a:r>
            <a:r>
              <a:rPr lang="tr-TR" dirty="0" err="1"/>
              <a:t>tablelar</a:t>
            </a:r>
            <a:r>
              <a:rPr lang="tr-TR" dirty="0"/>
              <a:t> da olsaydı bu bilgileri de alırdı.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Volumeları</a:t>
            </a:r>
            <a:r>
              <a:rPr lang="tr-TR" dirty="0"/>
              <a:t> kullanarak çok rahat bir şekilde veri koruyabilir, taşıyabilir ve </a:t>
            </a:r>
            <a:r>
              <a:rPr lang="tr-TR" dirty="0" err="1"/>
              <a:t>upgrade</a:t>
            </a:r>
            <a:r>
              <a:rPr lang="tr-TR" dirty="0"/>
              <a:t> edebiliriz.</a:t>
            </a:r>
          </a:p>
        </p:txBody>
      </p:sp>
    </p:spTree>
    <p:extLst>
      <p:ext uri="{BB962C8B-B14F-4D97-AF65-F5344CB8AC3E}">
        <p14:creationId xmlns:p14="http://schemas.microsoft.com/office/powerpoint/2010/main" val="221137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D84860-A386-4F5D-99B3-D9F5260B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208" y="365125"/>
            <a:ext cx="10515600" cy="1325563"/>
          </a:xfrm>
        </p:spPr>
        <p:txBody>
          <a:bodyPr/>
          <a:lstStyle/>
          <a:p>
            <a:pPr algn="ctr"/>
            <a:r>
              <a:rPr lang="tr-TR" b="1" dirty="0"/>
              <a:t>Bazı </a:t>
            </a:r>
            <a:r>
              <a:rPr lang="tr-TR" b="1" dirty="0" err="1"/>
              <a:t>Container</a:t>
            </a:r>
            <a:r>
              <a:rPr lang="tr-TR" b="1" dirty="0"/>
              <a:t> Oluşturma Komutları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C5891F-C968-4276-966F-F211E58A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08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tr-TR" sz="2400" dirty="0" err="1"/>
              <a:t>docker</a:t>
            </a:r>
            <a:r>
              <a:rPr lang="tr-TR" sz="2400" dirty="0"/>
              <a:t> </a:t>
            </a:r>
            <a:r>
              <a:rPr lang="tr-TR" sz="2400" dirty="0" err="1"/>
              <a:t>run</a:t>
            </a:r>
            <a:r>
              <a:rPr lang="tr-TR" sz="2400" dirty="0"/>
              <a:t> -d -p 5411:5432 --name psql_c1 –</a:t>
            </a:r>
          </a:p>
          <a:p>
            <a:r>
              <a:rPr lang="tr-TR" sz="2400" dirty="0"/>
              <a:t>-</a:t>
            </a:r>
            <a:r>
              <a:rPr lang="tr-TR" sz="2400" dirty="0" err="1"/>
              <a:t>mount</a:t>
            </a:r>
            <a:r>
              <a:rPr lang="tr-TR" sz="2400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</a:t>
            </a:r>
            <a:r>
              <a:rPr lang="tr-TR" sz="2400" dirty="0" err="1"/>
              <a:t>vol_psql,target</a:t>
            </a:r>
            <a:r>
              <a:rPr lang="tr-TR" sz="2400" dirty="0"/>
              <a:t>=/var/</a:t>
            </a:r>
            <a:r>
              <a:rPr lang="tr-TR" sz="2400" dirty="0" err="1"/>
              <a:t>lib</a:t>
            </a:r>
            <a:r>
              <a:rPr lang="tr-TR" sz="2400" dirty="0"/>
              <a:t>/</a:t>
            </a:r>
            <a:r>
              <a:rPr lang="tr-TR" sz="2400" dirty="0" err="1"/>
              <a:t>postgresql</a:t>
            </a:r>
            <a:r>
              <a:rPr lang="tr-TR" sz="2400" dirty="0"/>
              <a:t>/data </a:t>
            </a:r>
          </a:p>
          <a:p>
            <a:r>
              <a:rPr lang="tr-TR" sz="2400" dirty="0"/>
              <a:t>-e POSTGRES_PASSWORD=</a:t>
            </a:r>
            <a:r>
              <a:rPr lang="tr-TR" sz="2400" dirty="0" err="1"/>
              <a:t>psql</a:t>
            </a:r>
            <a:r>
              <a:rPr lang="tr-TR" sz="2400" dirty="0"/>
              <a:t> </a:t>
            </a:r>
            <a:r>
              <a:rPr lang="tr-TR" sz="2400" dirty="0" err="1"/>
              <a:t>postgres</a:t>
            </a:r>
            <a:r>
              <a:rPr lang="tr-TR" sz="2400" dirty="0"/>
              <a:t> </a:t>
            </a:r>
          </a:p>
          <a:p>
            <a:endParaRPr lang="tr-TR" sz="2400" dirty="0"/>
          </a:p>
          <a:p>
            <a:r>
              <a:rPr lang="tr-TR" sz="2400" dirty="0" err="1"/>
              <a:t>docker</a:t>
            </a:r>
            <a:r>
              <a:rPr lang="tr-TR" sz="2400" dirty="0"/>
              <a:t> </a:t>
            </a:r>
            <a:r>
              <a:rPr lang="tr-TR" sz="2400" dirty="0" err="1"/>
              <a:t>run</a:t>
            </a:r>
            <a:r>
              <a:rPr lang="tr-TR" sz="2400" dirty="0"/>
              <a:t> -d --name mongo_c1 -p 27111:27017 </a:t>
            </a:r>
          </a:p>
          <a:p>
            <a:r>
              <a:rPr lang="tr-TR" sz="2400" dirty="0"/>
              <a:t>--</a:t>
            </a:r>
            <a:r>
              <a:rPr lang="tr-TR" sz="2400" dirty="0" err="1"/>
              <a:t>mount</a:t>
            </a:r>
            <a:r>
              <a:rPr lang="tr-TR" sz="2400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=vol_mongo_v1,target=/data/</a:t>
            </a:r>
            <a:r>
              <a:rPr lang="tr-TR" sz="2400" dirty="0" err="1"/>
              <a:t>db</a:t>
            </a:r>
            <a:r>
              <a:rPr lang="tr-TR" sz="2400" dirty="0"/>
              <a:t> </a:t>
            </a:r>
          </a:p>
          <a:p>
            <a:r>
              <a:rPr lang="tr-TR" sz="2400" dirty="0"/>
              <a:t>-e </a:t>
            </a:r>
            <a:r>
              <a:rPr lang="en-US" sz="2400" dirty="0"/>
              <a:t>M</a:t>
            </a:r>
            <a:r>
              <a:rPr lang="tr-TR" sz="2400" dirty="0"/>
              <a:t>ONGO</a:t>
            </a:r>
            <a:r>
              <a:rPr lang="en-US" sz="2400" dirty="0"/>
              <a:t>_INITDB_ROOT_PASSWORD=mongo</a:t>
            </a:r>
            <a:r>
              <a:rPr lang="tr-TR" sz="2400" dirty="0"/>
              <a:t> mongo:4.4.6</a:t>
            </a:r>
          </a:p>
          <a:p>
            <a:endParaRPr lang="tr-TR" sz="2400" dirty="0"/>
          </a:p>
          <a:p>
            <a:r>
              <a:rPr lang="tr-TR" sz="2400" dirty="0" err="1"/>
              <a:t>docker</a:t>
            </a:r>
            <a:r>
              <a:rPr lang="tr-TR" sz="2400" dirty="0"/>
              <a:t> </a:t>
            </a:r>
            <a:r>
              <a:rPr lang="tr-TR" sz="2400" dirty="0" err="1"/>
              <a:t>run</a:t>
            </a:r>
            <a:r>
              <a:rPr lang="tr-TR" sz="2400" dirty="0"/>
              <a:t> -d --name sql_c1 -p 3372:3306 </a:t>
            </a:r>
          </a:p>
          <a:p>
            <a:r>
              <a:rPr lang="tr-TR" sz="2400" dirty="0"/>
              <a:t>--</a:t>
            </a:r>
            <a:r>
              <a:rPr lang="tr-TR" sz="2400" dirty="0" err="1"/>
              <a:t>mount</a:t>
            </a:r>
            <a:r>
              <a:rPr lang="tr-TR" sz="2400" dirty="0"/>
              <a:t> </a:t>
            </a:r>
            <a:r>
              <a:rPr lang="tr-TR" sz="2400" dirty="0" err="1"/>
              <a:t>src</a:t>
            </a:r>
            <a:r>
              <a:rPr lang="tr-TR" sz="2400" dirty="0"/>
              <a:t>=</a:t>
            </a:r>
            <a:r>
              <a:rPr lang="tr-TR" sz="2400" dirty="0" err="1"/>
              <a:t>vol_sql,target</a:t>
            </a:r>
            <a:r>
              <a:rPr lang="tr-TR" sz="2400" dirty="0"/>
              <a:t>=/var/</a:t>
            </a:r>
            <a:r>
              <a:rPr lang="tr-TR" sz="2400" dirty="0" err="1"/>
              <a:t>lib</a:t>
            </a:r>
            <a:r>
              <a:rPr lang="tr-TR" sz="2400" dirty="0"/>
              <a:t>/</a:t>
            </a:r>
            <a:r>
              <a:rPr lang="tr-TR" sz="2400" dirty="0" err="1"/>
              <a:t>mysql</a:t>
            </a:r>
            <a:r>
              <a:rPr lang="tr-TR" sz="2400" dirty="0"/>
              <a:t> </a:t>
            </a:r>
          </a:p>
          <a:p>
            <a:r>
              <a:rPr lang="tr-TR" sz="2400" dirty="0"/>
              <a:t>-e MYSQL_ROOT_PASSWORD=</a:t>
            </a:r>
            <a:r>
              <a:rPr lang="tr-TR" sz="2400" dirty="0" err="1"/>
              <a:t>mysql</a:t>
            </a:r>
            <a:r>
              <a:rPr lang="tr-TR" sz="2400" dirty="0"/>
              <a:t> mysql:5.7.38-debian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B4461818-6D85-4294-A18C-3A6FB16BD9BF}"/>
              </a:ext>
            </a:extLst>
          </p:cNvPr>
          <p:cNvSpPr txBox="1"/>
          <p:nvPr/>
        </p:nvSpPr>
        <p:spPr>
          <a:xfrm>
            <a:off x="8518849" y="1874641"/>
            <a:ext cx="264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 err="1"/>
              <a:t>Postgres</a:t>
            </a:r>
            <a:endParaRPr lang="tr-TR" sz="4800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2212974-9D8F-4FD3-8E84-7ABEEE586995}"/>
              </a:ext>
            </a:extLst>
          </p:cNvPr>
          <p:cNvSpPr txBox="1"/>
          <p:nvPr/>
        </p:nvSpPr>
        <p:spPr>
          <a:xfrm>
            <a:off x="8518849" y="3585651"/>
            <a:ext cx="264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 err="1"/>
              <a:t>Mongo</a:t>
            </a:r>
            <a:endParaRPr lang="tr-TR" sz="4800" b="1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5D4E255-8D29-44EE-BC65-AC5BD4C43828}"/>
              </a:ext>
            </a:extLst>
          </p:cNvPr>
          <p:cNvSpPr txBox="1"/>
          <p:nvPr/>
        </p:nvSpPr>
        <p:spPr>
          <a:xfrm>
            <a:off x="8518849" y="5221366"/>
            <a:ext cx="2649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b="1" dirty="0" err="1"/>
              <a:t>MySQL</a:t>
            </a:r>
            <a:endParaRPr lang="tr-TR" sz="4800" b="1" dirty="0"/>
          </a:p>
        </p:txBody>
      </p:sp>
    </p:spTree>
    <p:extLst>
      <p:ext uri="{BB962C8B-B14F-4D97-AF65-F5344CB8AC3E}">
        <p14:creationId xmlns:p14="http://schemas.microsoft.com/office/powerpoint/2010/main" val="167621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ECF414-D255-4A32-9E6B-927148BA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tr-T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vagrant</a:t>
            </a:r>
            <a:r>
              <a:rPr lang="tr-T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tr-T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hashicorp</a:t>
            </a:r>
            <a:r>
              <a:rPr lang="tr-TR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/bionic64  </a:t>
            </a:r>
            <a:br>
              <a:rPr lang="tr-T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5400" b="1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E9E86B1-652F-4C60-A882-76DD14CAC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08" y="1195193"/>
            <a:ext cx="8586420" cy="498177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AAE743E-BB82-4928-B588-725A14F2A356}"/>
              </a:ext>
            </a:extLst>
          </p:cNvPr>
          <p:cNvSpPr txBox="1"/>
          <p:nvPr/>
        </p:nvSpPr>
        <p:spPr>
          <a:xfrm>
            <a:off x="2017669" y="6360700"/>
            <a:ext cx="836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https://app.vagrantup.com/boxes/search</a:t>
            </a:r>
          </a:p>
          <a:p>
            <a:pPr algn="ctr"/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39282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8F8EE1-5544-46EC-B246-0225111AD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B5B2D6-84DF-4F2F-9498-FD6B7D381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604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2C7FD0-8CE3-43D6-B331-D7831B74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Sanal Makineyi Çalıştırma ve Bağlanma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808A513-966D-4E3C-91E1-D37D081E5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20" y="2055708"/>
            <a:ext cx="6401355" cy="174513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A0CB60D-CE6E-48E0-9C5C-57FC87DCD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820" y="4511460"/>
            <a:ext cx="6401355" cy="108213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492E74BD-5BE1-410A-9555-5FF35D8363E2}"/>
              </a:ext>
            </a:extLst>
          </p:cNvPr>
          <p:cNvSpPr txBox="1"/>
          <p:nvPr/>
        </p:nvSpPr>
        <p:spPr>
          <a:xfrm>
            <a:off x="8214049" y="2743607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vagrant</a:t>
            </a:r>
            <a:r>
              <a:rPr lang="tr-TR" b="1" dirty="0"/>
              <a:t> </a:t>
            </a:r>
            <a:r>
              <a:rPr lang="tr-TR" b="1" dirty="0" err="1"/>
              <a:t>up</a:t>
            </a:r>
            <a:endParaRPr lang="tr-TR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A9EDE85-F6FA-43F6-9702-114886820DDA}"/>
              </a:ext>
            </a:extLst>
          </p:cNvPr>
          <p:cNvSpPr txBox="1"/>
          <p:nvPr/>
        </p:nvSpPr>
        <p:spPr>
          <a:xfrm>
            <a:off x="8214049" y="4867861"/>
            <a:ext cx="2631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/>
              <a:t>vagrant</a:t>
            </a:r>
            <a:r>
              <a:rPr lang="tr-TR" b="1" dirty="0"/>
              <a:t> </a:t>
            </a:r>
            <a:r>
              <a:rPr lang="tr-TR" b="1" dirty="0" err="1"/>
              <a:t>ssh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77890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99420D-C0FA-4654-AE0B-5F060E482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Vagrant</a:t>
            </a:r>
            <a:r>
              <a:rPr lang="tr-TR" b="1" dirty="0"/>
              <a:t> Provider Yapılandırma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63ADE02-621A-4802-A1D3-327720B2D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55" y="4077478"/>
            <a:ext cx="6447089" cy="1954995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F0846090-F07E-4CAE-9FCC-E9AE87C8A5A3}"/>
              </a:ext>
            </a:extLst>
          </p:cNvPr>
          <p:cNvSpPr txBox="1"/>
          <p:nvPr/>
        </p:nvSpPr>
        <p:spPr>
          <a:xfrm>
            <a:off x="1912776" y="2080727"/>
            <a:ext cx="8910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Vb.gui</a:t>
            </a:r>
            <a:r>
              <a:rPr lang="tr-TR" dirty="0"/>
              <a:t> ile </a:t>
            </a:r>
            <a:r>
              <a:rPr lang="tr-TR" dirty="0" err="1"/>
              <a:t>vagrant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yapınca </a:t>
            </a:r>
            <a:r>
              <a:rPr lang="tr-TR" dirty="0" err="1"/>
              <a:t>gui</a:t>
            </a:r>
            <a:r>
              <a:rPr lang="tr-TR" dirty="0"/>
              <a:t> gösterip göstermeyeceği, </a:t>
            </a:r>
            <a:r>
              <a:rPr lang="tr-TR" dirty="0" err="1"/>
              <a:t>vb.memory</a:t>
            </a:r>
            <a:r>
              <a:rPr lang="tr-TR" dirty="0"/>
              <a:t> ile  sanal makineye ne kadar hafıza vereceğimizi yada </a:t>
            </a:r>
            <a:r>
              <a:rPr lang="tr-TR" dirty="0" err="1"/>
              <a:t>vb.cpu</a:t>
            </a:r>
            <a:r>
              <a:rPr lang="tr-TR" dirty="0"/>
              <a:t> ile ne kadar </a:t>
            </a:r>
            <a:r>
              <a:rPr lang="tr-TR" dirty="0" err="1"/>
              <a:t>cpu</a:t>
            </a:r>
            <a:r>
              <a:rPr lang="tr-TR" dirty="0"/>
              <a:t> gücü ayıracağımızı ayarlayabiliriz.</a:t>
            </a:r>
          </a:p>
          <a:p>
            <a:endParaRPr lang="tr-TR" dirty="0"/>
          </a:p>
          <a:p>
            <a:r>
              <a:rPr lang="tr-TR" dirty="0"/>
              <a:t>Detaylı bilgi için:</a:t>
            </a:r>
          </a:p>
          <a:p>
            <a:r>
              <a:rPr lang="tr-TR" b="1" dirty="0"/>
              <a:t>https://www.vagrantup.com/docs/providers/virtualbox</a:t>
            </a:r>
          </a:p>
        </p:txBody>
      </p:sp>
    </p:spTree>
    <p:extLst>
      <p:ext uri="{BB962C8B-B14F-4D97-AF65-F5344CB8AC3E}">
        <p14:creationId xmlns:p14="http://schemas.microsoft.com/office/powerpoint/2010/main" val="115135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3F2B9E-BC55-4B96-A853-AF57CA22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Vagrant</a:t>
            </a:r>
            <a:r>
              <a:rPr lang="tr-TR" b="1" dirty="0"/>
              <a:t> Birden Fazla Makine çalıştırma</a:t>
            </a:r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626B5845-79E2-4659-8E6B-1ED42A10C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922" y="3007396"/>
            <a:ext cx="4711960" cy="2737096"/>
          </a:xfr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C04C1F55-2116-44E4-8ED7-949F496A5AE0}"/>
              </a:ext>
            </a:extLst>
          </p:cNvPr>
          <p:cNvSpPr txBox="1"/>
          <p:nvPr/>
        </p:nvSpPr>
        <p:spPr>
          <a:xfrm>
            <a:off x="2015410" y="3068045"/>
            <a:ext cx="3088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vagrant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t1</a:t>
            </a:r>
          </a:p>
          <a:p>
            <a:r>
              <a:rPr lang="tr-TR" dirty="0" err="1"/>
              <a:t>vagrant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t2</a:t>
            </a:r>
          </a:p>
          <a:p>
            <a:r>
              <a:rPr lang="tr-TR" dirty="0" err="1"/>
              <a:t>vagrant</a:t>
            </a:r>
            <a:r>
              <a:rPr lang="tr-TR" dirty="0"/>
              <a:t> </a:t>
            </a:r>
            <a:r>
              <a:rPr lang="tr-TR" dirty="0" err="1"/>
              <a:t>up</a:t>
            </a:r>
            <a:r>
              <a:rPr lang="tr-TR" dirty="0"/>
              <a:t> t3</a:t>
            </a:r>
          </a:p>
          <a:p>
            <a:r>
              <a:rPr lang="tr-TR" dirty="0" err="1"/>
              <a:t>vagrant</a:t>
            </a:r>
            <a:r>
              <a:rPr lang="tr-TR" dirty="0"/>
              <a:t> </a:t>
            </a:r>
            <a:r>
              <a:rPr lang="tr-TR" dirty="0" err="1"/>
              <a:t>ssh</a:t>
            </a:r>
            <a:r>
              <a:rPr lang="tr-TR" dirty="0"/>
              <a:t> t1</a:t>
            </a:r>
          </a:p>
          <a:p>
            <a:r>
              <a:rPr lang="tr-TR" dirty="0" err="1"/>
              <a:t>vagrant</a:t>
            </a:r>
            <a:r>
              <a:rPr lang="tr-TR" dirty="0"/>
              <a:t> </a:t>
            </a:r>
            <a:r>
              <a:rPr lang="tr-TR" dirty="0" err="1"/>
              <a:t>ssh</a:t>
            </a:r>
            <a:r>
              <a:rPr lang="tr-TR" dirty="0"/>
              <a:t> t2</a:t>
            </a:r>
          </a:p>
          <a:p>
            <a:r>
              <a:rPr lang="tr-TR" dirty="0" err="1"/>
              <a:t>vagrant</a:t>
            </a:r>
            <a:r>
              <a:rPr lang="tr-TR" dirty="0"/>
              <a:t> </a:t>
            </a:r>
            <a:r>
              <a:rPr lang="tr-TR" dirty="0" err="1"/>
              <a:t>ssh</a:t>
            </a:r>
            <a:r>
              <a:rPr lang="tr-TR" dirty="0"/>
              <a:t> t3</a:t>
            </a:r>
          </a:p>
          <a:p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0A88A1B-47AA-4B41-B4CE-09FA1E81F17A}"/>
              </a:ext>
            </a:extLst>
          </p:cNvPr>
          <p:cNvSpPr txBox="1"/>
          <p:nvPr/>
        </p:nvSpPr>
        <p:spPr>
          <a:xfrm>
            <a:off x="6792685" y="2349042"/>
            <a:ext cx="308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 err="1"/>
              <a:t>Vagrantfile</a:t>
            </a:r>
            <a:endParaRPr lang="tr-TR" b="1" dirty="0"/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C0127811-3581-43E8-8ED5-B218736A9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19" y="5234473"/>
            <a:ext cx="5425910" cy="51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F6538E-DAA9-45D2-85C9-620E7A69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Vagrantfile</a:t>
            </a:r>
            <a:r>
              <a:rPr lang="tr-TR" b="1" dirty="0"/>
              <a:t> Yapılandırmaları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D53E101-824D-4F90-9EE4-CC0F40B16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01815"/>
            <a:ext cx="10515600" cy="2191060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FD75902-70F5-43A3-86A3-A4169B7ED7EC}"/>
              </a:ext>
            </a:extLst>
          </p:cNvPr>
          <p:cNvSpPr txBox="1"/>
          <p:nvPr/>
        </p:nvSpPr>
        <p:spPr>
          <a:xfrm>
            <a:off x="1147664" y="2505670"/>
            <a:ext cx="10206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Ssh</a:t>
            </a:r>
            <a:r>
              <a:rPr lang="tr-TR" dirty="0"/>
              <a:t> </a:t>
            </a:r>
            <a:r>
              <a:rPr lang="tr-TR" dirty="0" err="1"/>
              <a:t>configleri</a:t>
            </a:r>
            <a:r>
              <a:rPr lang="tr-TR" dirty="0"/>
              <a:t> atamak, yalnızca </a:t>
            </a:r>
            <a:r>
              <a:rPr lang="tr-TR" dirty="0" err="1"/>
              <a:t>hostun</a:t>
            </a:r>
            <a:r>
              <a:rPr lang="tr-TR" dirty="0"/>
              <a:t> bağlanabileceği bir ip adresi atamak, </a:t>
            </a:r>
            <a:r>
              <a:rPr lang="tr-TR" dirty="0" err="1"/>
              <a:t>box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</a:t>
            </a:r>
            <a:r>
              <a:rPr lang="tr-TR" dirty="0" err="1"/>
              <a:t>lerini</a:t>
            </a:r>
            <a:r>
              <a:rPr lang="tr-TR" dirty="0"/>
              <a:t> otomatikleştirmek ve portları birbirine yöneltmek </a:t>
            </a:r>
            <a:r>
              <a:rPr lang="tr-TR" dirty="0" err="1"/>
              <a:t>Vagrantfile</a:t>
            </a:r>
            <a:r>
              <a:rPr lang="tr-TR" dirty="0"/>
              <a:t> da yapabileceğimiz yapılandırmalardandır.</a:t>
            </a:r>
          </a:p>
          <a:p>
            <a:r>
              <a:rPr lang="tr-TR" dirty="0" err="1"/>
              <a:t>Guest</a:t>
            </a:r>
            <a:r>
              <a:rPr lang="tr-TR" dirty="0"/>
              <a:t> cihazın 8080 </a:t>
            </a:r>
            <a:r>
              <a:rPr lang="tr-TR" dirty="0" err="1"/>
              <a:t>hostunda</a:t>
            </a:r>
            <a:r>
              <a:rPr lang="tr-TR" dirty="0"/>
              <a:t> bir web sayfası çalışıyorsa Host cihaz buna şu şekilde bağlanabilir:</a:t>
            </a:r>
          </a:p>
          <a:p>
            <a:r>
              <a:rPr lang="tr-TR" dirty="0"/>
              <a:t> </a:t>
            </a:r>
          </a:p>
          <a:p>
            <a:r>
              <a:rPr lang="tr-TR" dirty="0"/>
              <a:t>- 192:168.10.101:8080                //</a:t>
            </a:r>
            <a:r>
              <a:rPr lang="tr-TR" dirty="0" err="1"/>
              <a:t>private</a:t>
            </a:r>
            <a:r>
              <a:rPr lang="tr-TR" dirty="0"/>
              <a:t> network atandığı için</a:t>
            </a:r>
          </a:p>
          <a:p>
            <a:r>
              <a:rPr lang="tr-TR" dirty="0"/>
              <a:t>- localhost:8080                           //portlar </a:t>
            </a:r>
            <a:r>
              <a:rPr lang="tr-TR" dirty="0" err="1"/>
              <a:t>forwarded</a:t>
            </a:r>
            <a:r>
              <a:rPr lang="tr-TR" dirty="0"/>
              <a:t> edildiği için</a:t>
            </a:r>
          </a:p>
        </p:txBody>
      </p:sp>
    </p:spTree>
    <p:extLst>
      <p:ext uri="{BB962C8B-B14F-4D97-AF65-F5344CB8AC3E}">
        <p14:creationId xmlns:p14="http://schemas.microsoft.com/office/powerpoint/2010/main" val="392292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E389F4-A59B-4ED4-8F66-19625BC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Vagrant</a:t>
            </a:r>
            <a:r>
              <a:rPr lang="tr-TR" b="1" dirty="0"/>
              <a:t> Host-</a:t>
            </a:r>
            <a:r>
              <a:rPr lang="tr-TR" b="1" dirty="0" err="1"/>
              <a:t>Guest</a:t>
            </a:r>
            <a:r>
              <a:rPr lang="tr-TR" b="1" dirty="0"/>
              <a:t> Senkronizasyonu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FE3CE1A-2683-4004-919A-114A25FA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30" y="2155449"/>
            <a:ext cx="10379339" cy="388654"/>
          </a:xfr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5E647A2-AFE3-40DC-98D6-8CA3D4EB9E8E}"/>
              </a:ext>
            </a:extLst>
          </p:cNvPr>
          <p:cNvSpPr txBox="1"/>
          <p:nvPr/>
        </p:nvSpPr>
        <p:spPr>
          <a:xfrm>
            <a:off x="906330" y="2845836"/>
            <a:ext cx="10268632" cy="69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ADA9E44-2987-4E72-AACC-81377F238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4" y="2992909"/>
            <a:ext cx="4757056" cy="678239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8DE6235C-A820-42E9-8CEA-3C95867FB505}"/>
              </a:ext>
            </a:extLst>
          </p:cNvPr>
          <p:cNvSpPr txBox="1"/>
          <p:nvPr/>
        </p:nvSpPr>
        <p:spPr>
          <a:xfrm>
            <a:off x="727493" y="3008864"/>
            <a:ext cx="5368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Yandaki kodla test.txt dosyasını oluşturup içine «test mert» yazıp içine bakıyoruz.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C843B554-FFBA-40A6-BF02-C04FC640E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743" y="4016683"/>
            <a:ext cx="5144336" cy="2476192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AB3F5BDA-DD6E-4D4D-ADA9-895BCB6CD94D}"/>
              </a:ext>
            </a:extLst>
          </p:cNvPr>
          <p:cNvSpPr txBox="1"/>
          <p:nvPr/>
        </p:nvSpPr>
        <p:spPr>
          <a:xfrm>
            <a:off x="719717" y="4654614"/>
            <a:ext cx="5765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Klasörler senkronize olduğu için aynı dosya </a:t>
            </a:r>
            <a:r>
              <a:rPr lang="tr-TR" dirty="0" err="1"/>
              <a:t>host</a:t>
            </a:r>
            <a:r>
              <a:rPr lang="tr-TR" dirty="0"/>
              <a:t> cihazımızda da bulunuyor. Burada dosyanın içeriğini yada ismini değiştirsek yada dosyayı komple silsek </a:t>
            </a:r>
            <a:r>
              <a:rPr lang="tr-TR" dirty="0" err="1"/>
              <a:t>host</a:t>
            </a:r>
            <a:r>
              <a:rPr lang="tr-TR" dirty="0"/>
              <a:t> cihazda da aynı işlemi yapmış oluruz.</a:t>
            </a:r>
          </a:p>
        </p:txBody>
      </p:sp>
    </p:spTree>
    <p:extLst>
      <p:ext uri="{BB962C8B-B14F-4D97-AF65-F5344CB8AC3E}">
        <p14:creationId xmlns:p14="http://schemas.microsoft.com/office/powerpoint/2010/main" val="28413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31A2F-C1CE-45A7-BB32-81A3D989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EBFBE5D-3B28-47BD-B705-6DC68439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9882"/>
            <a:ext cx="10515600" cy="2708951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F22C262-21AF-4A03-B748-590BF3298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7974"/>
            <a:ext cx="10515599" cy="316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6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E9F9B6-B183-483D-BF0D-4AEBAC00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/>
              <a:t>Vagrant</a:t>
            </a:r>
            <a:r>
              <a:rPr lang="tr-TR" b="1" dirty="0"/>
              <a:t> Shell </a:t>
            </a:r>
            <a:r>
              <a:rPr lang="tr-TR" b="1" dirty="0" err="1"/>
              <a:t>Provisionlar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97687E-D113-4F00-A6A2-4208852A8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Önceki slaytta </a:t>
            </a:r>
            <a:r>
              <a:rPr lang="tr-TR" sz="1800" dirty="0" err="1"/>
              <a:t>Vagrantfile</a:t>
            </a:r>
            <a:r>
              <a:rPr lang="tr-TR" sz="1800" dirty="0"/>
              <a:t> </a:t>
            </a:r>
            <a:r>
              <a:rPr lang="tr-TR" sz="1800" dirty="0" err="1"/>
              <a:t>ımın</a:t>
            </a:r>
            <a:r>
              <a:rPr lang="tr-TR" sz="1800" dirty="0"/>
              <a:t> içindeki Shell komutlarını gördünüz bu kodların yaptığı şey </a:t>
            </a:r>
            <a:r>
              <a:rPr lang="tr-TR" sz="1800" dirty="0" err="1"/>
              <a:t>path</a:t>
            </a:r>
            <a:r>
              <a:rPr lang="tr-TR" sz="1800" dirty="0"/>
              <a:t> teki </a:t>
            </a:r>
            <a:r>
              <a:rPr lang="tr-TR" sz="1800" dirty="0" err="1"/>
              <a:t>scriptleri</a:t>
            </a:r>
            <a:r>
              <a:rPr lang="tr-TR" sz="1800" dirty="0"/>
              <a:t> bulup bunları kullanıcı istediği zaman çağırmak. Bu </a:t>
            </a:r>
            <a:r>
              <a:rPr lang="tr-TR" sz="1800" dirty="0" err="1"/>
              <a:t>scriptleri</a:t>
            </a:r>
            <a:r>
              <a:rPr lang="tr-TR" sz="1800" dirty="0"/>
              <a:t> önceki slaytta gördüğünüz gibi </a:t>
            </a:r>
            <a:r>
              <a:rPr lang="tr-TR" sz="1800" dirty="0" err="1"/>
              <a:t>Vagrantfile</a:t>
            </a:r>
            <a:r>
              <a:rPr lang="tr-TR" sz="1800" dirty="0"/>
              <a:t> </a:t>
            </a:r>
            <a:r>
              <a:rPr lang="tr-TR" sz="1800" dirty="0" err="1"/>
              <a:t>ımın</a:t>
            </a:r>
            <a:r>
              <a:rPr lang="tr-TR" sz="1800" dirty="0"/>
              <a:t> içine «</a:t>
            </a:r>
            <a:r>
              <a:rPr lang="tr-TR" sz="1800" dirty="0" err="1"/>
              <a:t>scripts</a:t>
            </a:r>
            <a:r>
              <a:rPr lang="tr-TR" sz="1800" dirty="0"/>
              <a:t>» adlı bir klasör oluşturup içine attım. Bu sayede kullanıcı sanal makinesine </a:t>
            </a:r>
            <a:r>
              <a:rPr lang="tr-TR" sz="1800" dirty="0" err="1"/>
              <a:t>docker</a:t>
            </a:r>
            <a:r>
              <a:rPr lang="tr-TR" sz="1800" dirty="0"/>
              <a:t> yüklemek isterse tek yapması gereken:</a:t>
            </a:r>
          </a:p>
          <a:p>
            <a:endParaRPr lang="tr-TR" sz="1800" dirty="0"/>
          </a:p>
          <a:p>
            <a:r>
              <a:rPr lang="tr-TR" sz="1800" dirty="0" err="1"/>
              <a:t>vagrant</a:t>
            </a:r>
            <a:r>
              <a:rPr lang="tr-TR" sz="1800" dirty="0"/>
              <a:t> –</a:t>
            </a:r>
            <a:r>
              <a:rPr lang="tr-TR" sz="1800" dirty="0" err="1"/>
              <a:t>provision</a:t>
            </a:r>
            <a:r>
              <a:rPr lang="tr-TR" sz="1800" dirty="0"/>
              <a:t> –</a:t>
            </a:r>
            <a:r>
              <a:rPr lang="tr-TR" sz="1800" dirty="0" err="1"/>
              <a:t>provision-with</a:t>
            </a:r>
            <a:r>
              <a:rPr lang="tr-TR" sz="1800" dirty="0"/>
              <a:t> </a:t>
            </a:r>
            <a:r>
              <a:rPr lang="tr-TR" sz="1800" dirty="0" err="1"/>
              <a:t>docker</a:t>
            </a:r>
            <a:endParaRPr lang="tr-TR" sz="1800" dirty="0"/>
          </a:p>
          <a:p>
            <a:endParaRPr lang="tr-TR" sz="1800" dirty="0"/>
          </a:p>
          <a:p>
            <a:r>
              <a:rPr lang="tr-TR" sz="1800" dirty="0" err="1"/>
              <a:t>vagrant</a:t>
            </a:r>
            <a:r>
              <a:rPr lang="tr-TR" sz="1800" dirty="0"/>
              <a:t> –</a:t>
            </a:r>
            <a:r>
              <a:rPr lang="tr-TR" sz="1800" dirty="0" err="1"/>
              <a:t>provision</a:t>
            </a:r>
            <a:r>
              <a:rPr lang="tr-TR" sz="1800" dirty="0"/>
              <a:t> –</a:t>
            </a:r>
            <a:r>
              <a:rPr lang="tr-TR" sz="1800" dirty="0" err="1"/>
              <a:t>provision-with</a:t>
            </a:r>
            <a:r>
              <a:rPr lang="tr-TR" sz="1800" dirty="0"/>
              <a:t> «</a:t>
            </a:r>
            <a:r>
              <a:rPr lang="tr-TR" sz="1800" dirty="0" err="1"/>
              <a:t>script</a:t>
            </a:r>
            <a:r>
              <a:rPr lang="tr-TR" sz="1800" dirty="0"/>
              <a:t>-name»</a:t>
            </a:r>
          </a:p>
          <a:p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A82E85D-0690-4A25-9D86-A290C7964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58412"/>
            <a:ext cx="5757694" cy="1236306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C4C29563-3601-4523-A3C3-99C09BEEF2A5}"/>
              </a:ext>
            </a:extLst>
          </p:cNvPr>
          <p:cNvSpPr txBox="1">
            <a:spLocks/>
          </p:cNvSpPr>
          <p:nvPr/>
        </p:nvSpPr>
        <p:spPr>
          <a:xfrm>
            <a:off x="6946216" y="4529655"/>
            <a:ext cx="4057261" cy="382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sz="1800" b="1" dirty="0"/>
              <a:t>docker.sh </a:t>
            </a:r>
            <a:r>
              <a:rPr lang="tr-TR" sz="1800" b="1" dirty="0" err="1"/>
              <a:t>scriptimin</a:t>
            </a:r>
            <a:r>
              <a:rPr lang="tr-TR" sz="1800" b="1" dirty="0"/>
              <a:t> içeriği</a:t>
            </a:r>
          </a:p>
        </p:txBody>
      </p:sp>
    </p:spTree>
    <p:extLst>
      <p:ext uri="{BB962C8B-B14F-4D97-AF65-F5344CB8AC3E}">
        <p14:creationId xmlns:p14="http://schemas.microsoft.com/office/powerpoint/2010/main" val="44869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1094</Words>
  <Application>Microsoft Office PowerPoint</Application>
  <PresentationFormat>Geniş ekran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Teması</vt:lpstr>
      <vt:lpstr>Vagrant-Docker </vt:lpstr>
      <vt:lpstr> vagrant init hashicorp/bionic64   </vt:lpstr>
      <vt:lpstr>Sanal Makineyi Çalıştırma ve Bağlanma</vt:lpstr>
      <vt:lpstr>Vagrant Provider Yapılandırma</vt:lpstr>
      <vt:lpstr>Vagrant Birden Fazla Makine çalıştırma</vt:lpstr>
      <vt:lpstr>Vagrantfile Yapılandırmaları</vt:lpstr>
      <vt:lpstr>Vagrant Host-Guest Senkronizasyonu</vt:lpstr>
      <vt:lpstr>PowerPoint Sunusu</vt:lpstr>
      <vt:lpstr>Vagrant Shell Provisionlar</vt:lpstr>
      <vt:lpstr>Docker ile container oluşturma</vt:lpstr>
      <vt:lpstr>Docker Containerları Görüntüleme</vt:lpstr>
      <vt:lpstr>Docker Container Oluşturma Argümanları</vt:lpstr>
      <vt:lpstr>Container Silme</vt:lpstr>
      <vt:lpstr>Volumelar</vt:lpstr>
      <vt:lpstr>Containerın İçine Girmek</vt:lpstr>
      <vt:lpstr>MySQL e Veri Ekleme</vt:lpstr>
      <vt:lpstr>İçinde Veri Bulunan Volume İle Container Oluşturma</vt:lpstr>
      <vt:lpstr>Volume Çalıştı mı ?</vt:lpstr>
      <vt:lpstr>Bazı Container Oluşturma Komutları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Vagrant-Docker </dc:title>
  <dc:creator>Mert Ali Uzun</dc:creator>
  <cp:lastModifiedBy>Mert Ali Uzun</cp:lastModifiedBy>
  <cp:revision>1</cp:revision>
  <dcterms:created xsi:type="dcterms:W3CDTF">2022-08-05T05:44:33Z</dcterms:created>
  <dcterms:modified xsi:type="dcterms:W3CDTF">2022-08-05T11:58:27Z</dcterms:modified>
</cp:coreProperties>
</file>