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4FAF-4A57-E3FA-9F76-C3EDEC78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166A1-07CF-D412-FD83-5D94AD17E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5E91-C8B9-A0D6-7CBB-C0404D77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E200-1C17-AF42-9EBC-8378620D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CB83-0EB0-DE37-F7F7-40D77F6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4014-EB80-1526-BB22-E9DB33B1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0F63-49BA-6907-B2D5-B5DEDC69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EDDE-E82C-4DB9-851B-F82E9C13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4D31-9AAC-4646-318A-3E7EDF8D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E32D-6DF3-7341-4FE1-74FC5218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E2239-20F4-9800-41BD-C17F5CBB0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95D3-CCEF-FF53-D398-53F0B303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F01B-BBE1-213D-A7E5-719C84EC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D91E-779C-FA1B-2297-26400DC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5EC3-6D46-EAD8-CDC2-0CA79063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72F2-5FE7-9641-DD8D-22F75BD4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B424-19E4-0571-D4CB-45853282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8671-6988-ECF4-5C5F-F7B6E105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CFAB-8209-C72A-E2AC-3904BB44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A573-F6DD-3D69-C9F7-999E470F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05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72D-D136-B72D-5B6A-EC3A7DE6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B8EA-B39A-D0A3-ABD1-50579ADE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0D56-5A47-B906-369E-61645544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5EDE-6952-74B6-C2AA-4A65F738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4589-051D-A9DB-688E-3484E610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42A6-7720-74BB-591A-7D7EAAD1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A4C7-B3BF-9EC7-0439-C430746B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1802-9422-E4F1-64CB-E00960F4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79660-2A8B-9E9E-6662-31D63B74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E24E-1B70-B6CB-BA19-49E7A572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7A321-9682-5FC3-631B-6636622E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9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6120-27A5-2504-C2C1-EDE7241E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93F5-78CC-DC40-5887-CA2E23DC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94C2-268C-D303-389F-AA56636E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7EA1-DF46-C0E2-BFBC-F8E369A8A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A72E2-C38D-556C-187C-BF23CAB0D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C690-ACB6-D33E-4B50-35DFDDDD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ABCE0-F8F8-74A8-1EFE-75DC8222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5FAF6-4003-568A-A617-B4B0BC10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E55-6ADA-B078-02E2-EDF088AE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38C87-92F7-1125-B2A2-32A7CF9B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363-FB5E-CA69-D706-1A380242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FECCA-307E-1511-B14B-4B118FE7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8F059-E9EE-3218-5116-58BF9AF9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75B13-0ED2-1CFD-8DE4-9BD07420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4EB93-DB7A-36EB-31CB-7B5DB0A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4AC-39F1-F1A9-0E21-55555093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6815-1376-020A-66A3-B2D5740F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4774A-FCA8-A3CC-4EC3-3540A979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33534-1620-5CF2-27FF-C8CB54EC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0230-A1D1-1443-E5E7-BBB4EACD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79C2-FB35-00AA-6CAA-642F171C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2870-534A-3D4E-2D1A-0FF895B5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FA15-8EBF-C3C9-7E44-71F8D012F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5FF71-3EE3-7561-CAED-ABD0810D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7B04-7321-70FE-F3E3-080C29F4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AEFEC-A5DE-9369-B3E6-D21B9752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6C772-6777-E3A9-AE9B-0CFBE445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731D6-ACDB-7D75-A720-E0A21E1F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F583-61D9-FA9B-0D91-7024115BF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386B-352A-2977-DC8E-919A6589C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F3EA-0EAB-4461-AB66-C72F1AA1CF6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0DAC5-72F3-6AFF-3B77-9F7815D17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4BC2-9097-9498-225B-48A42D75D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C496-2DA8-4615-9B7B-0B95D85A1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2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2547-885E-A85A-3245-5DE3896B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EYE COLOR DETECTION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8F788-363A-3F5C-9E9D-D6AE53AC8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3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0ED3-0812-D87C-2480-EFB8C4F7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FURTHER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2517-F984-DF6D-1226-7C6BF95C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predetermined</a:t>
            </a:r>
            <a:r>
              <a:rPr lang="tr-TR" dirty="0"/>
              <a:t> HSV </a:t>
            </a:r>
            <a:r>
              <a:rPr lang="tr-TR" dirty="0" err="1"/>
              <a:t>ranges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experiments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879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0D68-1729-96E5-91E6-90B23E8C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White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Gray</a:t>
            </a:r>
            <a:r>
              <a:rPr lang="tr-TR" dirty="0"/>
              <a:t> World </a:t>
            </a:r>
            <a:r>
              <a:rPr lang="tr-TR" dirty="0" err="1"/>
              <a:t>Assumption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C5B7-BE15-DD83-BDAE-CC38A1CE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Furher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: https://pippin.gimp.org/image-processing/chapter-automaticadjustments.html</a:t>
            </a:r>
            <a:endParaRPr lang="en-GB" dirty="0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77FF62C-2AAF-028D-82A2-A9FDB248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03" y="2843576"/>
            <a:ext cx="2800741" cy="3810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15B715-DA27-C2CF-FA5F-46162B2F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318" y="2872155"/>
            <a:ext cx="2886478" cy="37819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0A4803-E29F-29EF-CDC2-7D61E379F6A3}"/>
              </a:ext>
            </a:extLst>
          </p:cNvPr>
          <p:cNvSpPr/>
          <p:nvPr/>
        </p:nvSpPr>
        <p:spPr>
          <a:xfrm>
            <a:off x="5364767" y="4375203"/>
            <a:ext cx="1099128" cy="775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60BC-D3E0-3433-7EB8-A448AD0C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IRIS DETECTION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3B8-0662-C459-34BD-43FE3109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4351338"/>
          </a:xfrm>
        </p:spPr>
        <p:txBody>
          <a:bodyPr/>
          <a:lstStyle/>
          <a:p>
            <a:r>
              <a:rPr lang="tr-TR" dirty="0"/>
              <a:t>Google </a:t>
            </a:r>
            <a:r>
              <a:rPr lang="tr-TR" dirty="0" err="1"/>
              <a:t>mediapipe</a:t>
            </a:r>
            <a:r>
              <a:rPr lang="tr-TR" dirty="0"/>
              <a:t> </a:t>
            </a:r>
            <a:r>
              <a:rPr lang="tr-TR" dirty="0" err="1"/>
              <a:t>facemesh</a:t>
            </a:r>
            <a:r>
              <a:rPr lang="tr-TR" dirty="0"/>
              <a:t> </a:t>
            </a:r>
            <a:r>
              <a:rPr lang="tr-TR" dirty="0" err="1"/>
              <a:t>landmarks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utilized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of iris can be </a:t>
            </a:r>
            <a:r>
              <a:rPr lang="tr-TR" dirty="0" err="1"/>
              <a:t>detected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mediapipe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Pupil</a:t>
            </a:r>
            <a:r>
              <a:rPr lang="tr-TR" dirty="0"/>
              <a:t> is </a:t>
            </a:r>
            <a:r>
              <a:rPr lang="tr-TR" dirty="0" err="1"/>
              <a:t>discarded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assumption</a:t>
            </a:r>
            <a:r>
              <a:rPr lang="tr-TR" dirty="0"/>
              <a:t> of :</a:t>
            </a:r>
          </a:p>
          <a:p>
            <a:pPr marL="0" indent="0">
              <a:buNone/>
            </a:pPr>
            <a:r>
              <a:rPr lang="tr-TR" dirty="0" err="1"/>
              <a:t>radius</a:t>
            </a:r>
            <a:r>
              <a:rPr lang="tr-TR" dirty="0"/>
              <a:t> of </a:t>
            </a:r>
            <a:r>
              <a:rPr lang="tr-TR" dirty="0" err="1"/>
              <a:t>pupil</a:t>
            </a:r>
            <a:r>
              <a:rPr lang="tr-TR" dirty="0"/>
              <a:t> = </a:t>
            </a:r>
            <a:r>
              <a:rPr lang="tr-TR" dirty="0" err="1"/>
              <a:t>radius</a:t>
            </a:r>
            <a:r>
              <a:rPr lang="tr-TR" dirty="0"/>
              <a:t> of iris / 3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E1519-7CFE-660B-DACA-C5398B49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86" y="2100791"/>
            <a:ext cx="283884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2082-BCA5-DD67-1787-AEB15BD5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COLOR DETECTION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27EB-C553-5161-D541-3C4B540F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Pre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HSV domain of </a:t>
            </a:r>
            <a:r>
              <a:rPr lang="tr-TR" dirty="0" err="1"/>
              <a:t>eye</a:t>
            </a:r>
            <a:r>
              <a:rPr lang="tr-TR" dirty="0"/>
              <a:t> </a:t>
            </a:r>
            <a:r>
              <a:rPr lang="tr-TR" dirty="0" err="1"/>
              <a:t>colors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Voting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iris </a:t>
            </a:r>
            <a:r>
              <a:rPr lang="tr-TR" dirty="0" err="1"/>
              <a:t>region</a:t>
            </a:r>
            <a:r>
              <a:rPr lang="tr-TR" dirty="0"/>
              <a:t>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5B948-0734-8D9A-9A20-E1D39DA9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2319182"/>
            <a:ext cx="811643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9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6F65-098B-3865-B5C0-242C844D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43BC-82BD-5663-4786-1E8DEEF5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tr-TR" dirty="0"/>
              <a:t>1)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4E9D-CC34-5471-539E-D2D183FE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96" y="1888426"/>
            <a:ext cx="2905530" cy="382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FCEFC-3540-5758-3445-6A0390E14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250" y="2560032"/>
            <a:ext cx="243874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6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CE5D-04C5-7B8D-655F-A59C8065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CC24-6FDF-9181-88D6-A2505CCD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F83EF-E1BF-9794-FAB2-90497A12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01" y="2086501"/>
            <a:ext cx="2810267" cy="3829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F48CC-ADA7-D52E-4811-34A51C6E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68" y="2777159"/>
            <a:ext cx="265784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4C2F-B24E-DF80-3B34-BA484848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4263-15A6-2E2C-4480-C213B974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A19AB-E0CE-2F83-D342-C9087690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904" y="2222474"/>
            <a:ext cx="2800741" cy="3810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6A1F1-B430-8745-D3F8-FEC0AF7F9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679" y="2853371"/>
            <a:ext cx="2267266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5B4E-E93E-58C1-5647-4B89AC4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DFB4-26B7-3470-BBF6-4919C4CB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4)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9FBD-1B07-0AC0-FCD1-66164CDA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32" y="2115081"/>
            <a:ext cx="2876951" cy="3772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B0288-02DB-D152-E025-4493B387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60" y="2748581"/>
            <a:ext cx="239110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0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A2E7-4B00-1B3E-5C62-1F85A2E1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F41AB-CE3B-E11E-5C83-57EB69EE4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846" y="2153713"/>
            <a:ext cx="2857899" cy="3867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93743-7009-1C28-89F5-2EF6DE62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115" y="2863424"/>
            <a:ext cx="234347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EYE COLOR DETECTION</vt:lpstr>
      <vt:lpstr>White Balancing with Gray World Assumption</vt:lpstr>
      <vt:lpstr>IRIS DETECTION</vt:lpstr>
      <vt:lpstr>COLOR DETECTION</vt:lpstr>
      <vt:lpstr>Example Results</vt:lpstr>
      <vt:lpstr>PowerPoint Presentation</vt:lpstr>
      <vt:lpstr>PowerPoint Presentation</vt:lpstr>
      <vt:lpstr>PowerPoint Presentation</vt:lpstr>
      <vt:lpstr>PowerPoint Presentation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COLOR DETECTION</dc:title>
  <dc:creator>Mert Arslanoğlu</dc:creator>
  <cp:lastModifiedBy>Mert Arslanoğlu</cp:lastModifiedBy>
  <cp:revision>1</cp:revision>
  <dcterms:created xsi:type="dcterms:W3CDTF">2023-08-25T22:23:54Z</dcterms:created>
  <dcterms:modified xsi:type="dcterms:W3CDTF">2023-08-25T22:49:02Z</dcterms:modified>
</cp:coreProperties>
</file>