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1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E40"/>
    <a:srgbClr val="F82610"/>
    <a:srgbClr val="0DC0FF"/>
    <a:srgbClr val="00CC00"/>
    <a:srgbClr val="FF2D2D"/>
    <a:srgbClr val="3366CC"/>
    <a:srgbClr val="873AC0"/>
    <a:srgbClr val="FBFBFB"/>
    <a:srgbClr val="FF3F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8" autoAdjust="0"/>
    <p:restoredTop sz="94660"/>
  </p:normalViewPr>
  <p:slideViewPr>
    <p:cSldViewPr snapToGrid="0">
      <p:cViewPr>
        <p:scale>
          <a:sx n="100" d="100"/>
          <a:sy n="100" d="100"/>
        </p:scale>
        <p:origin x="3150" y="-45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F8243-39D3-4D84-AD88-154E5B9FA3B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98A54-72DE-41B6-82EB-D867EABEC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64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4787" rtl="0" eaLnBrk="1" latinLnBrk="0" hangingPunct="1">
      <a:defRPr sz="466" kern="1200">
        <a:solidFill>
          <a:schemeClr val="tx1"/>
        </a:solidFill>
        <a:latin typeface="+mn-lt"/>
        <a:ea typeface="+mn-ea"/>
        <a:cs typeface="+mn-cs"/>
      </a:defRPr>
    </a:lvl1pPr>
    <a:lvl2pPr marL="177394" algn="l" defTabSz="354787" rtl="0" eaLnBrk="1" latinLnBrk="0" hangingPunct="1">
      <a:defRPr sz="466" kern="1200">
        <a:solidFill>
          <a:schemeClr val="tx1"/>
        </a:solidFill>
        <a:latin typeface="+mn-lt"/>
        <a:ea typeface="+mn-ea"/>
        <a:cs typeface="+mn-cs"/>
      </a:defRPr>
    </a:lvl2pPr>
    <a:lvl3pPr marL="354787" algn="l" defTabSz="354787" rtl="0" eaLnBrk="1" latinLnBrk="0" hangingPunct="1">
      <a:defRPr sz="466" kern="1200">
        <a:solidFill>
          <a:schemeClr val="tx1"/>
        </a:solidFill>
        <a:latin typeface="+mn-lt"/>
        <a:ea typeface="+mn-ea"/>
        <a:cs typeface="+mn-cs"/>
      </a:defRPr>
    </a:lvl3pPr>
    <a:lvl4pPr marL="532181" algn="l" defTabSz="354787" rtl="0" eaLnBrk="1" latinLnBrk="0" hangingPunct="1">
      <a:defRPr sz="466" kern="1200">
        <a:solidFill>
          <a:schemeClr val="tx1"/>
        </a:solidFill>
        <a:latin typeface="+mn-lt"/>
        <a:ea typeface="+mn-ea"/>
        <a:cs typeface="+mn-cs"/>
      </a:defRPr>
    </a:lvl4pPr>
    <a:lvl5pPr marL="709574" algn="l" defTabSz="354787" rtl="0" eaLnBrk="1" latinLnBrk="0" hangingPunct="1">
      <a:defRPr sz="466" kern="1200">
        <a:solidFill>
          <a:schemeClr val="tx1"/>
        </a:solidFill>
        <a:latin typeface="+mn-lt"/>
        <a:ea typeface="+mn-ea"/>
        <a:cs typeface="+mn-cs"/>
      </a:defRPr>
    </a:lvl5pPr>
    <a:lvl6pPr marL="886968" algn="l" defTabSz="354787" rtl="0" eaLnBrk="1" latinLnBrk="0" hangingPunct="1">
      <a:defRPr sz="466" kern="1200">
        <a:solidFill>
          <a:schemeClr val="tx1"/>
        </a:solidFill>
        <a:latin typeface="+mn-lt"/>
        <a:ea typeface="+mn-ea"/>
        <a:cs typeface="+mn-cs"/>
      </a:defRPr>
    </a:lvl6pPr>
    <a:lvl7pPr marL="1064362" algn="l" defTabSz="354787" rtl="0" eaLnBrk="1" latinLnBrk="0" hangingPunct="1">
      <a:defRPr sz="466" kern="1200">
        <a:solidFill>
          <a:schemeClr val="tx1"/>
        </a:solidFill>
        <a:latin typeface="+mn-lt"/>
        <a:ea typeface="+mn-ea"/>
        <a:cs typeface="+mn-cs"/>
      </a:defRPr>
    </a:lvl7pPr>
    <a:lvl8pPr marL="1241755" algn="l" defTabSz="354787" rtl="0" eaLnBrk="1" latinLnBrk="0" hangingPunct="1">
      <a:defRPr sz="466" kern="1200">
        <a:solidFill>
          <a:schemeClr val="tx1"/>
        </a:solidFill>
        <a:latin typeface="+mn-lt"/>
        <a:ea typeface="+mn-ea"/>
        <a:cs typeface="+mn-cs"/>
      </a:defRPr>
    </a:lvl8pPr>
    <a:lvl9pPr marL="1419149" algn="l" defTabSz="354787" rtl="0" eaLnBrk="1" latinLnBrk="0" hangingPunct="1">
      <a:defRPr sz="4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98A54-72DE-41B6-82EB-D867EABEC78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51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36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6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1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998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896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43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74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0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50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62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18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7167-F6B0-452C-84CA-FBB7B45199C1}" type="datetimeFigureOut">
              <a:rPr lang="tr-TR" smtClean="0"/>
              <a:t>30.04.2023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4B20-2D37-4705-90C7-AE5442D427D7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l"/>
          <p:cNvSpPr txBox="1"/>
          <p:nvPr userDrawn="1"/>
        </p:nvSpPr>
        <p:spPr>
          <a:xfrm>
            <a:off x="0" y="9568180"/>
            <a:ext cx="6858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0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ikdörtgen: Yuvarlatılmış Köşeler 100">
            <a:extLst>
              <a:ext uri="{FF2B5EF4-FFF2-40B4-BE49-F238E27FC236}">
                <a16:creationId xmlns:a16="http://schemas.microsoft.com/office/drawing/2014/main" id="{265CB86C-9E14-4339-928B-ED8AF885FCD7}"/>
              </a:ext>
            </a:extLst>
          </p:cNvPr>
          <p:cNvSpPr/>
          <p:nvPr/>
        </p:nvSpPr>
        <p:spPr>
          <a:xfrm>
            <a:off x="0" y="56286"/>
            <a:ext cx="6857999" cy="97236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" dirty="0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66F6C99C-10C0-4117-9639-2F281C6F8425}"/>
              </a:ext>
            </a:extLst>
          </p:cNvPr>
          <p:cNvSpPr/>
          <p:nvPr/>
        </p:nvSpPr>
        <p:spPr>
          <a:xfrm>
            <a:off x="0" y="0"/>
            <a:ext cx="6858000" cy="56286"/>
          </a:xfrm>
          <a:prstGeom prst="rect">
            <a:avLst/>
          </a:prstGeom>
          <a:solidFill>
            <a:srgbClr val="F14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" dirty="0"/>
          </a:p>
        </p:txBody>
      </p:sp>
      <p:sp>
        <p:nvSpPr>
          <p:cNvPr id="97" name="Dikdörtgen 96">
            <a:extLst>
              <a:ext uri="{FF2B5EF4-FFF2-40B4-BE49-F238E27FC236}">
                <a16:creationId xmlns:a16="http://schemas.microsoft.com/office/drawing/2014/main" id="{7A072E95-AA1A-411F-9EB9-6CEEBDB488EA}"/>
              </a:ext>
            </a:extLst>
          </p:cNvPr>
          <p:cNvSpPr/>
          <p:nvPr/>
        </p:nvSpPr>
        <p:spPr>
          <a:xfrm>
            <a:off x="-5465" y="9852457"/>
            <a:ext cx="6876000" cy="56286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" dirty="0"/>
          </a:p>
        </p:txBody>
      </p:sp>
      <p:pic>
        <p:nvPicPr>
          <p:cNvPr id="24" name="Grafik 23" descr="E-posta">
            <a:extLst>
              <a:ext uri="{FF2B5EF4-FFF2-40B4-BE49-F238E27FC236}">
                <a16:creationId xmlns:a16="http://schemas.microsoft.com/office/drawing/2014/main" id="{6518C123-36FB-4C61-91D3-791E2F5D31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4331" y="183909"/>
            <a:ext cx="144000" cy="144000"/>
          </a:xfrm>
          <a:prstGeom prst="rect">
            <a:avLst/>
          </a:prstGeom>
        </p:spPr>
      </p:pic>
      <p:pic>
        <p:nvPicPr>
          <p:cNvPr id="26" name="Grafik 25" descr="Alıcı">
            <a:extLst>
              <a:ext uri="{FF2B5EF4-FFF2-40B4-BE49-F238E27FC236}">
                <a16:creationId xmlns:a16="http://schemas.microsoft.com/office/drawing/2014/main" id="{42EA3ED0-FAA2-429B-B9F8-28DF12BF6E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0591" y="439115"/>
            <a:ext cx="144000" cy="144000"/>
          </a:xfrm>
          <a:prstGeom prst="rect">
            <a:avLst/>
          </a:prstGeom>
        </p:spPr>
      </p:pic>
      <p:pic>
        <p:nvPicPr>
          <p:cNvPr id="31" name="Grafik 30" descr="İşaretleyici">
            <a:extLst>
              <a:ext uri="{FF2B5EF4-FFF2-40B4-BE49-F238E27FC236}">
                <a16:creationId xmlns:a16="http://schemas.microsoft.com/office/drawing/2014/main" id="{06E3E33F-EA94-4A0D-BCA1-A95020DB35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1105" y="664595"/>
            <a:ext cx="216000" cy="216000"/>
          </a:xfrm>
          <a:prstGeom prst="rect">
            <a:avLst/>
          </a:prstGeom>
        </p:spPr>
      </p:pic>
      <p:sp>
        <p:nvSpPr>
          <p:cNvPr id="32" name="Metin kutusu 31">
            <a:extLst>
              <a:ext uri="{FF2B5EF4-FFF2-40B4-BE49-F238E27FC236}">
                <a16:creationId xmlns:a16="http://schemas.microsoft.com/office/drawing/2014/main" id="{81CF0C27-29A2-444D-95B9-4CC62890CFA5}"/>
              </a:ext>
            </a:extLst>
          </p:cNvPr>
          <p:cNvSpPr txBox="1"/>
          <p:nvPr/>
        </p:nvSpPr>
        <p:spPr>
          <a:xfrm>
            <a:off x="5102985" y="156344"/>
            <a:ext cx="1337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800" dirty="0"/>
              <a:t>mertaygun97</a:t>
            </a:r>
            <a:r>
              <a:rPr lang="en-US" sz="800" dirty="0"/>
              <a:t>@</a:t>
            </a:r>
            <a:r>
              <a:rPr lang="tr-TR" sz="800" dirty="0"/>
              <a:t>gmail</a:t>
            </a:r>
            <a:r>
              <a:rPr lang="en-US" sz="800" dirty="0"/>
              <a:t>.com</a:t>
            </a:r>
          </a:p>
        </p:txBody>
      </p:sp>
      <p:sp>
        <p:nvSpPr>
          <p:cNvPr id="127" name="Metin kutusu 126">
            <a:extLst>
              <a:ext uri="{FF2B5EF4-FFF2-40B4-BE49-F238E27FC236}">
                <a16:creationId xmlns:a16="http://schemas.microsoft.com/office/drawing/2014/main" id="{3B11A678-287D-4675-8BAC-59CCAD46BA82}"/>
              </a:ext>
            </a:extLst>
          </p:cNvPr>
          <p:cNvSpPr txBox="1"/>
          <p:nvPr/>
        </p:nvSpPr>
        <p:spPr>
          <a:xfrm>
            <a:off x="5153243" y="412355"/>
            <a:ext cx="1247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+90 (</a:t>
            </a:r>
            <a:r>
              <a:rPr lang="tr-TR" sz="800" dirty="0"/>
              <a:t>541</a:t>
            </a:r>
            <a:r>
              <a:rPr lang="en-US" sz="800" dirty="0"/>
              <a:t>) </a:t>
            </a:r>
            <a:r>
              <a:rPr lang="tr-TR" sz="800" dirty="0"/>
              <a:t>552</a:t>
            </a:r>
            <a:r>
              <a:rPr lang="en-US" sz="800" dirty="0"/>
              <a:t> </a:t>
            </a:r>
            <a:r>
              <a:rPr lang="tr-TR" sz="800" dirty="0"/>
              <a:t>22</a:t>
            </a:r>
            <a:r>
              <a:rPr lang="en-US" sz="800" dirty="0"/>
              <a:t> </a:t>
            </a:r>
            <a:r>
              <a:rPr lang="tr-TR" sz="800" dirty="0"/>
              <a:t>51</a:t>
            </a:r>
            <a:endParaRPr lang="en-US" sz="800" dirty="0"/>
          </a:p>
        </p:txBody>
      </p:sp>
      <p:sp>
        <p:nvSpPr>
          <p:cNvPr id="128" name="Metin kutusu 127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5192729" y="669299"/>
            <a:ext cx="1247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800" dirty="0"/>
              <a:t>Yalova</a:t>
            </a:r>
            <a:r>
              <a:rPr lang="en-US" sz="800" dirty="0"/>
              <a:t>, TURKEY</a:t>
            </a:r>
          </a:p>
        </p:txBody>
      </p:sp>
      <p:sp>
        <p:nvSpPr>
          <p:cNvPr id="129" name="Metin kutusu 128">
            <a:extLst>
              <a:ext uri="{FF2B5EF4-FFF2-40B4-BE49-F238E27FC236}">
                <a16:creationId xmlns:a16="http://schemas.microsoft.com/office/drawing/2014/main" id="{6B3126BC-122F-49FC-8D29-FB57EFB63282}"/>
              </a:ext>
            </a:extLst>
          </p:cNvPr>
          <p:cNvSpPr txBox="1"/>
          <p:nvPr/>
        </p:nvSpPr>
        <p:spPr>
          <a:xfrm>
            <a:off x="202463" y="274385"/>
            <a:ext cx="295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GungsuhChe" panose="02030609000101010101" pitchFamily="49" charset="-127"/>
              </a:rPr>
              <a:t>Mert Aygün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GungsuhChe" panose="02030609000101010101" pitchFamily="49" charset="-127"/>
            </a:endParaRPr>
          </a:p>
        </p:txBody>
      </p:sp>
      <p:sp>
        <p:nvSpPr>
          <p:cNvPr id="145" name="Metin kutusu 144">
            <a:extLst>
              <a:ext uri="{FF2B5EF4-FFF2-40B4-BE49-F238E27FC236}">
                <a16:creationId xmlns:a16="http://schemas.microsoft.com/office/drawing/2014/main" id="{C772DA71-6F67-4664-BC5B-0FE3546BD23A}"/>
              </a:ext>
            </a:extLst>
          </p:cNvPr>
          <p:cNvSpPr txBox="1"/>
          <p:nvPr/>
        </p:nvSpPr>
        <p:spPr>
          <a:xfrm>
            <a:off x="288350" y="1324020"/>
            <a:ext cx="18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r>
              <a:rPr lang="en-US" sz="1800" b="1" i="0" u="sng" dirty="0">
                <a:cs typeface="Aharoni" panose="02010803020104030203" pitchFamily="2" charset="-79"/>
              </a:rPr>
              <a:t>EDUCATION</a:t>
            </a:r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58980722-45D3-4596-82EE-9E82076F2AC8}"/>
              </a:ext>
            </a:extLst>
          </p:cNvPr>
          <p:cNvSpPr txBox="1"/>
          <p:nvPr/>
        </p:nvSpPr>
        <p:spPr>
          <a:xfrm>
            <a:off x="280233" y="1793697"/>
            <a:ext cx="108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14E40"/>
                </a:solidFill>
              </a:rPr>
              <a:t>0</a:t>
            </a:r>
            <a:r>
              <a:rPr lang="tr-TR" sz="800" dirty="0">
                <a:solidFill>
                  <a:srgbClr val="F14E40"/>
                </a:solidFill>
              </a:rPr>
              <a:t>9</a:t>
            </a:r>
            <a:r>
              <a:rPr lang="en-US" sz="800" dirty="0">
                <a:solidFill>
                  <a:srgbClr val="F14E40"/>
                </a:solidFill>
              </a:rPr>
              <a:t>.</a:t>
            </a:r>
            <a:r>
              <a:rPr lang="tr-TR" sz="800" dirty="0">
                <a:solidFill>
                  <a:srgbClr val="F14E40"/>
                </a:solidFill>
              </a:rPr>
              <a:t>2016</a:t>
            </a:r>
            <a:r>
              <a:rPr lang="en-US" sz="800" dirty="0">
                <a:solidFill>
                  <a:srgbClr val="F14E40"/>
                </a:solidFill>
              </a:rPr>
              <a:t> - 0</a:t>
            </a:r>
            <a:r>
              <a:rPr lang="tr-TR" sz="800" dirty="0">
                <a:solidFill>
                  <a:srgbClr val="F14E40"/>
                </a:solidFill>
              </a:rPr>
              <a:t>9</a:t>
            </a:r>
            <a:r>
              <a:rPr lang="en-US" sz="800" dirty="0">
                <a:solidFill>
                  <a:srgbClr val="F14E40"/>
                </a:solidFill>
              </a:rPr>
              <a:t>.20</a:t>
            </a:r>
            <a:r>
              <a:rPr lang="tr-TR" sz="800" dirty="0">
                <a:solidFill>
                  <a:srgbClr val="F14E40"/>
                </a:solidFill>
              </a:rPr>
              <a:t>23</a:t>
            </a:r>
            <a:endParaRPr lang="en-US" sz="800" dirty="0">
              <a:solidFill>
                <a:srgbClr val="F14E40"/>
              </a:solidFill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BA76FD46-2A98-45B5-A7BD-75BDACF9C114}"/>
              </a:ext>
            </a:extLst>
          </p:cNvPr>
          <p:cNvSpPr txBox="1"/>
          <p:nvPr/>
        </p:nvSpPr>
        <p:spPr>
          <a:xfrm>
            <a:off x="280233" y="2007888"/>
            <a:ext cx="26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r>
              <a:rPr lang="tr-TR" sz="1000" b="1" i="0" dirty="0">
                <a:latin typeface="Calibri" panose="020F0502020204030204" pitchFamily="34" charset="0"/>
                <a:cs typeface="Aharoni" panose="02010803020104030203" pitchFamily="2" charset="-79"/>
              </a:rPr>
              <a:t>Computer Engineering</a:t>
            </a:r>
          </a:p>
          <a:p>
            <a:r>
              <a:rPr lang="tr-TR" sz="1000" i="0" dirty="0">
                <a:latin typeface="Calibri" panose="020F0502020204030204" pitchFamily="34" charset="0"/>
                <a:cs typeface="Aharoni" panose="02010803020104030203" pitchFamily="2" charset="-79"/>
              </a:rPr>
              <a:t>Dumlupınar University - Kütahya</a:t>
            </a:r>
            <a:endParaRPr lang="en-US" sz="1000" i="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B9A1CD25-9218-4EDB-8C4E-69B3627D8295}"/>
              </a:ext>
            </a:extLst>
          </p:cNvPr>
          <p:cNvSpPr txBox="1"/>
          <p:nvPr/>
        </p:nvSpPr>
        <p:spPr>
          <a:xfrm>
            <a:off x="3748636" y="1321461"/>
            <a:ext cx="296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r>
              <a:rPr lang="en-US" sz="1800" b="1" i="0" u="sng" dirty="0">
                <a:latin typeface="Calibri" panose="020F0502020204030204" pitchFamily="34" charset="0"/>
                <a:cs typeface="Aharoni" panose="02010803020104030203" pitchFamily="2" charset="-79"/>
              </a:rPr>
              <a:t>SKILLS &amp; COMPETENCES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772DF4C1-4C13-49E1-99B0-15B1C93300B2}"/>
              </a:ext>
            </a:extLst>
          </p:cNvPr>
          <p:cNvSpPr txBox="1"/>
          <p:nvPr/>
        </p:nvSpPr>
        <p:spPr>
          <a:xfrm>
            <a:off x="3722979" y="4397509"/>
            <a:ext cx="245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r>
              <a:rPr lang="en-US" sz="1800" b="1" i="0" u="sng" dirty="0">
                <a:latin typeface="Calibri" panose="020F0502020204030204" pitchFamily="34" charset="0"/>
                <a:cs typeface="Aharoni" panose="02010803020104030203" pitchFamily="2" charset="-79"/>
              </a:rPr>
              <a:t>LANGUAGES</a:t>
            </a:r>
          </a:p>
        </p:txBody>
      </p:sp>
      <p:pic>
        <p:nvPicPr>
          <p:cNvPr id="60" name="Resim 59">
            <a:extLst>
              <a:ext uri="{FF2B5EF4-FFF2-40B4-BE49-F238E27FC236}">
                <a16:creationId xmlns:a16="http://schemas.microsoft.com/office/drawing/2014/main" id="{3D1EDB18-D081-4737-929E-B18817F5A3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31" y="5041911"/>
            <a:ext cx="216000" cy="220478"/>
          </a:xfrm>
          <a:prstGeom prst="rect">
            <a:avLst/>
          </a:prstGeom>
        </p:spPr>
      </p:pic>
      <p:sp>
        <p:nvSpPr>
          <p:cNvPr id="61" name="Metin kutusu 60">
            <a:extLst>
              <a:ext uri="{FF2B5EF4-FFF2-40B4-BE49-F238E27FC236}">
                <a16:creationId xmlns:a16="http://schemas.microsoft.com/office/drawing/2014/main" id="{AFFBA168-5167-45E8-A3A6-A45DDBAE33B7}"/>
              </a:ext>
            </a:extLst>
          </p:cNvPr>
          <p:cNvSpPr txBox="1"/>
          <p:nvPr/>
        </p:nvSpPr>
        <p:spPr>
          <a:xfrm>
            <a:off x="4811726" y="5031528"/>
            <a:ext cx="76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English</a:t>
            </a:r>
          </a:p>
        </p:txBody>
      </p:sp>
      <p:pic>
        <p:nvPicPr>
          <p:cNvPr id="62" name="Resim 61">
            <a:extLst>
              <a:ext uri="{FF2B5EF4-FFF2-40B4-BE49-F238E27FC236}">
                <a16:creationId xmlns:a16="http://schemas.microsoft.com/office/drawing/2014/main" id="{A2E1CCDD-1F7A-413D-A5DB-2C60C3AE18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17" y="5046949"/>
            <a:ext cx="216000" cy="216000"/>
          </a:xfrm>
          <a:prstGeom prst="rect">
            <a:avLst/>
          </a:prstGeom>
        </p:spPr>
      </p:pic>
      <p:sp>
        <p:nvSpPr>
          <p:cNvPr id="63" name="Metin kutusu 62">
            <a:extLst>
              <a:ext uri="{FF2B5EF4-FFF2-40B4-BE49-F238E27FC236}">
                <a16:creationId xmlns:a16="http://schemas.microsoft.com/office/drawing/2014/main" id="{5B4F2B52-A27E-42F9-B069-EC74FE33A78E}"/>
              </a:ext>
            </a:extLst>
          </p:cNvPr>
          <p:cNvSpPr txBox="1"/>
          <p:nvPr/>
        </p:nvSpPr>
        <p:spPr>
          <a:xfrm>
            <a:off x="3785579" y="5034482"/>
            <a:ext cx="76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Turkish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6EF7222E-9667-434D-9775-FE341695209F}"/>
              </a:ext>
            </a:extLst>
          </p:cNvPr>
          <p:cNvSpPr txBox="1"/>
          <p:nvPr/>
        </p:nvSpPr>
        <p:spPr>
          <a:xfrm>
            <a:off x="3583263" y="1953684"/>
            <a:ext cx="149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pPr algn="r"/>
            <a:r>
              <a:rPr lang="tr-TR" sz="1000" i="0" dirty="0">
                <a:latin typeface="Calibri" panose="020F0502020204030204" pitchFamily="34" charset="0"/>
                <a:cs typeface="Aharoni" panose="02010803020104030203" pitchFamily="2" charset="-79"/>
              </a:rPr>
              <a:t>Teamwork</a:t>
            </a:r>
            <a:endParaRPr lang="en-US" sz="1000" i="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7" name="Dikdörtgen 66">
            <a:extLst>
              <a:ext uri="{FF2B5EF4-FFF2-40B4-BE49-F238E27FC236}">
                <a16:creationId xmlns:a16="http://schemas.microsoft.com/office/drawing/2014/main" id="{A7D7378F-A458-4390-AAB2-BF3637E64C02}"/>
              </a:ext>
            </a:extLst>
          </p:cNvPr>
          <p:cNvSpPr/>
          <p:nvPr/>
        </p:nvSpPr>
        <p:spPr>
          <a:xfrm>
            <a:off x="5109336" y="2029474"/>
            <a:ext cx="1068796" cy="89648"/>
          </a:xfrm>
          <a:prstGeom prst="rect">
            <a:avLst/>
          </a:prstGeom>
          <a:solidFill>
            <a:srgbClr val="F14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672EC20-10FE-4469-8D65-738B0058B4DA}"/>
              </a:ext>
            </a:extLst>
          </p:cNvPr>
          <p:cNvSpPr txBox="1"/>
          <p:nvPr/>
        </p:nvSpPr>
        <p:spPr>
          <a:xfrm>
            <a:off x="3583263" y="2241747"/>
            <a:ext cx="149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pPr algn="r"/>
            <a:r>
              <a:rPr lang="tr-TR" sz="1000" i="0" dirty="0">
                <a:latin typeface="Calibri" panose="020F0502020204030204" pitchFamily="34" charset="0"/>
                <a:cs typeface="Aharoni" panose="02010803020104030203" pitchFamily="2" charset="-79"/>
              </a:rPr>
              <a:t>Coordination</a:t>
            </a:r>
            <a:endParaRPr lang="en-US" sz="1000" i="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F7A9BDBD-9BD2-417A-B2F7-22E70E5E1DFF}"/>
              </a:ext>
            </a:extLst>
          </p:cNvPr>
          <p:cNvSpPr/>
          <p:nvPr/>
        </p:nvSpPr>
        <p:spPr>
          <a:xfrm>
            <a:off x="5109336" y="2318417"/>
            <a:ext cx="1068796" cy="89648"/>
          </a:xfrm>
          <a:prstGeom prst="rect">
            <a:avLst/>
          </a:prstGeom>
          <a:solidFill>
            <a:srgbClr val="F14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692F9306-0BB0-407F-ACE6-B9D873D3BF2D}"/>
              </a:ext>
            </a:extLst>
          </p:cNvPr>
          <p:cNvSpPr txBox="1"/>
          <p:nvPr/>
        </p:nvSpPr>
        <p:spPr>
          <a:xfrm>
            <a:off x="3583263" y="2545050"/>
            <a:ext cx="149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pPr algn="r"/>
            <a:r>
              <a:rPr lang="tr-TR" sz="1000" i="0" dirty="0">
                <a:latin typeface="Calibri" panose="020F0502020204030204" pitchFamily="34" charset="0"/>
                <a:cs typeface="Aharoni" panose="02010803020104030203" pitchFamily="2" charset="-79"/>
              </a:rPr>
              <a:t>Project Management</a:t>
            </a:r>
            <a:endParaRPr lang="en-US" sz="1000" i="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95148807-9B00-408E-9257-17864F663EEB}"/>
              </a:ext>
            </a:extLst>
          </p:cNvPr>
          <p:cNvSpPr/>
          <p:nvPr/>
        </p:nvSpPr>
        <p:spPr>
          <a:xfrm>
            <a:off x="5109336" y="2607360"/>
            <a:ext cx="1139912" cy="89648"/>
          </a:xfrm>
          <a:prstGeom prst="rect">
            <a:avLst/>
          </a:prstGeom>
          <a:solidFill>
            <a:srgbClr val="F14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CC2729E3-B07D-4406-ABF7-C2F2EF2E2C0E}"/>
              </a:ext>
            </a:extLst>
          </p:cNvPr>
          <p:cNvSpPr txBox="1"/>
          <p:nvPr/>
        </p:nvSpPr>
        <p:spPr>
          <a:xfrm>
            <a:off x="3583263" y="2817873"/>
            <a:ext cx="149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pPr algn="r"/>
            <a:r>
              <a:rPr lang="tr-TR" sz="1000" i="0" dirty="0">
                <a:latin typeface="Calibri" panose="020F0502020204030204" pitchFamily="34" charset="0"/>
                <a:cs typeface="Aharoni" panose="02010803020104030203" pitchFamily="2" charset="-79"/>
              </a:rPr>
              <a:t>Analysing &amp; Reporting</a:t>
            </a:r>
            <a:endParaRPr lang="en-US" sz="1000" i="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C7382E45-A72F-4B4C-B251-C218DDC13C52}"/>
              </a:ext>
            </a:extLst>
          </p:cNvPr>
          <p:cNvSpPr/>
          <p:nvPr/>
        </p:nvSpPr>
        <p:spPr>
          <a:xfrm>
            <a:off x="5109336" y="2896303"/>
            <a:ext cx="1068796" cy="89648"/>
          </a:xfrm>
          <a:prstGeom prst="rect">
            <a:avLst/>
          </a:prstGeom>
          <a:solidFill>
            <a:srgbClr val="F14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E4FA43DF-2AF5-4528-BFCC-399332D8A9CE}"/>
              </a:ext>
            </a:extLst>
          </p:cNvPr>
          <p:cNvSpPr txBox="1"/>
          <p:nvPr/>
        </p:nvSpPr>
        <p:spPr>
          <a:xfrm>
            <a:off x="3583263" y="3121176"/>
            <a:ext cx="149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pPr algn="r"/>
            <a:r>
              <a:rPr lang="tr-TR" sz="1000" i="0" dirty="0">
                <a:latin typeface="Calibri" panose="020F0502020204030204" pitchFamily="34" charset="0"/>
                <a:cs typeface="Aharoni" panose="02010803020104030203" pitchFamily="2" charset="-79"/>
              </a:rPr>
              <a:t>Presentation Skills</a:t>
            </a:r>
            <a:endParaRPr lang="en-US" sz="1000" i="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5" name="Dikdörtgen 74">
            <a:extLst>
              <a:ext uri="{FF2B5EF4-FFF2-40B4-BE49-F238E27FC236}">
                <a16:creationId xmlns:a16="http://schemas.microsoft.com/office/drawing/2014/main" id="{F9CF73B2-2BC3-40F1-B417-8E9DBBD2518B}"/>
              </a:ext>
            </a:extLst>
          </p:cNvPr>
          <p:cNvSpPr/>
          <p:nvPr/>
        </p:nvSpPr>
        <p:spPr>
          <a:xfrm>
            <a:off x="5109336" y="3191768"/>
            <a:ext cx="1071565" cy="89648"/>
          </a:xfrm>
          <a:prstGeom prst="rect">
            <a:avLst/>
          </a:prstGeom>
          <a:solidFill>
            <a:srgbClr val="F14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5814E0AA-E892-4ECA-AC9E-F6B78D69385B}"/>
              </a:ext>
            </a:extLst>
          </p:cNvPr>
          <p:cNvSpPr txBox="1"/>
          <p:nvPr/>
        </p:nvSpPr>
        <p:spPr>
          <a:xfrm>
            <a:off x="3583263" y="3355633"/>
            <a:ext cx="149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pPr algn="r"/>
            <a:r>
              <a:rPr lang="tr-TR" sz="1000" i="0" dirty="0">
                <a:latin typeface="Calibri" panose="020F0502020204030204" pitchFamily="34" charset="0"/>
                <a:cs typeface="Aharoni" panose="02010803020104030203" pitchFamily="2" charset="-79"/>
              </a:rPr>
              <a:t>Communication</a:t>
            </a:r>
            <a:endParaRPr lang="en-US" sz="1000" i="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9" name="Dikdörtgen 78">
            <a:extLst>
              <a:ext uri="{FF2B5EF4-FFF2-40B4-BE49-F238E27FC236}">
                <a16:creationId xmlns:a16="http://schemas.microsoft.com/office/drawing/2014/main" id="{01B980B3-B152-48F9-8AFB-55F9A09D5D28}"/>
              </a:ext>
            </a:extLst>
          </p:cNvPr>
          <p:cNvSpPr/>
          <p:nvPr/>
        </p:nvSpPr>
        <p:spPr>
          <a:xfrm>
            <a:off x="5102985" y="3463286"/>
            <a:ext cx="1247862" cy="89648"/>
          </a:xfrm>
          <a:prstGeom prst="rect">
            <a:avLst/>
          </a:prstGeom>
          <a:solidFill>
            <a:srgbClr val="F14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Dikdörtgen 81">
            <a:extLst>
              <a:ext uri="{FF2B5EF4-FFF2-40B4-BE49-F238E27FC236}">
                <a16:creationId xmlns:a16="http://schemas.microsoft.com/office/drawing/2014/main" id="{B5D61711-4835-4004-93C4-3B25D7B35521}"/>
              </a:ext>
            </a:extLst>
          </p:cNvPr>
          <p:cNvSpPr/>
          <p:nvPr/>
        </p:nvSpPr>
        <p:spPr>
          <a:xfrm>
            <a:off x="5102984" y="3716575"/>
            <a:ext cx="1254213" cy="89648"/>
          </a:xfrm>
          <a:prstGeom prst="rect">
            <a:avLst/>
          </a:prstGeom>
          <a:solidFill>
            <a:srgbClr val="F14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5814E0AA-E892-4ECA-AC9E-F6B78D69385B}"/>
              </a:ext>
            </a:extLst>
          </p:cNvPr>
          <p:cNvSpPr txBox="1"/>
          <p:nvPr/>
        </p:nvSpPr>
        <p:spPr>
          <a:xfrm>
            <a:off x="3612606" y="3644910"/>
            <a:ext cx="149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pPr algn="r"/>
            <a:r>
              <a:rPr lang="en-US" sz="1000" i="0" dirty="0">
                <a:latin typeface="Calibri" panose="020F0502020204030204" pitchFamily="34" charset="0"/>
                <a:cs typeface="Aharoni" panose="02010803020104030203" pitchFamily="2" charset="-79"/>
              </a:rPr>
              <a:t>Analytic</a:t>
            </a:r>
            <a:r>
              <a:rPr lang="tr-TR" sz="1000" i="0" dirty="0">
                <a:latin typeface="Calibri" panose="020F0502020204030204" pitchFamily="34" charset="0"/>
                <a:cs typeface="Aharoni" panose="02010803020104030203" pitchFamily="2" charset="-79"/>
              </a:rPr>
              <a:t> Thinking</a:t>
            </a:r>
            <a:endParaRPr lang="en-US" sz="1000" i="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86" name="Dikdörtgen 85"/>
          <p:cNvSpPr/>
          <p:nvPr/>
        </p:nvSpPr>
        <p:spPr>
          <a:xfrm>
            <a:off x="6178132" y="3191768"/>
            <a:ext cx="179066" cy="90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Dikdörtgen 86"/>
          <p:cNvSpPr/>
          <p:nvPr/>
        </p:nvSpPr>
        <p:spPr>
          <a:xfrm>
            <a:off x="6249248" y="2606657"/>
            <a:ext cx="105621" cy="90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Resim 11" descr="logo içeren bir resim&#10;&#10;Açıklama otomatik olarak oluşturuldu">
            <a:extLst>
              <a:ext uri="{FF2B5EF4-FFF2-40B4-BE49-F238E27FC236}">
                <a16:creationId xmlns:a16="http://schemas.microsoft.com/office/drawing/2014/main" id="{11416FC2-3955-56E8-E08A-945532B52F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49" y="2045211"/>
            <a:ext cx="333545" cy="335541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06DF1A9A-01AC-79EB-3505-2CBBC8E3CB0C}"/>
              </a:ext>
            </a:extLst>
          </p:cNvPr>
          <p:cNvSpPr txBox="1"/>
          <p:nvPr/>
        </p:nvSpPr>
        <p:spPr>
          <a:xfrm>
            <a:off x="292516" y="2663875"/>
            <a:ext cx="344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i="0" u="sng" dirty="0">
                <a:cs typeface="Aharoni" panose="02010803020104030203" pitchFamily="2" charset="-79"/>
              </a:rPr>
              <a:t>ABOUT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94F7C2A-F088-5B65-6F68-66D84E8F4A80}"/>
              </a:ext>
            </a:extLst>
          </p:cNvPr>
          <p:cNvSpPr txBox="1"/>
          <p:nvPr/>
        </p:nvSpPr>
        <p:spPr>
          <a:xfrm>
            <a:off x="296545" y="3167856"/>
            <a:ext cx="28522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b="0" i="0" u="none" strike="noStrike" baseline="0" dirty="0">
                <a:latin typeface="BebasNeue-Regular"/>
              </a:rPr>
              <a:t>I'm in my senior year of computer engineering. Currently I</a:t>
            </a:r>
            <a:r>
              <a:rPr lang="tr-TR" sz="1000" dirty="0">
                <a:latin typeface="BebasNeue-Regular"/>
              </a:rPr>
              <a:t>’</a:t>
            </a:r>
            <a:r>
              <a:rPr lang="en-US" sz="1000" b="0" i="0" u="none" strike="noStrike" baseline="0" dirty="0">
                <a:latin typeface="BebasNeue-Regular"/>
              </a:rPr>
              <a:t>m working on my 3D and 2D unity projects. After that i</a:t>
            </a:r>
            <a:r>
              <a:rPr lang="tr-TR" sz="1000" b="0" i="0" u="none" strike="noStrike" baseline="0" dirty="0">
                <a:latin typeface="BebasNeue-Regular"/>
              </a:rPr>
              <a:t> </a:t>
            </a:r>
            <a:r>
              <a:rPr lang="en-US" sz="1000" b="0" i="0" u="none" strike="noStrike" baseline="0" dirty="0">
                <a:latin typeface="BebasNeue-Regular"/>
              </a:rPr>
              <a:t>plan to develop mobile apps for Android.</a:t>
            </a:r>
            <a:endParaRPr lang="tr-TR" sz="10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1E8BB5A-55C8-A919-57CC-EB7A9109B9B1}"/>
              </a:ext>
            </a:extLst>
          </p:cNvPr>
          <p:cNvSpPr txBox="1"/>
          <p:nvPr/>
        </p:nvSpPr>
        <p:spPr>
          <a:xfrm>
            <a:off x="241332" y="4397509"/>
            <a:ext cx="344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u="sng" dirty="0">
                <a:cs typeface="Aharoni" panose="02010803020104030203" pitchFamily="2" charset="-79"/>
              </a:rPr>
              <a:t>MY PROJECTS</a:t>
            </a:r>
            <a:endParaRPr lang="tr-TR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6616C090-F01D-C17A-CD32-812F8602DB33}"/>
              </a:ext>
            </a:extLst>
          </p:cNvPr>
          <p:cNvSpPr txBox="1"/>
          <p:nvPr/>
        </p:nvSpPr>
        <p:spPr>
          <a:xfrm>
            <a:off x="143513" y="5031528"/>
            <a:ext cx="31583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tr-TR" sz="1000" dirty="0"/>
              <a:t>Stock market website (HTML-CSS)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tr-TR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tr-TR" sz="1000" dirty="0"/>
              <a:t>Language school database with Java Swing UI </a:t>
            </a:r>
            <a:br>
              <a:rPr lang="tr-TR" sz="1000" dirty="0"/>
            </a:br>
            <a:r>
              <a:rPr lang="tr-TR" sz="1000" dirty="0"/>
              <a:t>(group project, i worked on database with MS SQL)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tr-TR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tr-TR" sz="1000" dirty="0"/>
              <a:t>Unity  2D Top down shooter game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tr-TR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tr-TR" sz="1000" dirty="0"/>
              <a:t>Unity  3D Action Rpg game (currently in development)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tr-T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/>
              <a:t>Unity  2D educational game for primary school students (currently in development)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000" dirty="0"/>
              <a:t>Online retailer database with Oracle </a:t>
            </a:r>
            <a:br>
              <a:rPr lang="tr-TR" sz="1000" dirty="0"/>
            </a:br>
            <a:r>
              <a:rPr lang="tr-TR" sz="1000" dirty="0"/>
              <a:t>(currently in development)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2D875DD-A3F5-9D31-D7DF-E939A37AE901}"/>
              </a:ext>
            </a:extLst>
          </p:cNvPr>
          <p:cNvSpPr/>
          <p:nvPr/>
        </p:nvSpPr>
        <p:spPr>
          <a:xfrm>
            <a:off x="6178132" y="2028429"/>
            <a:ext cx="179066" cy="90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6968701B-CFD7-747C-1334-8C3A42A1EA83}"/>
              </a:ext>
            </a:extLst>
          </p:cNvPr>
          <p:cNvSpPr/>
          <p:nvPr/>
        </p:nvSpPr>
        <p:spPr>
          <a:xfrm>
            <a:off x="6178132" y="2316425"/>
            <a:ext cx="179066" cy="90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6579DE2F-719C-2CB3-165E-9E6595580581}"/>
              </a:ext>
            </a:extLst>
          </p:cNvPr>
          <p:cNvSpPr/>
          <p:nvPr/>
        </p:nvSpPr>
        <p:spPr>
          <a:xfrm>
            <a:off x="6178132" y="2895014"/>
            <a:ext cx="179066" cy="90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 descr="kişi, şahıs, adam, insan, iç mekan, poz verme içeren bir resim&#10;&#10;Açıklama otomatik olarak oluşturuldu">
            <a:extLst>
              <a:ext uri="{FF2B5EF4-FFF2-40B4-BE49-F238E27FC236}">
                <a16:creationId xmlns:a16="http://schemas.microsoft.com/office/drawing/2014/main" id="{4576352E-0F6B-35E8-7C9E-09EBD9F673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25" y="12692"/>
            <a:ext cx="1015962" cy="10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155</Words>
  <Application>Microsoft Office PowerPoint</Application>
  <PresentationFormat>A4 Kağıt (210x297 mm)</PresentationFormat>
  <Paragraphs>34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Abadi</vt:lpstr>
      <vt:lpstr>Arial</vt:lpstr>
      <vt:lpstr>BebasNeue-Regular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Enis Altıok  (Aksigorta)</dc:creator>
  <cp:keywords>GENEL , KVKK - Yok</cp:keywords>
  <cp:lastModifiedBy>Mert AYGÜN</cp:lastModifiedBy>
  <cp:revision>116</cp:revision>
  <dcterms:created xsi:type="dcterms:W3CDTF">2017-12-01T11:02:56Z</dcterms:created>
  <dcterms:modified xsi:type="dcterms:W3CDTF">2023-04-30T00:36:25Z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b80ae3b1-80e5-4b5b-85d2-847c3a48c95c</vt:lpwstr>
  </property>
  <property fmtid="{D5CDD505-2E9C-101B-9397-08002B2CF9AE}" pid="3" name="KVKK">
    <vt:lpwstr>KY-6f760816</vt:lpwstr>
  </property>
  <property fmtid="{D5CDD505-2E9C-101B-9397-08002B2CF9AE}" pid="4" name="Classification">
    <vt:lpwstr>Ge-889c2724</vt:lpwstr>
  </property>
</Properties>
</file>