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Başlık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cxnSp>
        <p:nvCxnSpPr>
          <p:cNvPr id="8" name="7 Düz Bağlayıcı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Düz Bağlayıcı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Oval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İçerik Yer Tutucusu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7" name="16 Başlık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7" name="6 Düz Bağlayıcı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2" name="31 İçerik Yer Tutucusu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4" name="33 İçerik Yer Tutucusu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cxnSp>
        <p:nvCxnSpPr>
          <p:cNvPr id="10" name="9 Düz Bağlayıcı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Bağlayıcı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İçerik Yer Tutucusu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31" name="30 Başlık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C8F9EA2-BFBF-4AB5-8058-A9BBEFB992A6}" type="datetimeFigureOut">
              <a:rPr lang="tr-TR" smtClean="0"/>
              <a:pPr/>
              <a:t>16.05.2023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F1FC365-2E70-4D2D-840D-BC3D4C8E621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c/fa6d4cff-1869-4439-aa1e-7321a0d4cfdb" TargetMode="External"/><Relationship Id="rId2" Type="http://schemas.openxmlformats.org/officeDocument/2006/relationships/hyperlink" Target="https://arifegulyalcinn.medium.com/sentiment-analysis-on-youtube-comment-with-r-youtube-yorumlar%C4%B1yla-duygu-analizi-d5dc0b1630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Mert Yiğit Çelebi</a:t>
            </a:r>
          </a:p>
          <a:p>
            <a:r>
              <a:rPr lang="tr-TR" dirty="0" smtClean="0"/>
              <a:t>26825091238</a:t>
            </a:r>
            <a:endParaRPr lang="tr-TR" dirty="0"/>
          </a:p>
        </p:txBody>
      </p:sp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 Madenciliği Final Sunumu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Burada kullandığımız </a:t>
            </a:r>
            <a:r>
              <a:rPr lang="tr-TR" dirty="0" err="1" smtClean="0"/>
              <a:t>subset</a:t>
            </a:r>
            <a:r>
              <a:rPr lang="tr-TR" dirty="0" smtClean="0"/>
              <a:t> fonksiyonu </a:t>
            </a:r>
            <a:r>
              <a:rPr lang="tr-TR" dirty="0" err="1" smtClean="0"/>
              <a:t>R’ın</a:t>
            </a:r>
            <a:r>
              <a:rPr lang="tr-TR" dirty="0" smtClean="0"/>
              <a:t> </a:t>
            </a:r>
            <a:r>
              <a:rPr lang="tr-TR" dirty="0" err="1" smtClean="0"/>
              <a:t>base</a:t>
            </a:r>
            <a:r>
              <a:rPr lang="tr-TR" dirty="0" smtClean="0"/>
              <a:t> paketinde olduğu için  ve </a:t>
            </a:r>
            <a:r>
              <a:rPr lang="tr-TR" dirty="0" err="1" smtClean="0"/>
              <a:t>base</a:t>
            </a:r>
            <a:r>
              <a:rPr lang="tr-TR" dirty="0" smtClean="0"/>
              <a:t> paketi R yüklediğimizde otomatik olarak indiğinden hiçbir paket yüklememize gerek kalamadı.</a:t>
            </a: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Tekrar Eden kullanıcı Yorumlarını Silmek İçin :</a:t>
            </a:r>
            <a:endParaRPr lang="tr-TR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59832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Yeni Oluşturduğumuz Yalın veri</a:t>
            </a:r>
            <a:endParaRPr lang="tr-TR" dirty="0"/>
          </a:p>
        </p:txBody>
      </p:sp>
      <p:pic>
        <p:nvPicPr>
          <p:cNvPr id="8194" name="Picture 2" descr="C:\Users\90551\Desktop\1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415" y="1599891"/>
            <a:ext cx="7659169" cy="4420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Duygu analizini yapabilmek için öncelikle </a:t>
            </a:r>
            <a:r>
              <a:rPr lang="tr-TR" dirty="0" err="1" smtClean="0"/>
              <a:t>R'daki</a:t>
            </a:r>
            <a:r>
              <a:rPr lang="tr-TR" dirty="0" smtClean="0"/>
              <a:t> </a:t>
            </a:r>
            <a:r>
              <a:rPr lang="tr-TR" dirty="0" err="1" smtClean="0"/>
              <a:t>iconv</a:t>
            </a:r>
            <a:r>
              <a:rPr lang="tr-TR" dirty="0" smtClean="0"/>
              <a:t>() fonksiyonunu, metin dönüştürmeleri için kullanırız. İşlevi, bir metin dizisini bir karakter kodlamasından başka bir karakter kodlamasına dönüştürür ayrıca UTF-8 komutu ise metini Latin kodlamasına dönüştürmektedir.</a:t>
            </a:r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9225" name="Picture 9" descr="C:\Users\90551\Desktop\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5324475" cy="466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Verimizi 10 farklı duyguya göre(öfke,beklenti,iğrenme,korku,sevinç,üzüntü,sürpriz,güven,negatif,olumlu) analiz edebilmek için </a:t>
            </a:r>
            <a:r>
              <a:rPr lang="tr-TR" dirty="0" err="1" smtClean="0"/>
              <a:t>Syuzhet</a:t>
            </a:r>
            <a:r>
              <a:rPr lang="tr-TR" dirty="0" smtClean="0"/>
              <a:t> </a:t>
            </a:r>
            <a:r>
              <a:rPr lang="tr-TR" dirty="0" err="1" smtClean="0"/>
              <a:t>kütüpanesinden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_</a:t>
            </a:r>
            <a:r>
              <a:rPr lang="tr-TR" dirty="0" err="1" smtClean="0"/>
              <a:t>nbrc</a:t>
            </a:r>
            <a:r>
              <a:rPr lang="tr-TR" dirty="0" smtClean="0"/>
              <a:t>_</a:t>
            </a:r>
            <a:r>
              <a:rPr lang="tr-TR" dirty="0" err="1" smtClean="0"/>
              <a:t>sentiment</a:t>
            </a:r>
            <a:r>
              <a:rPr lang="tr-TR" b="1" dirty="0" smtClean="0"/>
              <a:t>()</a:t>
            </a:r>
            <a:r>
              <a:rPr lang="tr-TR" dirty="0" smtClean="0"/>
              <a:t> komutunu </a:t>
            </a:r>
            <a:r>
              <a:rPr lang="tr-TR" dirty="0" err="1" smtClean="0"/>
              <a:t>kullarak</a:t>
            </a:r>
            <a:r>
              <a:rPr lang="tr-TR" dirty="0" smtClean="0"/>
              <a:t> verimizi 0 1 0 formatına </a:t>
            </a:r>
            <a:r>
              <a:rPr lang="tr-TR" dirty="0" err="1" smtClean="0"/>
              <a:t>çevireceyiz</a:t>
            </a:r>
            <a:r>
              <a:rPr lang="tr-TR" dirty="0" smtClean="0"/>
              <a:t>.</a:t>
            </a:r>
          </a:p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Duygu Analizi</a:t>
            </a:r>
            <a:endParaRPr lang="tr-TR" dirty="0"/>
          </a:p>
        </p:txBody>
      </p:sp>
      <p:pic>
        <p:nvPicPr>
          <p:cNvPr id="10242" name="Picture 2" descr="C:\Users\90551\Desktop\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509120"/>
            <a:ext cx="5859463" cy="828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1266" name="Picture 2" descr="C:\Users\90551\Desktop\1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524000"/>
            <a:ext cx="81280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Elde ettiğimiz verinin </a:t>
            </a:r>
            <a:r>
              <a:rPr lang="tr-TR" dirty="0" err="1" smtClean="0"/>
              <a:t>aanlamlı</a:t>
            </a:r>
            <a:r>
              <a:rPr lang="tr-TR" dirty="0" smtClean="0"/>
              <a:t> bir şekilde yorumlayabilmek için grafik oluşturacağız.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kodu kullanarak </a:t>
            </a:r>
            <a:r>
              <a:rPr lang="tr-TR" dirty="0" smtClean="0"/>
              <a:t>grafik </a:t>
            </a:r>
            <a:r>
              <a:rPr lang="tr-TR" dirty="0" err="1" smtClean="0"/>
              <a:t>oluşturucaz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780928"/>
            <a:ext cx="4610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Duygu Analizi Grafiği</a:t>
            </a:r>
            <a:endParaRPr lang="tr-TR" dirty="0"/>
          </a:p>
        </p:txBody>
      </p:sp>
      <p:pic>
        <p:nvPicPr>
          <p:cNvPr id="13314" name="Picture 2" descr="C:\Users\90551\Desktop\çıktı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10326"/>
            <a:ext cx="8229600" cy="3399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önceki sayfadaki grafikten elde ettiğimiz sonuç 4819 kişinin çoğu (yaklaşık olarak %30 u)Muharrem İnce ve Memleket partisine olumsuz duygu beslediğini söyleyebiliriz. Bu elde ettiğimiz verinin sonucunda tamamen objektif ve hiçbir siyasi amaç gütmemektedir. 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Sonuç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 Olarak</a:t>
            </a:r>
            <a:endParaRPr lang="tr-T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https://arifegulyalcinn.medium.com/sentiment-analysis-on-youtube-comment-with-r-youtube-yorumlar%C4%B1yla-duygu-analizi-d5dc0b163021</a:t>
            </a:r>
            <a:endParaRPr lang="tr-TR" dirty="0" smtClean="0"/>
          </a:p>
          <a:p>
            <a:r>
              <a:rPr lang="tr-TR" smtClean="0">
                <a:hlinkClick r:id="rId3"/>
              </a:rPr>
              <a:t>https://chat.openai.com/c/fa6d4cff-1869-4439-aa1e-7321a0d4cfdb</a:t>
            </a:r>
            <a:endParaRPr lang="tr-TR" smtClean="0"/>
          </a:p>
          <a:p>
            <a:endParaRPr lang="tr-TR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Kaynakça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Metin madenciliği ve duygu analiz nasıl yapılır.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Yotube’den</a:t>
            </a:r>
            <a:r>
              <a:rPr lang="tr-TR" dirty="0" smtClean="0"/>
              <a:t> veri nasıl çekilir.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Yeni kurulan Memleket Partisi hakkında ki insanların görüşleri ve düşünceleri.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Amaç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VosonSMl</a:t>
            </a:r>
            <a:r>
              <a:rPr lang="tr-TR" dirty="0" smtClean="0"/>
              <a:t> paketi anahtarımızı girmemize ve veriyi aktarmamıza yarar. Ayrıca </a:t>
            </a:r>
            <a:r>
              <a:rPr lang="tr-TR" dirty="0" err="1" smtClean="0"/>
              <a:t>youtube</a:t>
            </a:r>
            <a:r>
              <a:rPr lang="tr-TR" dirty="0" smtClean="0"/>
              <a:t> dışında </a:t>
            </a:r>
            <a:r>
              <a:rPr lang="tr-TR" dirty="0" err="1" smtClean="0"/>
              <a:t>twitter</a:t>
            </a:r>
            <a:r>
              <a:rPr lang="tr-TR" dirty="0" smtClean="0"/>
              <a:t> için de anahtarı girmek ve veriyi </a:t>
            </a:r>
            <a:r>
              <a:rPr lang="tr-TR" dirty="0" err="1" smtClean="0"/>
              <a:t>aktamak</a:t>
            </a:r>
            <a:r>
              <a:rPr lang="tr-TR" dirty="0" smtClean="0"/>
              <a:t> için kullanılabilir.</a:t>
            </a:r>
          </a:p>
          <a:p>
            <a:endParaRPr lang="tr-TR" dirty="0" smtClean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Kullandığım Paketler</a:t>
            </a:r>
            <a:endParaRPr lang="tr-T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72816"/>
            <a:ext cx="433347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Bu şekilde anahtarımızı girebiliriz.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Vidyoları</a:t>
            </a:r>
            <a:r>
              <a:rPr lang="tr-TR" dirty="0" smtClean="0"/>
              <a:t> R tanımlarken </a:t>
            </a:r>
            <a:r>
              <a:rPr lang="tr-TR" dirty="0" err="1" smtClean="0"/>
              <a:t>youtube</a:t>
            </a:r>
            <a:r>
              <a:rPr lang="tr-TR" dirty="0" smtClean="0"/>
              <a:t> ID ’</a:t>
            </a:r>
            <a:r>
              <a:rPr lang="tr-TR" dirty="0" err="1" smtClean="0"/>
              <a:t>larını</a:t>
            </a:r>
            <a:r>
              <a:rPr lang="tr-TR" dirty="0" smtClean="0"/>
              <a:t> girdim.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3" name="Picture 5" descr="C:\Users\90551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5086350" cy="590550"/>
          </a:xfrm>
          <a:prstGeom prst="rect">
            <a:avLst/>
          </a:prstGeom>
          <a:noFill/>
        </p:spPr>
      </p:pic>
      <p:pic>
        <p:nvPicPr>
          <p:cNvPr id="2058" name="Picture 10" descr="C:\Users\90551\Desktop\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93096"/>
            <a:ext cx="4048125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İçerik Yer Tutucusu" descr="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8000" y="1524000"/>
            <a:ext cx="8128000" cy="4572000"/>
          </a:xfrm>
        </p:spPr>
      </p:pic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Youtube</a:t>
            </a:r>
            <a:r>
              <a:rPr lang="tr-TR" dirty="0" smtClean="0"/>
              <a:t> Video ID nasıl Elde edilir ?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Önceki resimde mavi ile gözüken kısım bizim </a:t>
            </a:r>
            <a:r>
              <a:rPr lang="tr-TR" dirty="0" err="1" smtClean="0"/>
              <a:t>yotube</a:t>
            </a:r>
            <a:r>
              <a:rPr lang="tr-TR" dirty="0" smtClean="0"/>
              <a:t> </a:t>
            </a:r>
            <a:r>
              <a:rPr lang="tr-TR" dirty="0" err="1" smtClean="0"/>
              <a:t>viyomuzun</a:t>
            </a:r>
            <a:r>
              <a:rPr lang="tr-TR" dirty="0" smtClean="0"/>
              <a:t> ID ’dır.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Yani </a:t>
            </a:r>
            <a:r>
              <a:rPr lang="tr-TR" dirty="0" err="1" smtClean="0"/>
              <a:t>watch</a:t>
            </a:r>
            <a:r>
              <a:rPr lang="tr-TR" dirty="0" smtClean="0"/>
              <a:t>?v= den sonraki kısım video ID’ </a:t>
            </a:r>
            <a:r>
              <a:rPr lang="tr-TR" dirty="0" err="1" smtClean="0"/>
              <a:t>sıdır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6" name="Picture 4" descr="C:\Users\90551\Desktop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545387" cy="37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kodları </a:t>
            </a:r>
            <a:r>
              <a:rPr lang="tr-TR" dirty="0" err="1" smtClean="0"/>
              <a:t>kullarak</a:t>
            </a:r>
            <a:r>
              <a:rPr lang="tr-TR" dirty="0" smtClean="0"/>
              <a:t> yorumları R </a:t>
            </a:r>
            <a:r>
              <a:rPr lang="tr-TR" dirty="0" err="1" smtClean="0"/>
              <a:t>scipt’time</a:t>
            </a:r>
            <a:r>
              <a:rPr lang="tr-TR" dirty="0" smtClean="0"/>
              <a:t> aktardım. Buradan bana bir veri çerçevesi </a:t>
            </a:r>
            <a:r>
              <a:rPr lang="tr-TR" dirty="0" smtClean="0"/>
              <a:t>elde ettim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Video yorumlarını içeri aktarmak</a:t>
            </a:r>
            <a:endParaRPr lang="tr-TR" dirty="0"/>
          </a:p>
        </p:txBody>
      </p:sp>
      <p:pic>
        <p:nvPicPr>
          <p:cNvPr id="4098" name="Picture 2" descr="C:\Users\90551\Desktop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516687" cy="981075"/>
          </a:xfrm>
          <a:prstGeom prst="rect">
            <a:avLst/>
          </a:prstGeom>
          <a:noFill/>
        </p:spPr>
      </p:pic>
      <p:pic>
        <p:nvPicPr>
          <p:cNvPr id="4100" name="Picture 4" descr="C:\Users\90551\Desktop\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365104"/>
            <a:ext cx="8136904" cy="2027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İndirdiğim dosyaya her zaman erişebilmek adına veriyi </a:t>
            </a:r>
            <a:r>
              <a:rPr lang="tr-TR" dirty="0" err="1" smtClean="0"/>
              <a:t>csv</a:t>
            </a:r>
            <a:r>
              <a:rPr lang="tr-TR" dirty="0" smtClean="0"/>
              <a:t> formatında dışarıya aktardım.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Dışarı </a:t>
            </a:r>
            <a:r>
              <a:rPr lang="tr-TR" dirty="0" err="1" smtClean="0"/>
              <a:t>aktadığımız</a:t>
            </a:r>
            <a:r>
              <a:rPr lang="tr-TR" dirty="0" smtClean="0"/>
              <a:t> veriyi tekrar çağırmak için:</a:t>
            </a:r>
          </a:p>
          <a:p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Veriyi Dışarıya  Aktarmak</a:t>
            </a:r>
            <a:endParaRPr lang="tr-TR" dirty="0"/>
          </a:p>
        </p:txBody>
      </p:sp>
      <p:pic>
        <p:nvPicPr>
          <p:cNvPr id="5123" name="Picture 3" descr="C:\Users\90551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852936"/>
            <a:ext cx="6745287" cy="676275"/>
          </a:xfrm>
          <a:prstGeom prst="rect">
            <a:avLst/>
          </a:prstGeom>
          <a:noFill/>
        </p:spPr>
      </p:pic>
      <p:pic>
        <p:nvPicPr>
          <p:cNvPr id="5124" name="Picture 4" descr="C:\Users\90551\Desktop\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81128"/>
            <a:ext cx="6288087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Daha objektif yorum yapabilmek adına birden fazla yorum yapan insanların diğer yorumlarını silmemiz </a:t>
            </a:r>
            <a:r>
              <a:rPr lang="tr-TR" dirty="0" err="1" smtClean="0"/>
              <a:t>gerekmetedir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6147" name="Picture 3" descr="C:\Users\90551\Desktop\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996952"/>
            <a:ext cx="6402387" cy="3124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ğıt">
  <a:themeElements>
    <a:clrScheme name="Kağıt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Kağıt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ağıt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263</TotalTime>
  <Words>324</Words>
  <Application>Microsoft Office PowerPoint</Application>
  <PresentationFormat>Ekran Gösterisi (4:3)</PresentationFormat>
  <Paragraphs>73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Kağıt</vt:lpstr>
      <vt:lpstr>Veri Madenciliği Final Sunumu </vt:lpstr>
      <vt:lpstr>Amaç</vt:lpstr>
      <vt:lpstr>Kullandığım Paketler</vt:lpstr>
      <vt:lpstr>Slayt 4</vt:lpstr>
      <vt:lpstr>Youtube Video ID nasıl Elde edilir ?</vt:lpstr>
      <vt:lpstr>Slayt 6</vt:lpstr>
      <vt:lpstr>Video yorumlarını içeri aktarmak</vt:lpstr>
      <vt:lpstr>Veriyi Dışarıya  Aktarmak</vt:lpstr>
      <vt:lpstr>Slayt 9</vt:lpstr>
      <vt:lpstr>Tekrar Eden kullanıcı Yorumlarını Silmek İçin :</vt:lpstr>
      <vt:lpstr>Yeni Oluşturduğumuz Yalın veri</vt:lpstr>
      <vt:lpstr>Slayt 12</vt:lpstr>
      <vt:lpstr>Duygu Analizi</vt:lpstr>
      <vt:lpstr>Slayt 14</vt:lpstr>
      <vt:lpstr>Slayt 15</vt:lpstr>
      <vt:lpstr>Duygu Analizi Grafiği</vt:lpstr>
      <vt:lpstr>Sonuç</vt:lpstr>
      <vt:lpstr>Son Olarak</vt:lpstr>
      <vt:lpstr>Kaynakça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Madenciliği Final Sunumu</dc:title>
  <dc:creator>Mert Yiğit Çelebi</dc:creator>
  <cp:lastModifiedBy>Mert Yiğit Çelebi</cp:lastModifiedBy>
  <cp:revision>30</cp:revision>
  <dcterms:created xsi:type="dcterms:W3CDTF">2023-05-15T14:42:41Z</dcterms:created>
  <dcterms:modified xsi:type="dcterms:W3CDTF">2023-05-16T06:20:40Z</dcterms:modified>
</cp:coreProperties>
</file>