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2" r:id="rId3"/>
    <p:sldId id="263" r:id="rId4"/>
    <p:sldId id="265" r:id="rId5"/>
    <p:sldId id="266" r:id="rId6"/>
    <p:sldId id="256" r:id="rId7"/>
    <p:sldId id="257" r:id="rId8"/>
    <p:sldId id="258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9:39:18.5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0,'921'0'0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19:29.2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5294 0,'-532'0,"498"2,-36 5,-33 3,44-10,1-1,-101 13,87-5,0-3,-83-5,39-2,-666 3,756 2,-39 6,38-4,-38 1,33-5,16-1,1 1,-1 1,0 0,1 1,-1 1,-19 5,13-1,1-2,-1 0,-1-1,-34 1,-94-6,55-2,-410 3,484 1,-40 8,-15 0,8-10,-92-13,73 8,-115 6,79 2,-13-11,-2-1,104 9,-35-7,-32-1,-448 10,555-1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20:04.424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 0,'590'-56'0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05.81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90,'116'-10,"-3"0,-10 1,1 0,-72 7,32-5,24-2,-80 8,1 0,-1-1,0 0,0 0,0-1,8-3,15-6,-14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07.14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18,'695'0,"-681"-1,0 0,24-6,-9 1,-12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08.683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40,'29'-1,"40"-7,-38 3,35 0,-30 5,-1-1,42-8,-26 3,0 2,90 5,-49 1,-74-2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34.8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1,'7'1,"0"0,1 0,-1 1,0 0,0 1,8 3,25 8,0-5,-19-4,0 0,37 2,-47-6,-1 1,1 0,-1 0,20 9,-18-7,-1 0,1-1,21 3,334 13,-347-18,0 1,23 5,34 3,9-10,-42-1,0 2,67 9,-58-3,0-3,99-5,-50-1,1578 2,-1659-1,40-8,17 0,546 8,-304 2,-311-1,0-1,-1-1,1 0,0 0,-1-1,13-5,-11 4,0 0,1 1,0 0,11-1,23 1,54 5,32-2,-15-18,-78 10,-22 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37.6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1,'1113'0,"-1079"1,37 7,31 2,-84-10,-3-1,0 2,0-1,0 2,0 0,30 8,-25-4,0-1,0 0,1-2,27 2,86-6,-92-1,1 2,69 9,33 3,-14-2,-51-3,153-5,-110-4,2017 2,-2119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40.5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1,'731'0,"-698"1,37 7,33 2,749-11,-820 2,40 8,-38-4,35 0,-47-4,-1 2,0 0,29 8,-28-5,0-1,0-2,28 2,428-5,-197-1,-255-1,40-6,-39 4,37-1,1364 5,-1410-1,0 0,21-6,23-2,-41 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43.1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58,'418'0,"-409"0,0-1,0-1,0 0,0 0,-1-1,12-4,-10 2,1 2,-1 0,1 0,11-1,87 2,-79 3,0-1,54-8,-16 0,0 3,119 5,-72 2,322-2,-405 1,41 8,-40-5,36 2,66-8,98 3,-152 8,44 1,16-12,156 4,-216 6,45 2,-44-11,89 2,-102 8,-43-5,40 1,1153-5,-1199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52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94,'0'-1,"1"0,-1 0,1 0,-1 0,0 1,1-1,-1 0,1 0,0 1,-1-1,1 0,0 1,-1-1,1 1,0-1,-1 1,1-1,0 1,0 0,0-1,0 1,-1 0,1-1,0 1,0 0,0 0,2 0,28-3,-27 3,12-3,0 0,-1 0,1-2,22-9,-1 1,-15 8,1 0,-1 2,1 0,39 1,-31 1,50-6,-42 2,-1 2,60 2,-53 2,-27-1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0:38:15.72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 0,'792'-37'0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53.4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27,'83'2,"90"-4,-106-7,-41 4,42-1,-18 8,-29-1,0-1,1-1,23-3,-29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54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12,'602'0,"-591"-1,1 0,-1 0,13-4,-8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0:56.0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1,'610'0,"-588"0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1:05.9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57,'59'-1,"90"-12,-122 10,1 2,31 2,-31 0,54-5,-72 2,0 0,0-1,15-7,-15 6,-1 1,0 0,1 0,13-2,84 4,-78 1,-8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1:10.2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0,'661'0,"-652"1,0 0,1 1,-1 0,0 0,0 1,11 5,-10-4,1 0,0-1,22 4,61 9,-76-14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1:11.4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3,'151'-2,"161"4,-229 7,42 1,-103-10,-3-1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1:16.74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1,'23'1,"40"7,18 1,390-8,-228-2,-225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1:18.29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75,'38'0,"-1"-2,46-7,-58 6,0 1,32 2,-30 0,39-4,-56 2,0 0,0-1,16-7,-17 6,0 1,0 0,1 0,13-2,100-7,-91 8,64 0,-75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1:25.6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1,'731'0,"-712"0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22:25.0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0,'3884'92'0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18:27.8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 0,'12847'-37'0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2:31.7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20,'3'1,"0"0,0 0,0 0,-1 1,1-1,0 1,4 4,6 2,-1-2,0-1,1 0,-1-1,1-1,26 4,-6-4,41-2,547-2,-595 2,40 7,-39-4,37 2,-8-6,73 10,-53-3,147-5,-107-4,-35 3,91-2,-104-8,-42 5,40-2,-56 6,0 0,0 0,0 0,0-1,0 0,-1-1,1 0,16-6,-11 3,1 0,-1 0,1 2,0 0,29-1,85 5,-51 1,-51-2,-1-2,42-7,-41 5,1 1,39 2,-38 1,59-7,-42 1,-1 3,57 2,25-1,-45-6,40-2,1902 11,-2006-1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22:54.016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0,'680'0'0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2:55.17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0,'633'0,"-612"0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22:57.310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57,'2'0,"1"-1,0 0,-1 1,1-1,0-1,-1 1,1 0,-1-1,0 1,4-4,19-9,-8 10,1 1,0 0,0 2,19-1,46-4,-40 0,0 3,70 4,-46 0,-49-1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23:15.551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 0,'7086'-54'0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22:28:22.1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0,'561'0,"-541"1,1 1,20 5,37 3,60-11,-118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22:28:24.33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39,'56'-2,"70"-10,-76 7,55 3,-57 2,67-8,-39 1,147 4,-108 6,-96-3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22:28:26.2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93,'19'0,"0"-2,-1 0,1 0,-1-2,29-9,-20 7,1 1,0 1,0 2,0 0,54 5,44-2,-57-10,-43 5,39-2,-36 5,34-7,-34 4,35-1,-12 4,63-11,-73 8,-23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22:28:28.01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1 156,'25'-22,"-15"16,1 1,-1 0,1 1,1 0,-1 1,16-3,73-5,-52 7,102 1,-24 2,-57-8,-43 5,39-2,-63 6,14 1,-1-1,1-1,-1 0,1-1,-1-1,0 0,25-10,-22 8,-1 0,1 2,0 0,-1 0,37 1,23-3,-12-5,-51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22:28:32.15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 0,'1087'-92'0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18:46.1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 0,'12996'-92'0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22:28:36.8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477 492,'-274'0,"656"0,-397-1,0-1,0 0,0-2,1 1,-27-12,23 8,-1 1,-37-7,-152-26,205 39,1-1,-1 0,1 0,-1 0,1 0,0 0,-1-1,1 1,0-1,0 1,0-1,0 0,0 1,1-1,-3-3,4 5,-1-1,1 0,0 1,0-1,-1 1,1-1,0 1,0-1,0 0,0 1,0-1,0 1,0-1,0 0,0 1,0-1,0 1,0-1,1 0,-1 1,0-1,0 1,1-1,-1 0,2 0,-1 0,0-1,0 1,1 0,-1 0,0 1,1-1,-1 0,1 0,-1 1,1-1,0 1,1-1,36-8,-1 3,47-3,-55 7,0-1,0-1,0-1,-1-2,33-12,-11 2,-36 13,-1-1,-1 0,25-13,-63 14,-71-4,4-1,83 8,-1 0,0-1,1 0,-1-1,-14-5,14 3,-1 2,0 0,0 0,-11-1,-22 4,36 0,0 1,0-1,0-1,-1 1,1-1,0-1,-15-4,23 6,0 0,0 0,0 0,0 0,0 0,0 0,0 0,0 0,0 0,0 0,0 0,-1 0,1-1,0 1,0 0,0 0,0 0,0 0,0 0,0 0,0 0,0 0,0 0,0-1,0 1,0 0,0 0,0 0,0 0,0 0,0 0,0 0,0 0,0-1,0 1,0 0,0 0,0 0,0 0,1 0,-1 0,0 0,0 0,0 0,0 0,0 0,0-1,0 1,0 0,0 0,0 0,0 0,0 0,1 0,-1 0,0 0,0 0,0 0,0 0,11-5,13-3,66-7,-26 6,-47 5,0-1,0-1,19-8,9-4,129-31,-289 46,-350 3,460 0,2 0,1-1,-1 1,1 0,-1 0,1 0,-1 1,1-1,-1 0,1 1,-1 0,1-1,-1 1,1 0,0 0,-3 2,30 13,-15-10,0-1,0 0,0-1,1 0,-1 0,13 1,70 11,-29-7,103 16,-158-24,43 9,-51-10,1 1,0-1,-1 1,1-1,-1 1,1 0,-1 0,0 0,1-1,-1 1,0 0,1 1,-1-1,0 0,0 0,0 0,0 1,0-1,0 0,-1 1,1-1,0 1,-1-1,1 1,-1 0,1-1,-1 3,0-3,0 1,-1-1,1 1,-1-1,1 1,-1-1,0 1,0-1,0 0,1 1,-1-1,0 0,0 0,-1 0,1 0,0 0,0 0,0 0,-1 0,1 0,0 0,-1-1,-1 1,-40 15,32-13,-26 10,2-1,-1-1,-48 8,-121 21,184-33,1 1,-31 16,51-24,-1 0,1 1,-1-1,1 0,-1 0,1 0,-1 0,1 1,0-1,-1 0,1 0,-1 1,1-1,0 0,-1 1,1-1,0 0,-1 1,1-1,0 1,-1-1,1 0,0 1,0-1,0 1,-1-1,1 1,0-1,0 1,0-1,0 1,0-1,0 1,0-1,0 1,0 0,17 9,30 0,-16-7,36-3,-38 0,41 4,-68-4,0 0,1 0,-1 1,0-1,0 1,0-1,0 1,0 0,0 0,0 0,0 0,0 0,0 0,0 0,0 1,-1-1,1 1,0-1,-1 1,0 0,1-1,-1 1,0 0,0 0,0 0,0 0,0 0,0 0,0 4,-1-4,0 1,0-1,-1 1,1-1,-1 1,1-1,-1 0,0 1,0-1,0 0,0 0,0 0,-1 0,1 0,-1 0,1 0,-1 0,0 0,0 0,1-1,-1 1,0-1,-1 0,1 1,0-1,-3 1,-26 10,24-9,-1 0,1 0,0 0,-13 9,20-12,0 0,-1 0,1 0,0 0,0 0,0 0,0 0,-1 0,1 0,0 1,0-1,0 0,0 0,-1 0,1 0,0 0,0 0,0 1,0-1,0 0,-1 0,1 0,0 0,0 1,0-1,0 0,0 0,0 0,0 0,0 1,0-1,0 0,0 0,0 0,0 1,0-1,0 0,0 0,0 0,0 1,0-1,0 0,0 0,0 0,0 1,1-1,-1 0,0 0,0 0,0 0,13 2,18-5,-27 1,-1 0,1 0,-1 0,0-1,0 1,0-1,0 0,0 0,-1 0,1 0,-1 0,0 0,0-1,0 1,0-1,-1 0,1 1,-1-1,0 0,0 0,1-7,1-9,-1 0,0-37,-4-173,2 219,-2 1,1 0,-2 0,1 0,-1 0,-1 0,0 0,0 1,-1 0,0 0,-8-11,4 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2:05.2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0,'1417'0'0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2:07.7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0,'1344'0'0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10.22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59,'513'0,"-503"0,-1-2,1 1,-1-1,0-1,0 1,10-6,-8 4,0 0,0 1,21-3,58 1,-52 5,40-7,-6 0,1 3,80 5,-37 2,1 1,-101-2,0 1,0 1,0 0,-1 1,20 9,-32-13,0 0,0 1,0 0,0 0,0 0,0 0,-1 0,1 0,-1 1,1-1,-1 1,4 5,-6-7,0-1,1 1,-1 0,0 0,0-1,0 1,1 0,-1 0,0 0,0-1,0 1,0 0,-1 0,1 0,0-1,0 1,0 0,-1 0,1-1,0 1,-1 0,0 0,0 1,0 0,-1-1,0 1,1-1,-1 0,0 0,0 1,1-1,-1 0,0 0,0-1,-2 2,-13 2,0-1,0 0,0-1,-1-1,1-1,0 0,-19-3,-18 0,-751 3,790-1,0 0,-21-6,6 2,13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13.0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67,'910'0,"-901"-1,0 0,0-1,0 0,0 0,0 0,10-6,-8 4,-1 0,1 1,0 0,11-1,236 1,-182 5,-997-2,895-1,-39-7,38 3,-38 0,52 5,0-1,-23-5,20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2:14.7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 0,'754'-55'0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17.1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1,'855'0,"-835"0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20.6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0,'200'14,"-109"-7,110-8,-77-1,-27 1,104 3,-132 7,-43-5,40 1,-21-3,54 10,-53-8,76-3,-66-2,-35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22.2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0,'827'0,"-802"2,41 6,-40-4,40 2,-55-6,0 1,1 0,-1 1,0 0,-1 1,1 0,14 7,-10-6,0 0,1-1,-1-1,1 0,-1-1,22-2,-17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2:23.9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 0,'1528'0'0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19:11.1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 0,'5393'-54'0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2:26.4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0,'1416'18'0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31.08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57,'158'-12,"-84"4,-7-1,-40 5,41-1,44-5,5 1,598 10,-696-1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34.7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1,'532'0,"-506"1,39 7,-38-4,38 2,-50-6,-6-1,-1 1,1 0,0 1,0 0,-1 1,1-1,-1 1,14 6,-9-3,1 0,-1-1,1 0,0-1,-1-1,21 1,89-4,-51-2,135 3,-188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36.1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0,'556'0,"-524"2,40 6,-38-3,35 0,-48-3,-1 0,0 1,35 10,13 3,-24-8,0-3,51 1,-61-4,39 5,27 2,-81-9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37.83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0,'561'0,"-552"1,0 0,0 1,0 0,0 0,-1 1,12 4,-10-3,1 0,0-1,-1 0,12 1,39 0,70-6,44 1,-107 10,-41-4,40 0,-46-5,-2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39.3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22,'1'-1,"-1"1,0-1,1 0,-1 0,1 0,-1 0,1 1,-1-1,1 0,-1 1,1-1,0 0,-1 1,1-1,0 1,0-1,-1 1,1-1,0 1,0 0,0-1,0 1,0 0,-1-1,1 1,0 0,0 0,1 0,30-3,-28 3,400-3,-207 5,-164-1,51 9,-58-6,29 1,100-4,-71-3,-75 3,0 0,0 1,0-1,0 2,-1-1,12 6,-9-4,-1 0,1-1,0 0,11 1,46-2,-49-2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41.1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57,'694'0,"-672"-1,39-7,17-2,243 11,-311-2,-1 0,1-1,-1 0,0 0,0-1,11-5,-9 4,0 0,0 1,20-4,-12 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41.9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20,'3'0,"5"0,3 0,7 0,-1-3,1-2,0 2,1-1,2 2,2 1,-1 0,0 1,2 0,-3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44.2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19,'1205'0,"-1189"-1,0-1,21-4,10-2,-29 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2:46.07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0,'1251'92'0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19:14.69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5376 0 0,'-5375'0'0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49.74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0 153,'3'-3,"0"1,-1-1,1 1,0 0,0 0,1 1,-1-1,0 1,0-1,6 0,-4 0,10-3,0 1,0 1,1 0,26-1,11-2,-37 3,9 0,0-2,0-1,0 0,24-12,-24 9,1 1,0 0,0 2,35-3,4-2,-22 5,0 3,0 1,51 4,-5 1,210-3,-292 0,0 0,-1 1,1 0,-1 0,1 1,-1 0,0 0,1 1,-1-1,0 1,-1 1,1-1,-1 1,11 8,-16-11,1-1,-1 1,1-1,-1 0,0 1,1-1,-1 1,0 0,1-1,-1 1,0-1,0 1,0-1,1 1,-1 0,0-1,0 1,0 0,0-1,0 1,0-1,0 1,0 0,-1-1,1 1,0-1,0 1,0 0,-1-1,1 1,-1 0,0 0,0 0,0 0,-1 0,1 0,0 0,0-1,-1 1,1-1,0 1,-1-1,-1 1,-43 5,44-6,-85 9,-16 0,49-10,27 0,1 1,-28 3,44-1,0 0,-1 1,-13 7,15-6,-1-1,1 0,-1 0,-13 2,-35-1,-29 4,27-2,-1-2,-89-5,45-1,754 2,-634-2,0 1,0-2,-1 0,1-1,0 0,14-7,-14 5,0 0,1 2,0 0,-1 1,19-2,34 5,-47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51.1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21,'46'-8,"-7"0,296 4,-181 6,-99-3,-12 0,-1 2,80 11,-93-8,1-1,37-1,-37-2,0 1,39 7,-35-3,0-2,68-3,-54 0,-27-1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52.3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1,'56'0,"12"-1,111 14,-40-4,-2 0,-91-5,90-2,2 0,-70 6,-40-3,38 0,62 5,-2-1,-106-9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53.82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1,'381'0,"-359"1,39 7,16 1,-40-8,-21-2,0 1,1 1,-1 1,0 0,28 8,-21-4,1-1,1-1,-1-1,1-1,43-1,18 0,-15 8,-45-5,38 2,98-7,-143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55.78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95,'634'0,"-612"1,38 8,18 0,-1-9,-38-1,-1 2,71 10,-69-6,1-1,0-3,42-3,-7 1,-81 0,1 0,0 0,0 0,0-1,0 1,0-1,-6-4,-21-7,-21 2,-104-6,88 8,40 5,-37-1,-77 7,-109-4,168-6,-41-2,111 10,4 1,1-1,-1 0,1-1,0 0,-1 0,1-1,0 0,0 0,-10-4,3 0,0 1,-1 1,1 1,-1 0,0 1,0 0,0 1,-27 3,23-2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57.6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0,'565'0,"-543"1,39 8,17 0,-40-9,-27-1,0 0,-1 1,1 1,0 0,-1 0,1 1,-1 0,17 7,-5-2,0 0,0-2,1 0,-1-2,45 2,-4 0,95-2,-143-3,-105-1,-120 3,171 5,24-3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2:59.9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1,'51'1,"67"12,-102-11,52 8,96 1,710-12,-853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06.3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0,'615'0,"-594"2,-1-1,21 6,37 3,199-10,-268 0,1 1,-1 1,0 0,0 0,0 1,11 5,-10-4,1 0,0-1,21 3,25-2,58-5,-35-1,-59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53:08.7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0,'1325'55'0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11.8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2,'476'0,"-450"1,39 7,-37-4,37 2,27-5,162-4,-173-5,45-2,-35 10,-73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19:18.10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20,'772'0,"-747"-1,41-7,-40 3,40 0,994 5,-1051 1,0 0,0 1,-1 0,1 0,-1 0,13 7,-11-5,1-1,-1 1,1-1,12 1,56 0,25 4,-63-4,50-1,-55-3,0 2,46 7,-51-5,0-1,56-2,-53-2,0 2,39 5,5 3,1-4,104-6,-63 0,110 1,-211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13.5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2,'98'-1,"107"3,-122 6,41 2,704-11,-809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15.39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1,'1034'0,"-1000"1,37 7,31 2,-82-10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17.7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0,'514'0,"-488"2,39 6,-38-4,38 1,-48-5,1 0,-1 1,0 1,0 1,0 0,28 10,-28-8,0-1,1-1,0 0,-1-1,30-1,-21-1,45 7,-30-2,1-1,74-4,-50-2,-48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18.9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20.67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55,'30'1,"13"-1,1-1,58-10,-65 7,0 1,71 3,22 0,-62-9,-41 5,40-2,-38 5,34-7,-34 4,34-1,283 6,-342-1,0 0,1 0,-1 0,0 1,0 0,0 0,8 2,2 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23.91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77,'39'0,"5"1,1-2,61-10,-74 7,60 0,-61 3,1 0,34-7,-18 2,-1 2,1 2,52 5,-6-1,-14 0,-35 0,83-7,-113 2,0-1,19-6,-20 5,-1 1,1 0,18-2,-22 5,-6 0,1 0,-1 1,0 0,1 0,-1 0,8 1,-12 0,0-1,0 1,0-1,0 0,0 1,0-1,0 1,0-1,0 0,-1 1,1-1,0 0,0 1,0-1,-1 0,1 1,0-1,-1 0,1 0,0 1,-1-1,1 0,0 0,-1 1,1-1,0 0,-1 0,1 0,0 0,-1 0,1 1,-1-1,1 0,0 0,-1 0,0 0,-18 9,2-4,0 0,0-1,-1-1,1 0,-1-1,-26-1,16 0,-42 6,44-4,21-3,0 0,0 1,0-1,0 1,0 0,0 1,1-1,-8 4,12-5,-1 0,1 0,-1 1,1-1,0 0,-1 0,1 0,0 1,-1-1,1 0,0 0,-1 1,1-1,0 0,-1 1,1-1,0 0,0 1,0-1,-1 1,1-1,0 0,0 1,0-1,0 1,0-1,0 0,0 1,0-1,0 1,0-1,0 0,0 1,0-1,0 1,14 8,22-1,36-6,-53-2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8T21:53:26.0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0,'3'0,"5"0,3 0,7 0,3 0,1 0,0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19:22.9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0,'5338'0'0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21:19:26.6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 0,'5301'-38'0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14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9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158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39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446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1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9095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48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577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00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20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2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1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41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0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84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624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FCA939-AFD7-4F3C-8129-7B54B0B691F6}" type="datetimeFigureOut">
              <a:rPr lang="da-DK" smtClean="0"/>
              <a:t>20-01-2025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2A6D9E-8FA9-46DE-9891-E85B5C020A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236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9.png"/><Relationship Id="rId42" Type="http://schemas.openxmlformats.org/officeDocument/2006/relationships/customXml" Target="../ink/ink19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32.xml"/><Relationship Id="rId2" Type="http://schemas.openxmlformats.org/officeDocument/2006/relationships/image" Target="../media/image8.png"/><Relationship Id="rId16" Type="http://schemas.openxmlformats.org/officeDocument/2006/relationships/customXml" Target="../ink/ink6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7.png"/><Relationship Id="rId40" Type="http://schemas.openxmlformats.org/officeDocument/2006/relationships/customXml" Target="../ink/ink18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5" Type="http://schemas.openxmlformats.org/officeDocument/2006/relationships/image" Target="../media/image10.png"/><Relationship Id="rId61" Type="http://schemas.openxmlformats.org/officeDocument/2006/relationships/image" Target="../media/image39.png"/><Relationship Id="rId19" Type="http://schemas.openxmlformats.org/officeDocument/2006/relationships/image" Target="../media/image1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2.png"/><Relationship Id="rId30" Type="http://schemas.openxmlformats.org/officeDocument/2006/relationships/customXml" Target="../ink/ink13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3.png"/><Relationship Id="rId8" Type="http://schemas.openxmlformats.org/officeDocument/2006/relationships/image" Target="../media/image12.png"/><Relationship Id="rId51" Type="http://schemas.openxmlformats.org/officeDocument/2006/relationships/image" Target="../media/image34.png"/><Relationship Id="rId72" Type="http://schemas.openxmlformats.org/officeDocument/2006/relationships/customXml" Target="../ink/ink34.xml"/><Relationship Id="rId3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8.xml"/><Relationship Id="rId41" Type="http://schemas.openxmlformats.org/officeDocument/2006/relationships/image" Target="../media/image29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3.xml"/><Relationship Id="rId31" Type="http://schemas.openxmlformats.org/officeDocument/2006/relationships/image" Target="../media/image24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7.xml"/><Relationship Id="rId39" Type="http://schemas.openxmlformats.org/officeDocument/2006/relationships/image" Target="../media/image28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6.png"/><Relationship Id="rId7" Type="http://schemas.openxmlformats.org/officeDocument/2006/relationships/image" Target="../media/image11.png"/><Relationship Id="rId7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23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220.png"/><Relationship Id="rId4" Type="http://schemas.openxmlformats.org/officeDocument/2006/relationships/image" Target="../media/image190.png"/><Relationship Id="rId9" Type="http://schemas.openxmlformats.org/officeDocument/2006/relationships/customXml" Target="../ink/ink38.xml"/><Relationship Id="rId14" Type="http://schemas.openxmlformats.org/officeDocument/2006/relationships/image" Target="../media/image2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70.png"/><Relationship Id="rId42" Type="http://schemas.openxmlformats.org/officeDocument/2006/relationships/customXml" Target="../ink/ink59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72.xml"/><Relationship Id="rId16" Type="http://schemas.openxmlformats.org/officeDocument/2006/relationships/customXml" Target="../ink/ink46.xml"/><Relationship Id="rId11" Type="http://schemas.openxmlformats.org/officeDocument/2006/relationships/image" Target="../media/image65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78.png"/><Relationship Id="rId40" Type="http://schemas.openxmlformats.org/officeDocument/2006/relationships/customXml" Target="../ink/ink58.xml"/><Relationship Id="rId45" Type="http://schemas.openxmlformats.org/officeDocument/2006/relationships/image" Target="../media/image82.png"/><Relationship Id="rId53" Type="http://schemas.openxmlformats.org/officeDocument/2006/relationships/image" Target="../media/image86.png"/><Relationship Id="rId58" Type="http://schemas.openxmlformats.org/officeDocument/2006/relationships/customXml" Target="../ink/ink67.xml"/><Relationship Id="rId66" Type="http://schemas.openxmlformats.org/officeDocument/2006/relationships/customXml" Target="../ink/ink71.xml"/><Relationship Id="rId74" Type="http://schemas.openxmlformats.org/officeDocument/2006/relationships/customXml" Target="../ink/ink75.xml"/><Relationship Id="rId5" Type="http://schemas.openxmlformats.org/officeDocument/2006/relationships/image" Target="../media/image63.png"/><Relationship Id="rId61" Type="http://schemas.openxmlformats.org/officeDocument/2006/relationships/image" Target="../media/image90.png"/><Relationship Id="rId19" Type="http://schemas.openxmlformats.org/officeDocument/2006/relationships/image" Target="../media/image69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73.png"/><Relationship Id="rId30" Type="http://schemas.openxmlformats.org/officeDocument/2006/relationships/customXml" Target="../ink/ink53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94.png"/><Relationship Id="rId77" Type="http://schemas.openxmlformats.org/officeDocument/2006/relationships/image" Target="../media/image98.png"/><Relationship Id="rId8" Type="http://schemas.openxmlformats.org/officeDocument/2006/relationships/customXml" Target="../ink/ink42.xml"/><Relationship Id="rId51" Type="http://schemas.openxmlformats.org/officeDocument/2006/relationships/image" Target="../media/image85.png"/><Relationship Id="rId72" Type="http://schemas.openxmlformats.org/officeDocument/2006/relationships/customXml" Target="../ink/ink74.xml"/><Relationship Id="rId3" Type="http://schemas.openxmlformats.org/officeDocument/2006/relationships/image" Target="../media/image61.png"/><Relationship Id="rId12" Type="http://schemas.openxmlformats.org/officeDocument/2006/relationships/customXml" Target="../ink/ink44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33" Type="http://schemas.openxmlformats.org/officeDocument/2006/relationships/image" Target="../media/image76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89.png"/><Relationship Id="rId67" Type="http://schemas.openxmlformats.org/officeDocument/2006/relationships/image" Target="../media/image93.png"/><Relationship Id="rId20" Type="http://schemas.openxmlformats.org/officeDocument/2006/relationships/customXml" Target="../ink/ink48.xml"/><Relationship Id="rId41" Type="http://schemas.openxmlformats.org/officeDocument/2006/relationships/image" Target="../media/image80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75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84.png"/><Relationship Id="rId57" Type="http://schemas.openxmlformats.org/officeDocument/2006/relationships/image" Target="../media/image88.png"/><Relationship Id="rId10" Type="http://schemas.openxmlformats.org/officeDocument/2006/relationships/customXml" Target="../ink/ink43.xml"/><Relationship Id="rId31" Type="http://schemas.openxmlformats.org/officeDocument/2006/relationships/image" Target="../media/image75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92.png"/><Relationship Id="rId73" Type="http://schemas.openxmlformats.org/officeDocument/2006/relationships/image" Target="../media/image96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Relationship Id="rId13" Type="http://schemas.openxmlformats.org/officeDocument/2006/relationships/image" Target="../media/image66.png"/><Relationship Id="rId18" Type="http://schemas.openxmlformats.org/officeDocument/2006/relationships/customXml" Target="../ink/ink47.xml"/><Relationship Id="rId39" Type="http://schemas.openxmlformats.org/officeDocument/2006/relationships/image" Target="../media/image79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87.png"/><Relationship Id="rId76" Type="http://schemas.openxmlformats.org/officeDocument/2006/relationships/customXml" Target="../ink/ink76.xml"/><Relationship Id="rId7" Type="http://schemas.openxmlformats.org/officeDocument/2006/relationships/image" Target="../media/image630.png"/><Relationship Id="rId71" Type="http://schemas.openxmlformats.org/officeDocument/2006/relationships/image" Target="../media/image95.png"/><Relationship Id="rId2" Type="http://schemas.openxmlformats.org/officeDocument/2006/relationships/image" Target="../media/image60.png"/><Relationship Id="rId2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and Machine learning are Reshaping the Global Banking Industry |  Artificial Intelligence">
            <a:extLst>
              <a:ext uri="{FF2B5EF4-FFF2-40B4-BE49-F238E27FC236}">
                <a16:creationId xmlns:a16="http://schemas.microsoft.com/office/drawing/2014/main" id="{E77B0A04-6A0A-0054-60A6-582A08A4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1" y="2107284"/>
            <a:ext cx="5973814" cy="27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A8D94-71E2-3C05-CD50-232689A081F7}"/>
              </a:ext>
            </a:extLst>
          </p:cNvPr>
          <p:cNvSpPr txBox="1"/>
          <p:nvPr/>
        </p:nvSpPr>
        <p:spPr>
          <a:xfrm>
            <a:off x="3659274" y="616523"/>
            <a:ext cx="615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Hvorfor har jeg valgt dette emne?</a:t>
            </a:r>
            <a:endParaRPr lang="en-US" sz="2800" dirty="0"/>
          </a:p>
        </p:txBody>
      </p:sp>
      <p:pic>
        <p:nvPicPr>
          <p:cNvPr id="1028" name="Picture 4" descr="Let's Dive into the Magical World of Machine Learning! | by Kavithapadala |  Medium">
            <a:extLst>
              <a:ext uri="{FF2B5EF4-FFF2-40B4-BE49-F238E27FC236}">
                <a16:creationId xmlns:a16="http://schemas.microsoft.com/office/drawing/2014/main" id="{83AA1291-BF08-129D-5414-0BD25945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80" y="1702316"/>
            <a:ext cx="3764678" cy="39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3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2D31705A-FB9E-9F5A-45F1-D6B8DC41B717}"/>
              </a:ext>
            </a:extLst>
          </p:cNvPr>
          <p:cNvSpPr txBox="1"/>
          <p:nvPr/>
        </p:nvSpPr>
        <p:spPr>
          <a:xfrm>
            <a:off x="691892" y="510209"/>
            <a:ext cx="369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Hvad kan vi sige om vores fund?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1DA80D84-9FB0-93BB-FDEC-82B543B8C8E0}"/>
              </a:ext>
            </a:extLst>
          </p:cNvPr>
          <p:cNvSpPr txBox="1"/>
          <p:nvPr/>
        </p:nvSpPr>
        <p:spPr>
          <a:xfrm>
            <a:off x="691892" y="1345095"/>
            <a:ext cx="6089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Det indikeres kraftigt, at modellerne trænes på et af to ting:</a:t>
            </a:r>
          </a:p>
          <a:p>
            <a:endParaRPr lang="da-DK" sz="1600" dirty="0"/>
          </a:p>
          <a:p>
            <a:r>
              <a:rPr lang="da-DK" sz="1600" dirty="0"/>
              <a:t>- Variablernes korrelation med </a:t>
            </a:r>
            <a:r>
              <a:rPr lang="da-DK" sz="1600" dirty="0" err="1"/>
              <a:t>target</a:t>
            </a:r>
            <a:r>
              <a:rPr lang="da-DK" sz="1600" dirty="0"/>
              <a:t> variablen.</a:t>
            </a:r>
          </a:p>
          <a:p>
            <a:endParaRPr lang="da-DK" sz="1600" dirty="0"/>
          </a:p>
          <a:p>
            <a:r>
              <a:rPr lang="da-DK" sz="1600" dirty="0"/>
              <a:t>- Trends/mønstrene i dataen. Her er PCR en god indikator.</a:t>
            </a:r>
          </a:p>
        </p:txBody>
      </p:sp>
    </p:spTree>
    <p:extLst>
      <p:ext uri="{BB962C8B-B14F-4D97-AF65-F5344CB8AC3E}">
        <p14:creationId xmlns:p14="http://schemas.microsoft.com/office/powerpoint/2010/main" val="15930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7DFCD07-C442-F51B-4CC3-22B8F350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2657"/>
            <a:ext cx="5494240" cy="94503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4A5362B1-8EFC-AD86-A954-A9F392D3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9" y="1692657"/>
            <a:ext cx="5221825" cy="95452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FFAB0280-E2C1-081F-D994-94F0866821C0}"/>
              </a:ext>
            </a:extLst>
          </p:cNvPr>
          <p:cNvSpPr txBox="1"/>
          <p:nvPr/>
        </p:nvSpPr>
        <p:spPr>
          <a:xfrm>
            <a:off x="430110" y="1269760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Deres: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CA05183-1D11-188B-4A51-D7B76714B6D1}"/>
              </a:ext>
            </a:extLst>
          </p:cNvPr>
          <p:cNvSpPr txBox="1"/>
          <p:nvPr/>
        </p:nvSpPr>
        <p:spPr>
          <a:xfrm>
            <a:off x="6096000" y="126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Vores: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66B25282-890D-3673-5837-DCEB60F69658}"/>
              </a:ext>
            </a:extLst>
          </p:cNvPr>
          <p:cNvSpPr txBox="1"/>
          <p:nvPr/>
        </p:nvSpPr>
        <p:spPr>
          <a:xfrm>
            <a:off x="430110" y="4367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/>
              <a:t>Hvad er vores forventning?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7C7AACD2-EAE0-D550-6E42-28ADEED4E3EB}"/>
                  </a:ext>
                </a:extLst>
              </p14:cNvPr>
              <p14:cNvContentPartPr/>
              <p14:nvPr/>
            </p14:nvContentPartPr>
            <p14:xfrm>
              <a:off x="11217637" y="5168343"/>
              <a:ext cx="331920" cy="72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7C7AACD2-EAE0-D550-6E42-28ADEED4E3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1997" y="5024343"/>
                <a:ext cx="403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Håndskrift 39">
                <a:extLst>
                  <a:ext uri="{FF2B5EF4-FFF2-40B4-BE49-F238E27FC236}">
                    <a16:creationId xmlns:a16="http://schemas.microsoft.com/office/drawing/2014/main" id="{AC8448A5-1915-00FB-5F5F-20AF58FAB1A2}"/>
                  </a:ext>
                </a:extLst>
              </p14:cNvPr>
              <p14:cNvContentPartPr/>
              <p14:nvPr/>
            </p14:nvContentPartPr>
            <p14:xfrm>
              <a:off x="2590237" y="2206263"/>
              <a:ext cx="285480" cy="13680"/>
            </p14:xfrm>
          </p:contentPart>
        </mc:Choice>
        <mc:Fallback xmlns="">
          <p:pic>
            <p:nvPicPr>
              <p:cNvPr id="40" name="Håndskrift 39">
                <a:extLst>
                  <a:ext uri="{FF2B5EF4-FFF2-40B4-BE49-F238E27FC236}">
                    <a16:creationId xmlns:a16="http://schemas.microsoft.com/office/drawing/2014/main" id="{AC8448A5-1915-00FB-5F5F-20AF58FAB1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4597" y="2134263"/>
                <a:ext cx="357120" cy="15732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Billede 47">
            <a:extLst>
              <a:ext uri="{FF2B5EF4-FFF2-40B4-BE49-F238E27FC236}">
                <a16:creationId xmlns:a16="http://schemas.microsoft.com/office/drawing/2014/main" id="{84BE5CE8-8EBD-D423-7CE7-143E6D44E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581399"/>
            <a:ext cx="5453557" cy="2140534"/>
          </a:xfrm>
          <a:prstGeom prst="rect">
            <a:avLst/>
          </a:prstGeom>
        </p:spPr>
      </p:pic>
      <p:pic>
        <p:nvPicPr>
          <p:cNvPr id="100" name="Billede 99">
            <a:extLst>
              <a:ext uri="{FF2B5EF4-FFF2-40B4-BE49-F238E27FC236}">
                <a16:creationId xmlns:a16="http://schemas.microsoft.com/office/drawing/2014/main" id="{4823F4CE-4481-983C-C1A2-09CD7307F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523" y="3581400"/>
            <a:ext cx="5282866" cy="2140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Håndskrift 101">
                <a:extLst>
                  <a:ext uri="{FF2B5EF4-FFF2-40B4-BE49-F238E27FC236}">
                    <a16:creationId xmlns:a16="http://schemas.microsoft.com/office/drawing/2014/main" id="{02E73685-839B-D556-9854-F76C8E8288E8}"/>
                  </a:ext>
                </a:extLst>
              </p14:cNvPr>
              <p14:cNvContentPartPr/>
              <p14:nvPr/>
            </p14:nvContentPartPr>
            <p14:xfrm>
              <a:off x="1112797" y="4061343"/>
              <a:ext cx="4625280" cy="13680"/>
            </p14:xfrm>
          </p:contentPart>
        </mc:Choice>
        <mc:Fallback xmlns="">
          <p:pic>
            <p:nvPicPr>
              <p:cNvPr id="102" name="Håndskrift 101">
                <a:extLst>
                  <a:ext uri="{FF2B5EF4-FFF2-40B4-BE49-F238E27FC236}">
                    <a16:creationId xmlns:a16="http://schemas.microsoft.com/office/drawing/2014/main" id="{02E73685-839B-D556-9854-F76C8E8288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7157" y="3989703"/>
                <a:ext cx="4696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Håndskrift 104">
                <a:extLst>
                  <a:ext uri="{FF2B5EF4-FFF2-40B4-BE49-F238E27FC236}">
                    <a16:creationId xmlns:a16="http://schemas.microsoft.com/office/drawing/2014/main" id="{6017425B-75B9-F7D9-09EC-FBA2B9D18E85}"/>
                  </a:ext>
                </a:extLst>
              </p14:cNvPr>
              <p14:cNvContentPartPr/>
              <p14:nvPr/>
            </p14:nvContentPartPr>
            <p14:xfrm>
              <a:off x="6791437" y="3975663"/>
              <a:ext cx="4678560" cy="33120"/>
            </p14:xfrm>
          </p:contentPart>
        </mc:Choice>
        <mc:Fallback xmlns="">
          <p:pic>
            <p:nvPicPr>
              <p:cNvPr id="105" name="Håndskrift 104">
                <a:extLst>
                  <a:ext uri="{FF2B5EF4-FFF2-40B4-BE49-F238E27FC236}">
                    <a16:creationId xmlns:a16="http://schemas.microsoft.com/office/drawing/2014/main" id="{6017425B-75B9-F7D9-09EC-FBA2B9D18E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5437" y="3903663"/>
                <a:ext cx="4750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Håndskrift 106">
                <a:extLst>
                  <a:ext uri="{FF2B5EF4-FFF2-40B4-BE49-F238E27FC236}">
                    <a16:creationId xmlns:a16="http://schemas.microsoft.com/office/drawing/2014/main" id="{740AA0BB-3292-8CA8-158A-7B1AE430C7E2}"/>
                  </a:ext>
                </a:extLst>
              </p14:cNvPr>
              <p14:cNvContentPartPr/>
              <p14:nvPr/>
            </p14:nvContentPartPr>
            <p14:xfrm>
              <a:off x="9534637" y="4624743"/>
              <a:ext cx="1941840" cy="19800"/>
            </p14:xfrm>
          </p:contentPart>
        </mc:Choice>
        <mc:Fallback xmlns="">
          <p:pic>
            <p:nvPicPr>
              <p:cNvPr id="107" name="Håndskrift 106">
                <a:extLst>
                  <a:ext uri="{FF2B5EF4-FFF2-40B4-BE49-F238E27FC236}">
                    <a16:creationId xmlns:a16="http://schemas.microsoft.com/office/drawing/2014/main" id="{740AA0BB-3292-8CA8-158A-7B1AE430C7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8637" y="4553103"/>
                <a:ext cx="2013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9" name="Håndskrift 108">
                <a:extLst>
                  <a:ext uri="{FF2B5EF4-FFF2-40B4-BE49-F238E27FC236}">
                    <a16:creationId xmlns:a16="http://schemas.microsoft.com/office/drawing/2014/main" id="{B33D28DC-D5F1-42BD-F2BF-52B8DAA26CDE}"/>
                  </a:ext>
                </a:extLst>
              </p14:cNvPr>
              <p14:cNvContentPartPr/>
              <p14:nvPr/>
            </p14:nvContentPartPr>
            <p14:xfrm>
              <a:off x="9534637" y="4485423"/>
              <a:ext cx="1935360" cy="720"/>
            </p14:xfrm>
          </p:contentPart>
        </mc:Choice>
        <mc:Fallback xmlns="">
          <p:pic>
            <p:nvPicPr>
              <p:cNvPr id="109" name="Håndskrift 108">
                <a:extLst>
                  <a:ext uri="{FF2B5EF4-FFF2-40B4-BE49-F238E27FC236}">
                    <a16:creationId xmlns:a16="http://schemas.microsoft.com/office/drawing/2014/main" id="{B33D28DC-D5F1-42BD-F2BF-52B8DAA26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8997" y="4341423"/>
                <a:ext cx="2007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0" name="Håndskrift 109">
                <a:extLst>
                  <a:ext uri="{FF2B5EF4-FFF2-40B4-BE49-F238E27FC236}">
                    <a16:creationId xmlns:a16="http://schemas.microsoft.com/office/drawing/2014/main" id="{9BBC47D4-833D-4F31-3F29-B3904A27A5C2}"/>
                  </a:ext>
                </a:extLst>
              </p14:cNvPr>
              <p14:cNvContentPartPr/>
              <p14:nvPr/>
            </p14:nvContentPartPr>
            <p14:xfrm>
              <a:off x="9541477" y="4525023"/>
              <a:ext cx="1303920" cy="34920"/>
            </p14:xfrm>
          </p:contentPart>
        </mc:Choice>
        <mc:Fallback xmlns="">
          <p:pic>
            <p:nvPicPr>
              <p:cNvPr id="110" name="Håndskrift 109">
                <a:extLst>
                  <a:ext uri="{FF2B5EF4-FFF2-40B4-BE49-F238E27FC236}">
                    <a16:creationId xmlns:a16="http://schemas.microsoft.com/office/drawing/2014/main" id="{9BBC47D4-833D-4F31-3F29-B3904A27A5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05477" y="4453383"/>
                <a:ext cx="13755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" name="Håndskrift 111">
                <a:extLst>
                  <a:ext uri="{FF2B5EF4-FFF2-40B4-BE49-F238E27FC236}">
                    <a16:creationId xmlns:a16="http://schemas.microsoft.com/office/drawing/2014/main" id="{DEB170AD-F157-FCA0-F595-0E0BF698C7F4}"/>
                  </a:ext>
                </a:extLst>
              </p14:cNvPr>
              <p14:cNvContentPartPr/>
              <p14:nvPr/>
            </p14:nvContentPartPr>
            <p14:xfrm>
              <a:off x="9534637" y="4339983"/>
              <a:ext cx="1922040" cy="360"/>
            </p14:xfrm>
          </p:contentPart>
        </mc:Choice>
        <mc:Fallback xmlns="">
          <p:pic>
            <p:nvPicPr>
              <p:cNvPr id="112" name="Håndskrift 111">
                <a:extLst>
                  <a:ext uri="{FF2B5EF4-FFF2-40B4-BE49-F238E27FC236}">
                    <a16:creationId xmlns:a16="http://schemas.microsoft.com/office/drawing/2014/main" id="{DEB170AD-F157-FCA0-F595-0E0BF698C7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98637" y="4267983"/>
                <a:ext cx="199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4" name="Håndskrift 113">
                <a:extLst>
                  <a:ext uri="{FF2B5EF4-FFF2-40B4-BE49-F238E27FC236}">
                    <a16:creationId xmlns:a16="http://schemas.microsoft.com/office/drawing/2014/main" id="{0663FA93-BD2C-9E65-7C16-22D20F23B5C2}"/>
                  </a:ext>
                </a:extLst>
              </p14:cNvPr>
              <p14:cNvContentPartPr/>
              <p14:nvPr/>
            </p14:nvContentPartPr>
            <p14:xfrm>
              <a:off x="9528157" y="4167543"/>
              <a:ext cx="1908720" cy="14040"/>
            </p14:xfrm>
          </p:contentPart>
        </mc:Choice>
        <mc:Fallback xmlns="">
          <p:pic>
            <p:nvPicPr>
              <p:cNvPr id="114" name="Håndskrift 113">
                <a:extLst>
                  <a:ext uri="{FF2B5EF4-FFF2-40B4-BE49-F238E27FC236}">
                    <a16:creationId xmlns:a16="http://schemas.microsoft.com/office/drawing/2014/main" id="{0663FA93-BD2C-9E65-7C16-22D20F23B5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92157" y="4095543"/>
                <a:ext cx="1980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5" name="Håndskrift 114">
                <a:extLst>
                  <a:ext uri="{FF2B5EF4-FFF2-40B4-BE49-F238E27FC236}">
                    <a16:creationId xmlns:a16="http://schemas.microsoft.com/office/drawing/2014/main" id="{D63A5165-8D07-DAF4-07F7-CDA8D1913711}"/>
                  </a:ext>
                </a:extLst>
              </p14:cNvPr>
              <p14:cNvContentPartPr/>
              <p14:nvPr/>
            </p14:nvContentPartPr>
            <p14:xfrm>
              <a:off x="9550477" y="4240623"/>
              <a:ext cx="1906200" cy="40320"/>
            </p14:xfrm>
          </p:contentPart>
        </mc:Choice>
        <mc:Fallback xmlns="">
          <p:pic>
            <p:nvPicPr>
              <p:cNvPr id="115" name="Håndskrift 114">
                <a:extLst>
                  <a:ext uri="{FF2B5EF4-FFF2-40B4-BE49-F238E27FC236}">
                    <a16:creationId xmlns:a16="http://schemas.microsoft.com/office/drawing/2014/main" id="{D63A5165-8D07-DAF4-07F7-CDA8D19137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14477" y="4168623"/>
                <a:ext cx="197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9" name="Håndskrift 118">
                <a:extLst>
                  <a:ext uri="{FF2B5EF4-FFF2-40B4-BE49-F238E27FC236}">
                    <a16:creationId xmlns:a16="http://schemas.microsoft.com/office/drawing/2014/main" id="{F5071A5E-CA68-D86C-D88A-CDE7ECB21CA3}"/>
                  </a:ext>
                </a:extLst>
              </p14:cNvPr>
              <p14:cNvContentPartPr/>
              <p14:nvPr/>
            </p14:nvContentPartPr>
            <p14:xfrm>
              <a:off x="2742877" y="4200663"/>
              <a:ext cx="212760" cy="20520"/>
            </p14:xfrm>
          </p:contentPart>
        </mc:Choice>
        <mc:Fallback xmlns="">
          <p:pic>
            <p:nvPicPr>
              <p:cNvPr id="119" name="Håndskrift 118">
                <a:extLst>
                  <a:ext uri="{FF2B5EF4-FFF2-40B4-BE49-F238E27FC236}">
                    <a16:creationId xmlns:a16="http://schemas.microsoft.com/office/drawing/2014/main" id="{F5071A5E-CA68-D86C-D88A-CDE7ECB21C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6877" y="4128663"/>
                <a:ext cx="2844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0" name="Håndskrift 119">
                <a:extLst>
                  <a:ext uri="{FF2B5EF4-FFF2-40B4-BE49-F238E27FC236}">
                    <a16:creationId xmlns:a16="http://schemas.microsoft.com/office/drawing/2014/main" id="{68A7CF6C-61AC-3D27-DB9A-7C92F6920A9B}"/>
                  </a:ext>
                </a:extLst>
              </p14:cNvPr>
              <p14:cNvContentPartPr/>
              <p14:nvPr/>
            </p14:nvContentPartPr>
            <p14:xfrm>
              <a:off x="2696437" y="4341063"/>
              <a:ext cx="264240" cy="32400"/>
            </p14:xfrm>
          </p:contentPart>
        </mc:Choice>
        <mc:Fallback xmlns="">
          <p:pic>
            <p:nvPicPr>
              <p:cNvPr id="120" name="Håndskrift 119">
                <a:extLst>
                  <a:ext uri="{FF2B5EF4-FFF2-40B4-BE49-F238E27FC236}">
                    <a16:creationId xmlns:a16="http://schemas.microsoft.com/office/drawing/2014/main" id="{68A7CF6C-61AC-3D27-DB9A-7C92F6920A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60797" y="4269423"/>
                <a:ext cx="335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1" name="Håndskrift 120">
                <a:extLst>
                  <a:ext uri="{FF2B5EF4-FFF2-40B4-BE49-F238E27FC236}">
                    <a16:creationId xmlns:a16="http://schemas.microsoft.com/office/drawing/2014/main" id="{676080A8-B249-6C6C-F1C4-5260619E7E33}"/>
                  </a:ext>
                </a:extLst>
              </p14:cNvPr>
              <p14:cNvContentPartPr/>
              <p14:nvPr/>
            </p14:nvContentPartPr>
            <p14:xfrm>
              <a:off x="2670157" y="4486143"/>
              <a:ext cx="290880" cy="6480"/>
            </p14:xfrm>
          </p:contentPart>
        </mc:Choice>
        <mc:Fallback xmlns="">
          <p:pic>
            <p:nvPicPr>
              <p:cNvPr id="121" name="Håndskrift 120">
                <a:extLst>
                  <a:ext uri="{FF2B5EF4-FFF2-40B4-BE49-F238E27FC236}">
                    <a16:creationId xmlns:a16="http://schemas.microsoft.com/office/drawing/2014/main" id="{676080A8-B249-6C6C-F1C4-5260619E7E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34157" y="4414503"/>
                <a:ext cx="362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2" name="Håndskrift 121">
                <a:extLst>
                  <a:ext uri="{FF2B5EF4-FFF2-40B4-BE49-F238E27FC236}">
                    <a16:creationId xmlns:a16="http://schemas.microsoft.com/office/drawing/2014/main" id="{45C61611-94C3-6905-B8B9-636F01B6B6D9}"/>
                  </a:ext>
                </a:extLst>
              </p14:cNvPr>
              <p14:cNvContentPartPr/>
              <p14:nvPr/>
            </p14:nvContentPartPr>
            <p14:xfrm>
              <a:off x="2716597" y="4590543"/>
              <a:ext cx="250920" cy="14400"/>
            </p14:xfrm>
          </p:contentPart>
        </mc:Choice>
        <mc:Fallback xmlns="">
          <p:pic>
            <p:nvPicPr>
              <p:cNvPr id="122" name="Håndskrift 121">
                <a:extLst>
                  <a:ext uri="{FF2B5EF4-FFF2-40B4-BE49-F238E27FC236}">
                    <a16:creationId xmlns:a16="http://schemas.microsoft.com/office/drawing/2014/main" id="{45C61611-94C3-6905-B8B9-636F01B6B6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0957" y="4518903"/>
                <a:ext cx="322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6" name="Håndskrift 125">
                <a:extLst>
                  <a:ext uri="{FF2B5EF4-FFF2-40B4-BE49-F238E27FC236}">
                    <a16:creationId xmlns:a16="http://schemas.microsoft.com/office/drawing/2014/main" id="{D41D98D3-F896-D179-41EA-6D01A72590D9}"/>
                  </a:ext>
                </a:extLst>
              </p14:cNvPr>
              <p14:cNvContentPartPr/>
              <p14:nvPr/>
            </p14:nvContentPartPr>
            <p14:xfrm>
              <a:off x="3935557" y="4207143"/>
              <a:ext cx="1770120" cy="54720"/>
            </p14:xfrm>
          </p:contentPart>
        </mc:Choice>
        <mc:Fallback xmlns="">
          <p:pic>
            <p:nvPicPr>
              <p:cNvPr id="126" name="Håndskrift 125">
                <a:extLst>
                  <a:ext uri="{FF2B5EF4-FFF2-40B4-BE49-F238E27FC236}">
                    <a16:creationId xmlns:a16="http://schemas.microsoft.com/office/drawing/2014/main" id="{D41D98D3-F896-D179-41EA-6D01A72590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9917" y="4135503"/>
                <a:ext cx="1841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7" name="Håndskrift 126">
                <a:extLst>
                  <a:ext uri="{FF2B5EF4-FFF2-40B4-BE49-F238E27FC236}">
                    <a16:creationId xmlns:a16="http://schemas.microsoft.com/office/drawing/2014/main" id="{BA8AF3A4-9D2F-9B72-858B-AF8AA3CD7FB9}"/>
                  </a:ext>
                </a:extLst>
              </p14:cNvPr>
              <p14:cNvContentPartPr/>
              <p14:nvPr/>
            </p14:nvContentPartPr>
            <p14:xfrm>
              <a:off x="3935557" y="4319823"/>
              <a:ext cx="1725120" cy="34200"/>
            </p14:xfrm>
          </p:contentPart>
        </mc:Choice>
        <mc:Fallback xmlns="">
          <p:pic>
            <p:nvPicPr>
              <p:cNvPr id="127" name="Håndskrift 126">
                <a:extLst>
                  <a:ext uri="{FF2B5EF4-FFF2-40B4-BE49-F238E27FC236}">
                    <a16:creationId xmlns:a16="http://schemas.microsoft.com/office/drawing/2014/main" id="{BA8AF3A4-9D2F-9B72-858B-AF8AA3CD7F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9917" y="4248183"/>
                <a:ext cx="1796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8" name="Håndskrift 127">
                <a:extLst>
                  <a:ext uri="{FF2B5EF4-FFF2-40B4-BE49-F238E27FC236}">
                    <a16:creationId xmlns:a16="http://schemas.microsoft.com/office/drawing/2014/main" id="{3F2EC482-63D2-8E80-8E18-2D7A30F6D613}"/>
                  </a:ext>
                </a:extLst>
              </p14:cNvPr>
              <p14:cNvContentPartPr/>
              <p14:nvPr/>
            </p14:nvContentPartPr>
            <p14:xfrm>
              <a:off x="3949237" y="4478943"/>
              <a:ext cx="1711440" cy="27360"/>
            </p14:xfrm>
          </p:contentPart>
        </mc:Choice>
        <mc:Fallback xmlns="">
          <p:pic>
            <p:nvPicPr>
              <p:cNvPr id="128" name="Håndskrift 127">
                <a:extLst>
                  <a:ext uri="{FF2B5EF4-FFF2-40B4-BE49-F238E27FC236}">
                    <a16:creationId xmlns:a16="http://schemas.microsoft.com/office/drawing/2014/main" id="{3F2EC482-63D2-8E80-8E18-2D7A30F6D6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13237" y="4407303"/>
                <a:ext cx="1783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9" name="Håndskrift 128">
                <a:extLst>
                  <a:ext uri="{FF2B5EF4-FFF2-40B4-BE49-F238E27FC236}">
                    <a16:creationId xmlns:a16="http://schemas.microsoft.com/office/drawing/2014/main" id="{2BF16A8A-75DB-E847-FBCA-2062B4EFE0B8}"/>
                  </a:ext>
                </a:extLst>
              </p14:cNvPr>
              <p14:cNvContentPartPr/>
              <p14:nvPr/>
            </p14:nvContentPartPr>
            <p14:xfrm>
              <a:off x="3962197" y="4564263"/>
              <a:ext cx="1714680" cy="28080"/>
            </p14:xfrm>
          </p:contentPart>
        </mc:Choice>
        <mc:Fallback xmlns="">
          <p:pic>
            <p:nvPicPr>
              <p:cNvPr id="129" name="Håndskrift 128">
                <a:extLst>
                  <a:ext uri="{FF2B5EF4-FFF2-40B4-BE49-F238E27FC236}">
                    <a16:creationId xmlns:a16="http://schemas.microsoft.com/office/drawing/2014/main" id="{2BF16A8A-75DB-E847-FBCA-2062B4EFE0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6557" y="4492623"/>
                <a:ext cx="1786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0" name="Håndskrift 129">
                <a:extLst>
                  <a:ext uri="{FF2B5EF4-FFF2-40B4-BE49-F238E27FC236}">
                    <a16:creationId xmlns:a16="http://schemas.microsoft.com/office/drawing/2014/main" id="{D8A15936-3143-4522-9EC2-79CA472DA218}"/>
                  </a:ext>
                </a:extLst>
              </p14:cNvPr>
              <p14:cNvContentPartPr/>
              <p14:nvPr/>
            </p14:nvContentPartPr>
            <p14:xfrm>
              <a:off x="3478717" y="4193823"/>
              <a:ext cx="250920" cy="33840"/>
            </p14:xfrm>
          </p:contentPart>
        </mc:Choice>
        <mc:Fallback xmlns="">
          <p:pic>
            <p:nvPicPr>
              <p:cNvPr id="130" name="Håndskrift 129">
                <a:extLst>
                  <a:ext uri="{FF2B5EF4-FFF2-40B4-BE49-F238E27FC236}">
                    <a16:creationId xmlns:a16="http://schemas.microsoft.com/office/drawing/2014/main" id="{D8A15936-3143-4522-9EC2-79CA472DA2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42717" y="4121823"/>
                <a:ext cx="322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1" name="Håndskrift 130">
                <a:extLst>
                  <a:ext uri="{FF2B5EF4-FFF2-40B4-BE49-F238E27FC236}">
                    <a16:creationId xmlns:a16="http://schemas.microsoft.com/office/drawing/2014/main" id="{EE8B0BFC-5D64-859B-D2C2-DD145C6581AF}"/>
                  </a:ext>
                </a:extLst>
              </p14:cNvPr>
              <p14:cNvContentPartPr/>
              <p14:nvPr/>
            </p14:nvContentPartPr>
            <p14:xfrm>
              <a:off x="3498157" y="4323783"/>
              <a:ext cx="213480" cy="10440"/>
            </p14:xfrm>
          </p:contentPart>
        </mc:Choice>
        <mc:Fallback xmlns="">
          <p:pic>
            <p:nvPicPr>
              <p:cNvPr id="131" name="Håndskrift 130">
                <a:extLst>
                  <a:ext uri="{FF2B5EF4-FFF2-40B4-BE49-F238E27FC236}">
                    <a16:creationId xmlns:a16="http://schemas.microsoft.com/office/drawing/2014/main" id="{EE8B0BFC-5D64-859B-D2C2-DD145C6581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62517" y="4252143"/>
                <a:ext cx="285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Håndskrift 131">
                <a:extLst>
                  <a:ext uri="{FF2B5EF4-FFF2-40B4-BE49-F238E27FC236}">
                    <a16:creationId xmlns:a16="http://schemas.microsoft.com/office/drawing/2014/main" id="{EEA878CB-8C2D-9E2E-632D-BE084BAD3D05}"/>
                  </a:ext>
                </a:extLst>
              </p14:cNvPr>
              <p14:cNvContentPartPr/>
              <p14:nvPr/>
            </p14:nvContentPartPr>
            <p14:xfrm>
              <a:off x="3465037" y="4501623"/>
              <a:ext cx="243720" cy="4320"/>
            </p14:xfrm>
          </p:contentPart>
        </mc:Choice>
        <mc:Fallback xmlns="">
          <p:pic>
            <p:nvPicPr>
              <p:cNvPr id="132" name="Håndskrift 131">
                <a:extLst>
                  <a:ext uri="{FF2B5EF4-FFF2-40B4-BE49-F238E27FC236}">
                    <a16:creationId xmlns:a16="http://schemas.microsoft.com/office/drawing/2014/main" id="{EEA878CB-8C2D-9E2E-632D-BE084BAD3D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29397" y="4429623"/>
                <a:ext cx="3153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3" name="Håndskrift 132">
                <a:extLst>
                  <a:ext uri="{FF2B5EF4-FFF2-40B4-BE49-F238E27FC236}">
                    <a16:creationId xmlns:a16="http://schemas.microsoft.com/office/drawing/2014/main" id="{8C6EE40A-992D-A3BF-0D65-0B62F8C5AA55}"/>
                  </a:ext>
                </a:extLst>
              </p14:cNvPr>
              <p14:cNvContentPartPr/>
              <p14:nvPr/>
            </p14:nvContentPartPr>
            <p14:xfrm>
              <a:off x="3511837" y="4591623"/>
              <a:ext cx="227520" cy="360"/>
            </p14:xfrm>
          </p:contentPart>
        </mc:Choice>
        <mc:Fallback xmlns="">
          <p:pic>
            <p:nvPicPr>
              <p:cNvPr id="133" name="Håndskrift 132">
                <a:extLst>
                  <a:ext uri="{FF2B5EF4-FFF2-40B4-BE49-F238E27FC236}">
                    <a16:creationId xmlns:a16="http://schemas.microsoft.com/office/drawing/2014/main" id="{8C6EE40A-992D-A3BF-0D65-0B62F8C5AA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75837" y="4519983"/>
                <a:ext cx="299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Håndskrift 133">
                <a:extLst>
                  <a:ext uri="{FF2B5EF4-FFF2-40B4-BE49-F238E27FC236}">
                    <a16:creationId xmlns:a16="http://schemas.microsoft.com/office/drawing/2014/main" id="{61D72413-0754-1A00-590F-B444ECC977C1}"/>
                  </a:ext>
                </a:extLst>
              </p14:cNvPr>
              <p14:cNvContentPartPr/>
              <p14:nvPr/>
            </p14:nvContentPartPr>
            <p14:xfrm>
              <a:off x="3485197" y="4869543"/>
              <a:ext cx="254160" cy="20880"/>
            </p14:xfrm>
          </p:contentPart>
        </mc:Choice>
        <mc:Fallback xmlns="">
          <p:pic>
            <p:nvPicPr>
              <p:cNvPr id="134" name="Håndskrift 133">
                <a:extLst>
                  <a:ext uri="{FF2B5EF4-FFF2-40B4-BE49-F238E27FC236}">
                    <a16:creationId xmlns:a16="http://schemas.microsoft.com/office/drawing/2014/main" id="{61D72413-0754-1A00-590F-B444ECC977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49197" y="4797903"/>
                <a:ext cx="325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Håndskrift 134">
                <a:extLst>
                  <a:ext uri="{FF2B5EF4-FFF2-40B4-BE49-F238E27FC236}">
                    <a16:creationId xmlns:a16="http://schemas.microsoft.com/office/drawing/2014/main" id="{2D792296-4D34-94E2-B7B9-661B922AA774}"/>
                  </a:ext>
                </a:extLst>
              </p14:cNvPr>
              <p14:cNvContentPartPr/>
              <p14:nvPr/>
            </p14:nvContentPartPr>
            <p14:xfrm>
              <a:off x="8553997" y="4161063"/>
              <a:ext cx="329400" cy="20160"/>
            </p14:xfrm>
          </p:contentPart>
        </mc:Choice>
        <mc:Fallback xmlns="">
          <p:pic>
            <p:nvPicPr>
              <p:cNvPr id="135" name="Håndskrift 134">
                <a:extLst>
                  <a:ext uri="{FF2B5EF4-FFF2-40B4-BE49-F238E27FC236}">
                    <a16:creationId xmlns:a16="http://schemas.microsoft.com/office/drawing/2014/main" id="{2D792296-4D34-94E2-B7B9-661B922AA7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18357" y="4089063"/>
                <a:ext cx="401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6" name="Håndskrift 135">
                <a:extLst>
                  <a:ext uri="{FF2B5EF4-FFF2-40B4-BE49-F238E27FC236}">
                    <a16:creationId xmlns:a16="http://schemas.microsoft.com/office/drawing/2014/main" id="{758805F3-1E7B-B22E-83FD-69933B189A70}"/>
                  </a:ext>
                </a:extLst>
              </p14:cNvPr>
              <p14:cNvContentPartPr/>
              <p14:nvPr/>
            </p14:nvContentPartPr>
            <p14:xfrm>
              <a:off x="8567317" y="4312623"/>
              <a:ext cx="256680" cy="7920"/>
            </p14:xfrm>
          </p:contentPart>
        </mc:Choice>
        <mc:Fallback xmlns="">
          <p:pic>
            <p:nvPicPr>
              <p:cNvPr id="136" name="Håndskrift 135">
                <a:extLst>
                  <a:ext uri="{FF2B5EF4-FFF2-40B4-BE49-F238E27FC236}">
                    <a16:creationId xmlns:a16="http://schemas.microsoft.com/office/drawing/2014/main" id="{758805F3-1E7B-B22E-83FD-69933B189A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1677" y="4240983"/>
                <a:ext cx="3283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7" name="Håndskrift 136">
                <a:extLst>
                  <a:ext uri="{FF2B5EF4-FFF2-40B4-BE49-F238E27FC236}">
                    <a16:creationId xmlns:a16="http://schemas.microsoft.com/office/drawing/2014/main" id="{36E0A7C3-1F3F-3F6F-7E13-6BFBAAB58546}"/>
                  </a:ext>
                </a:extLst>
              </p14:cNvPr>
              <p14:cNvContentPartPr/>
              <p14:nvPr/>
            </p14:nvContentPartPr>
            <p14:xfrm>
              <a:off x="8541037" y="4478943"/>
              <a:ext cx="324000" cy="7560"/>
            </p14:xfrm>
          </p:contentPart>
        </mc:Choice>
        <mc:Fallback xmlns="">
          <p:pic>
            <p:nvPicPr>
              <p:cNvPr id="137" name="Håndskrift 136">
                <a:extLst>
                  <a:ext uri="{FF2B5EF4-FFF2-40B4-BE49-F238E27FC236}">
                    <a16:creationId xmlns:a16="http://schemas.microsoft.com/office/drawing/2014/main" id="{36E0A7C3-1F3F-3F6F-7E13-6BFBAAB585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05037" y="4407303"/>
                <a:ext cx="3956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8" name="Håndskrift 137">
                <a:extLst>
                  <a:ext uri="{FF2B5EF4-FFF2-40B4-BE49-F238E27FC236}">
                    <a16:creationId xmlns:a16="http://schemas.microsoft.com/office/drawing/2014/main" id="{04623E62-05C0-B1BF-DF49-F11F41F38A54}"/>
                  </a:ext>
                </a:extLst>
              </p14:cNvPr>
              <p14:cNvContentPartPr/>
              <p14:nvPr/>
            </p14:nvContentPartPr>
            <p14:xfrm>
              <a:off x="8547517" y="4631223"/>
              <a:ext cx="268920" cy="27360"/>
            </p14:xfrm>
          </p:contentPart>
        </mc:Choice>
        <mc:Fallback xmlns="">
          <p:pic>
            <p:nvPicPr>
              <p:cNvPr id="138" name="Håndskrift 137">
                <a:extLst>
                  <a:ext uri="{FF2B5EF4-FFF2-40B4-BE49-F238E27FC236}">
                    <a16:creationId xmlns:a16="http://schemas.microsoft.com/office/drawing/2014/main" id="{04623E62-05C0-B1BF-DF49-F11F41F38A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11517" y="4559223"/>
                <a:ext cx="3405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9" name="Håndskrift 138">
                <a:extLst>
                  <a:ext uri="{FF2B5EF4-FFF2-40B4-BE49-F238E27FC236}">
                    <a16:creationId xmlns:a16="http://schemas.microsoft.com/office/drawing/2014/main" id="{7848E17C-C0C2-3C10-FCC6-5112609DF5FB}"/>
                  </a:ext>
                </a:extLst>
              </p14:cNvPr>
              <p14:cNvContentPartPr/>
              <p14:nvPr/>
            </p14:nvContentPartPr>
            <p14:xfrm>
              <a:off x="8984917" y="4816983"/>
              <a:ext cx="270360" cy="360"/>
            </p14:xfrm>
          </p:contentPart>
        </mc:Choice>
        <mc:Fallback xmlns="">
          <p:pic>
            <p:nvPicPr>
              <p:cNvPr id="139" name="Håndskrift 138">
                <a:extLst>
                  <a:ext uri="{FF2B5EF4-FFF2-40B4-BE49-F238E27FC236}">
                    <a16:creationId xmlns:a16="http://schemas.microsoft.com/office/drawing/2014/main" id="{7848E17C-C0C2-3C10-FCC6-5112609DF5F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48917" y="4745343"/>
                <a:ext cx="34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1" name="Håndskrift 140">
                <a:extLst>
                  <a:ext uri="{FF2B5EF4-FFF2-40B4-BE49-F238E27FC236}">
                    <a16:creationId xmlns:a16="http://schemas.microsoft.com/office/drawing/2014/main" id="{A29B18B1-9D2F-0A49-B998-52E60FE0A584}"/>
                  </a:ext>
                </a:extLst>
              </p14:cNvPr>
              <p14:cNvContentPartPr/>
              <p14:nvPr/>
            </p14:nvContentPartPr>
            <p14:xfrm>
              <a:off x="4286557" y="4890063"/>
              <a:ext cx="1398600" cy="33120"/>
            </p14:xfrm>
          </p:contentPart>
        </mc:Choice>
        <mc:Fallback xmlns="">
          <p:pic>
            <p:nvPicPr>
              <p:cNvPr id="141" name="Håndskrift 140">
                <a:extLst>
                  <a:ext uri="{FF2B5EF4-FFF2-40B4-BE49-F238E27FC236}">
                    <a16:creationId xmlns:a16="http://schemas.microsoft.com/office/drawing/2014/main" id="{A29B18B1-9D2F-0A49-B998-52E60FE0A58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50917" y="4818063"/>
                <a:ext cx="1470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2" name="Håndskrift 141">
                <a:extLst>
                  <a:ext uri="{FF2B5EF4-FFF2-40B4-BE49-F238E27FC236}">
                    <a16:creationId xmlns:a16="http://schemas.microsoft.com/office/drawing/2014/main" id="{208D5094-E813-E1DD-14C5-C098E0C09A5C}"/>
                  </a:ext>
                </a:extLst>
              </p14:cNvPr>
              <p14:cNvContentPartPr/>
              <p14:nvPr/>
            </p14:nvContentPartPr>
            <p14:xfrm>
              <a:off x="9514837" y="4949103"/>
              <a:ext cx="1960200" cy="41040"/>
            </p14:xfrm>
          </p:contentPart>
        </mc:Choice>
        <mc:Fallback xmlns="">
          <p:pic>
            <p:nvPicPr>
              <p:cNvPr id="142" name="Håndskrift 141">
                <a:extLst>
                  <a:ext uri="{FF2B5EF4-FFF2-40B4-BE49-F238E27FC236}">
                    <a16:creationId xmlns:a16="http://schemas.microsoft.com/office/drawing/2014/main" id="{208D5094-E813-E1DD-14C5-C098E0C09A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78837" y="4877463"/>
                <a:ext cx="20318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4" name="Håndskrift 143">
                <a:extLst>
                  <a:ext uri="{FF2B5EF4-FFF2-40B4-BE49-F238E27FC236}">
                    <a16:creationId xmlns:a16="http://schemas.microsoft.com/office/drawing/2014/main" id="{8B508C45-052F-E06F-0011-3F0C9F8CF1BC}"/>
                  </a:ext>
                </a:extLst>
              </p14:cNvPr>
              <p14:cNvContentPartPr/>
              <p14:nvPr/>
            </p14:nvContentPartPr>
            <p14:xfrm>
              <a:off x="2723077" y="4061343"/>
              <a:ext cx="245520" cy="360"/>
            </p14:xfrm>
          </p:contentPart>
        </mc:Choice>
        <mc:Fallback xmlns="">
          <p:pic>
            <p:nvPicPr>
              <p:cNvPr id="144" name="Håndskrift 143">
                <a:extLst>
                  <a:ext uri="{FF2B5EF4-FFF2-40B4-BE49-F238E27FC236}">
                    <a16:creationId xmlns:a16="http://schemas.microsoft.com/office/drawing/2014/main" id="{8B508C45-052F-E06F-0011-3F0C9F8CF1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87437" y="3989703"/>
                <a:ext cx="317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5" name="Håndskrift 144">
                <a:extLst>
                  <a:ext uri="{FF2B5EF4-FFF2-40B4-BE49-F238E27FC236}">
                    <a16:creationId xmlns:a16="http://schemas.microsoft.com/office/drawing/2014/main" id="{8357C1E1-9B40-EEA7-6455-226C2089096C}"/>
                  </a:ext>
                </a:extLst>
              </p14:cNvPr>
              <p14:cNvContentPartPr/>
              <p14:nvPr/>
            </p14:nvContentPartPr>
            <p14:xfrm>
              <a:off x="2716597" y="4141263"/>
              <a:ext cx="235800" cy="360"/>
            </p14:xfrm>
          </p:contentPart>
        </mc:Choice>
        <mc:Fallback xmlns="">
          <p:pic>
            <p:nvPicPr>
              <p:cNvPr id="145" name="Håndskrift 144">
                <a:extLst>
                  <a:ext uri="{FF2B5EF4-FFF2-40B4-BE49-F238E27FC236}">
                    <a16:creationId xmlns:a16="http://schemas.microsoft.com/office/drawing/2014/main" id="{8357C1E1-9B40-EEA7-6455-226C208909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80957" y="4069263"/>
                <a:ext cx="307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6" name="Håndskrift 145">
                <a:extLst>
                  <a:ext uri="{FF2B5EF4-FFF2-40B4-BE49-F238E27FC236}">
                    <a16:creationId xmlns:a16="http://schemas.microsoft.com/office/drawing/2014/main" id="{4851F98F-68C4-8627-B2B9-764466A863D1}"/>
                  </a:ext>
                </a:extLst>
              </p14:cNvPr>
              <p14:cNvContentPartPr/>
              <p14:nvPr/>
            </p14:nvContentPartPr>
            <p14:xfrm>
              <a:off x="2709757" y="4233423"/>
              <a:ext cx="191520" cy="20880"/>
            </p14:xfrm>
          </p:contentPart>
        </mc:Choice>
        <mc:Fallback xmlns="">
          <p:pic>
            <p:nvPicPr>
              <p:cNvPr id="146" name="Håndskrift 145">
                <a:extLst>
                  <a:ext uri="{FF2B5EF4-FFF2-40B4-BE49-F238E27FC236}">
                    <a16:creationId xmlns:a16="http://schemas.microsoft.com/office/drawing/2014/main" id="{4851F98F-68C4-8627-B2B9-764466A86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74117" y="4161423"/>
                <a:ext cx="263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8" name="Håndskrift 147">
                <a:extLst>
                  <a:ext uri="{FF2B5EF4-FFF2-40B4-BE49-F238E27FC236}">
                    <a16:creationId xmlns:a16="http://schemas.microsoft.com/office/drawing/2014/main" id="{F3BE14BD-A78E-9E41-2AD2-F47F5166E9CC}"/>
                  </a:ext>
                </a:extLst>
              </p14:cNvPr>
              <p14:cNvContentPartPr/>
              <p14:nvPr/>
            </p14:nvContentPartPr>
            <p14:xfrm>
              <a:off x="3120517" y="4743903"/>
              <a:ext cx="2551320" cy="19800"/>
            </p14:xfrm>
          </p:contentPart>
        </mc:Choice>
        <mc:Fallback xmlns="">
          <p:pic>
            <p:nvPicPr>
              <p:cNvPr id="148" name="Håndskrift 147">
                <a:extLst>
                  <a:ext uri="{FF2B5EF4-FFF2-40B4-BE49-F238E27FC236}">
                    <a16:creationId xmlns:a16="http://schemas.microsoft.com/office/drawing/2014/main" id="{F3BE14BD-A78E-9E41-2AD2-F47F5166E9C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84877" y="4672263"/>
                <a:ext cx="2622960" cy="163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kstfelt 1">
            <a:extLst>
              <a:ext uri="{FF2B5EF4-FFF2-40B4-BE49-F238E27FC236}">
                <a16:creationId xmlns:a16="http://schemas.microsoft.com/office/drawing/2014/main" id="{B57DA7BD-637F-7343-F7C5-62AE8B5AE2E2}"/>
              </a:ext>
            </a:extLst>
          </p:cNvPr>
          <p:cNvSpPr txBox="1"/>
          <p:nvPr/>
        </p:nvSpPr>
        <p:spPr>
          <a:xfrm>
            <a:off x="430110" y="3145708"/>
            <a:ext cx="555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Brug heller DM-test end R^2-værdier</a:t>
            </a:r>
          </a:p>
        </p:txBody>
      </p:sp>
    </p:spTree>
    <p:extLst>
      <p:ext uri="{BB962C8B-B14F-4D97-AF65-F5344CB8AC3E}">
        <p14:creationId xmlns:p14="http://schemas.microsoft.com/office/powerpoint/2010/main" val="169607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7CD0C8D-AE4B-2306-4D56-4EE3BFBD69A9}"/>
              </a:ext>
            </a:extLst>
          </p:cNvPr>
          <p:cNvSpPr txBox="1"/>
          <p:nvPr/>
        </p:nvSpPr>
        <p:spPr>
          <a:xfrm>
            <a:off x="934278" y="4216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/>
              <a:t>Resultater:</a:t>
            </a:r>
            <a:endParaRPr lang="en-US" sz="2400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2D4FDD9-495D-5D14-A539-E9CB1942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10" y="3788606"/>
            <a:ext cx="5104374" cy="232017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88CF3476-EBC9-3FC0-C84A-CE13F9427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0" y="1092807"/>
            <a:ext cx="5104374" cy="235336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0664F14-A695-4A33-2698-21DD9C94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418" y="952972"/>
            <a:ext cx="4434822" cy="2573728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F7313DC9-7D70-649F-A31F-DC7D9508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18" y="3655697"/>
            <a:ext cx="4434822" cy="2585988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B2A530F3-ADFD-B571-D52A-12B737FEA3FA}"/>
              </a:ext>
            </a:extLst>
          </p:cNvPr>
          <p:cNvSpPr txBox="1"/>
          <p:nvPr/>
        </p:nvSpPr>
        <p:spPr>
          <a:xfrm>
            <a:off x="10879449" y="2144404"/>
            <a:ext cx="283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Ligevægt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C03EFFD-1BAE-D543-165E-CC52BCA3C7D8}"/>
              </a:ext>
            </a:extLst>
          </p:cNvPr>
          <p:cNvSpPr txBox="1"/>
          <p:nvPr/>
        </p:nvSpPr>
        <p:spPr>
          <a:xfrm>
            <a:off x="10879449" y="4764025"/>
            <a:ext cx="122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MC-vægt</a:t>
            </a:r>
          </a:p>
        </p:txBody>
      </p:sp>
    </p:spTree>
    <p:extLst>
      <p:ext uri="{BB962C8B-B14F-4D97-AF65-F5344CB8AC3E}">
        <p14:creationId xmlns:p14="http://schemas.microsoft.com/office/powerpoint/2010/main" val="36681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F158A1FF-FD5C-7D78-DA91-247EC6E4BDF7}"/>
              </a:ext>
            </a:extLst>
          </p:cNvPr>
          <p:cNvSpPr txBox="1"/>
          <p:nvPr/>
        </p:nvSpPr>
        <p:spPr>
          <a:xfrm>
            <a:off x="404190" y="3429000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Hvor er vi enige?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E9CE9E37-0262-FAE2-FA10-AA302F6851F1}"/>
              </a:ext>
            </a:extLst>
          </p:cNvPr>
          <p:cNvSpPr txBox="1"/>
          <p:nvPr/>
        </p:nvSpPr>
        <p:spPr>
          <a:xfrm>
            <a:off x="404190" y="450574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Hvor er vi uenige?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E45AA6BF-590A-0A76-B488-E312DFC00AC8}"/>
              </a:ext>
            </a:extLst>
          </p:cNvPr>
          <p:cNvSpPr txBox="1"/>
          <p:nvPr/>
        </p:nvSpPr>
        <p:spPr>
          <a:xfrm>
            <a:off x="404190" y="934277"/>
            <a:ext cx="111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- Mine undersøgelser af modellernes forudsigelsesevner angav ikke korrekt</a:t>
            </a:r>
          </a:p>
          <a:p>
            <a:r>
              <a:rPr lang="da-DK" sz="1600" dirty="0"/>
              <a:t>modellernes evner til at danne porteføljer. Artiklens gjorde.</a:t>
            </a:r>
          </a:p>
          <a:p>
            <a:pPr marL="285750" indent="-285750">
              <a:buFontTx/>
              <a:buChar char="-"/>
            </a:pPr>
            <a:endParaRPr lang="da-DK" sz="16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C73F65A-13F6-C202-1BF8-D60116CD90E0}"/>
              </a:ext>
            </a:extLst>
          </p:cNvPr>
          <p:cNvSpPr txBox="1"/>
          <p:nvPr/>
        </p:nvSpPr>
        <p:spPr>
          <a:xfrm>
            <a:off x="404190" y="1765274"/>
            <a:ext cx="10760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- </a:t>
            </a:r>
            <a:r>
              <a:rPr lang="da-DK" sz="1800" dirty="0"/>
              <a:t>For mc-vægtede porteføljer var PCR bedst, men var også god</a:t>
            </a:r>
          </a:p>
          <a:p>
            <a:r>
              <a:rPr lang="da-DK" sz="1800" dirty="0"/>
              <a:t>for ligevægtede. I artiklen klarede den sig fint, men var strengt</a:t>
            </a:r>
          </a:p>
          <a:p>
            <a:r>
              <a:rPr lang="da-DK" sz="1800" dirty="0"/>
              <a:t>domineret af NN-modellerne </a:t>
            </a:r>
          </a:p>
          <a:p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8A20E81-5A63-91BD-5EE3-13B8910FAB25}"/>
              </a:ext>
            </a:extLst>
          </p:cNvPr>
          <p:cNvSpPr txBox="1"/>
          <p:nvPr/>
        </p:nvSpPr>
        <p:spPr>
          <a:xfrm>
            <a:off x="404189" y="3798332"/>
            <a:ext cx="6970645" cy="562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a-DK" sz="1800" dirty="0"/>
              <a:t>- For ligevægtede porteføljer præsterede NN-modellerne bedst.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09F2319-22E1-38C3-5FB4-5664B645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491" y="660339"/>
            <a:ext cx="4215435" cy="526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1D7A8311-AE62-FDBE-47E4-81B0E5EDF6E9}"/>
              </a:ext>
            </a:extLst>
          </p:cNvPr>
          <p:cNvSpPr txBox="1"/>
          <p:nvPr/>
        </p:nvSpPr>
        <p:spPr>
          <a:xfrm>
            <a:off x="530087" y="503583"/>
            <a:ext cx="514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Forskellen på de to NN-modeller: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01219C6B-3F00-3D1D-2B10-B948DBDE1B5D}"/>
              </a:ext>
            </a:extLst>
          </p:cNvPr>
          <p:cNvSpPr txBox="1"/>
          <p:nvPr/>
        </p:nvSpPr>
        <p:spPr>
          <a:xfrm>
            <a:off x="530087" y="1345096"/>
            <a:ext cx="46515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Gamle:</a:t>
            </a:r>
          </a:p>
          <a:p>
            <a:r>
              <a:rPr lang="da-DK" sz="1400" dirty="0"/>
              <a:t>- For hvert split normaliseres dataen mht. træningssættets middelværdi og standardafvigelsen.</a:t>
            </a:r>
          </a:p>
          <a:p>
            <a:endParaRPr lang="da-DK" sz="1400" dirty="0"/>
          </a:p>
          <a:p>
            <a:r>
              <a:rPr lang="da-DK" sz="1400" dirty="0"/>
              <a:t>- Læringsrate er fast på 0.001.</a:t>
            </a:r>
          </a:p>
          <a:p>
            <a:endParaRPr lang="da-DK" sz="1400" dirty="0"/>
          </a:p>
          <a:p>
            <a:r>
              <a:rPr lang="da-DK" sz="1400" dirty="0"/>
              <a:t>- </a:t>
            </a:r>
            <a:r>
              <a:rPr lang="da-DK" sz="1400" dirty="0" err="1"/>
              <a:t>Early</a:t>
            </a:r>
            <a:r>
              <a:rPr lang="da-DK" sz="1400" dirty="0"/>
              <a:t>-stopping har en tålmodighed på 5 </a:t>
            </a:r>
            <a:r>
              <a:rPr lang="da-DK" sz="1400" dirty="0" err="1"/>
              <a:t>epochs</a:t>
            </a:r>
            <a:r>
              <a:rPr lang="da-DK" sz="1400" dirty="0"/>
              <a:t>.</a:t>
            </a:r>
          </a:p>
          <a:p>
            <a:endParaRPr lang="da-DK" sz="1400" dirty="0"/>
          </a:p>
          <a:p>
            <a:r>
              <a:rPr lang="da-DK" sz="1400" dirty="0"/>
              <a:t>- Max antal </a:t>
            </a:r>
            <a:r>
              <a:rPr lang="da-DK" sz="1400" dirty="0" err="1"/>
              <a:t>epochs</a:t>
            </a:r>
            <a:r>
              <a:rPr lang="da-DK" sz="1400" dirty="0"/>
              <a:t>: 100 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AF33527-3BFA-31B7-7A8A-842039CE8C24}"/>
              </a:ext>
            </a:extLst>
          </p:cNvPr>
          <p:cNvSpPr txBox="1"/>
          <p:nvPr/>
        </p:nvSpPr>
        <p:spPr>
          <a:xfrm>
            <a:off x="5950226" y="1345096"/>
            <a:ext cx="615563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Nye:</a:t>
            </a:r>
          </a:p>
          <a:p>
            <a:r>
              <a:rPr lang="da-DK" sz="1400" dirty="0"/>
              <a:t>- For hvert batch normaliseres dataen mht. træningssættets middelværdi og standardafvigelsen.</a:t>
            </a:r>
          </a:p>
          <a:p>
            <a:endParaRPr lang="da-DK" sz="1400" dirty="0"/>
          </a:p>
          <a:p>
            <a:r>
              <a:rPr lang="da-DK" sz="1400" dirty="0"/>
              <a:t>- Læringsrate vælges mellem {0.00001, 0.0001, 0.001}</a:t>
            </a:r>
          </a:p>
          <a:p>
            <a:endParaRPr lang="da-DK" sz="1400" dirty="0"/>
          </a:p>
          <a:p>
            <a:r>
              <a:rPr lang="da-DK" sz="1400" dirty="0"/>
              <a:t>- Benyt Lasso-</a:t>
            </a:r>
            <a:r>
              <a:rPr lang="da-DK" sz="1400" dirty="0" err="1"/>
              <a:t>regularisering</a:t>
            </a:r>
            <a:r>
              <a:rPr lang="da-DK" sz="1400" dirty="0"/>
              <a:t>, lambda vælges mellem {0, 0.00001, 0.0001, 0.001}</a:t>
            </a:r>
          </a:p>
          <a:p>
            <a:endParaRPr lang="da-DK" sz="1400" dirty="0"/>
          </a:p>
          <a:p>
            <a:r>
              <a:rPr lang="da-DK" sz="1400" dirty="0"/>
              <a:t>- </a:t>
            </a:r>
            <a:r>
              <a:rPr lang="da-DK" sz="1400" dirty="0" err="1"/>
              <a:t>Early</a:t>
            </a:r>
            <a:r>
              <a:rPr lang="da-DK" sz="1400" dirty="0"/>
              <a:t>-stopping har en tålmodighed på 3 </a:t>
            </a:r>
            <a:r>
              <a:rPr lang="da-DK" sz="1400" dirty="0" err="1"/>
              <a:t>epochs</a:t>
            </a:r>
            <a:r>
              <a:rPr lang="da-DK" sz="1400" dirty="0"/>
              <a:t>.</a:t>
            </a:r>
          </a:p>
          <a:p>
            <a:endParaRPr lang="da-DK" sz="1400" dirty="0"/>
          </a:p>
          <a:p>
            <a:r>
              <a:rPr lang="da-DK" sz="1400" dirty="0"/>
              <a:t>- Max antal </a:t>
            </a:r>
            <a:r>
              <a:rPr lang="da-DK" sz="1400" dirty="0" err="1"/>
              <a:t>epochs</a:t>
            </a:r>
            <a:r>
              <a:rPr lang="da-DK" sz="1400" dirty="0"/>
              <a:t>: 50</a:t>
            </a:r>
          </a:p>
          <a:p>
            <a:endParaRPr lang="da-DK" sz="1400" dirty="0"/>
          </a:p>
          <a:p>
            <a:r>
              <a:rPr lang="da-DK" sz="1400" dirty="0"/>
              <a:t>- Ensemble på 5 – samme model, men 5 forskellige initialvægte og batch-</a:t>
            </a:r>
          </a:p>
          <a:p>
            <a:r>
              <a:rPr lang="da-DK" sz="1400" dirty="0"/>
              <a:t>Inddelinger.</a:t>
            </a:r>
          </a:p>
        </p:txBody>
      </p:sp>
    </p:spTree>
    <p:extLst>
      <p:ext uri="{BB962C8B-B14F-4D97-AF65-F5344CB8AC3E}">
        <p14:creationId xmlns:p14="http://schemas.microsoft.com/office/powerpoint/2010/main" val="48199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F58A487D-9611-300D-CF32-113E18E9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81" y="2288410"/>
            <a:ext cx="5330127" cy="3327901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C915913F-626D-A9CF-6E5C-F22CC9CB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2" y="2282127"/>
            <a:ext cx="5330127" cy="3334184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F87ED63-3F5F-D821-BAE5-4C6644723302}"/>
              </a:ext>
            </a:extLst>
          </p:cNvPr>
          <p:cNvSpPr txBox="1"/>
          <p:nvPr/>
        </p:nvSpPr>
        <p:spPr>
          <a:xfrm>
            <a:off x="270572" y="1241689"/>
            <a:ext cx="557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Out-of-sample R-</a:t>
            </a:r>
            <a:r>
              <a:rPr lang="da-DK" dirty="0" err="1"/>
              <a:t>squared</a:t>
            </a:r>
            <a:r>
              <a:rPr lang="da-DK" dirty="0"/>
              <a:t> &amp; Variabel </a:t>
            </a:r>
            <a:r>
              <a:rPr lang="da-DK" dirty="0" err="1"/>
              <a:t>importance</a:t>
            </a:r>
            <a:r>
              <a:rPr lang="da-DK" dirty="0"/>
              <a:t>:       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0A02AF7A-63BB-7195-5174-10F248093781}"/>
              </a:ext>
            </a:extLst>
          </p:cNvPr>
          <p:cNvSpPr txBox="1"/>
          <p:nvPr/>
        </p:nvSpPr>
        <p:spPr>
          <a:xfrm>
            <a:off x="2390505" y="190150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R2: -123.593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B10B142-6662-43FD-EE15-61FAB6B53C96}"/>
              </a:ext>
            </a:extLst>
          </p:cNvPr>
          <p:cNvSpPr txBox="1"/>
          <p:nvPr/>
        </p:nvSpPr>
        <p:spPr>
          <a:xfrm>
            <a:off x="8644561" y="188807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R2:  -1.536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9159-405E-61E1-EE42-90323F1F4027}"/>
              </a:ext>
            </a:extLst>
          </p:cNvPr>
          <p:cNvSpPr txBox="1"/>
          <p:nvPr/>
        </p:nvSpPr>
        <p:spPr>
          <a:xfrm>
            <a:off x="418830" y="5747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Gamle NN2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10DA8-B4F3-ED40-21F3-D73F26BB24FB}"/>
              </a:ext>
            </a:extLst>
          </p:cNvPr>
          <p:cNvSpPr txBox="1"/>
          <p:nvPr/>
        </p:nvSpPr>
        <p:spPr>
          <a:xfrm>
            <a:off x="6393481" y="5747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Nye NN2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57268-FC2D-0DBF-995F-7AB6F7B725B1}"/>
              </a:ext>
            </a:extLst>
          </p:cNvPr>
          <p:cNvSpPr txBox="1"/>
          <p:nvPr/>
        </p:nvSpPr>
        <p:spPr>
          <a:xfrm>
            <a:off x="222093" y="479439"/>
            <a:ext cx="1110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Sammenligning af NN2-model med den korrekt tunede NN2-model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67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3429EBB0-D10C-7972-776D-3FFB83B555EE}"/>
              </a:ext>
            </a:extLst>
          </p:cNvPr>
          <p:cNvSpPr txBox="1"/>
          <p:nvPr/>
        </p:nvSpPr>
        <p:spPr>
          <a:xfrm>
            <a:off x="841248" y="566928"/>
            <a:ext cx="645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Diebold-Mariano test: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9F8EEB1-0AB2-3FB6-EF9C-F4839E25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452562"/>
            <a:ext cx="8296275" cy="3952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6328435C-FB47-D9D5-3D45-9650024D9ED1}"/>
                  </a:ext>
                </a:extLst>
              </p14:cNvPr>
              <p14:cNvContentPartPr/>
              <p14:nvPr/>
            </p14:nvContentPartPr>
            <p14:xfrm>
              <a:off x="9554437" y="3770103"/>
              <a:ext cx="316800" cy="7560"/>
            </p14:xfrm>
          </p:contentPart>
        </mc:Choice>
        <mc:Fallback xmlns=""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6328435C-FB47-D9D5-3D45-9650024D9E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797" y="3626103"/>
                <a:ext cx="4604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DA2AB448-710F-C4EC-4225-42EE3BFB80F2}"/>
                  </a:ext>
                </a:extLst>
              </p14:cNvPr>
              <p14:cNvContentPartPr/>
              <p14:nvPr/>
            </p14:nvContentPartPr>
            <p14:xfrm>
              <a:off x="9568117" y="3948303"/>
              <a:ext cx="336240" cy="14400"/>
            </p14:xfrm>
          </p:contentPart>
        </mc:Choice>
        <mc:Fallback xmlns=""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DA2AB448-710F-C4EC-4225-42EE3BFB80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6117" y="3804303"/>
                <a:ext cx="479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C7244018-9991-F993-99DA-EF3AFEAB7234}"/>
                  </a:ext>
                </a:extLst>
              </p14:cNvPr>
              <p14:cNvContentPartPr/>
              <p14:nvPr/>
            </p14:nvContentPartPr>
            <p14:xfrm>
              <a:off x="9547957" y="4147743"/>
              <a:ext cx="381600" cy="3384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C7244018-9991-F993-99DA-EF3AFEAB7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75957" y="4003743"/>
                <a:ext cx="5252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167FC5D4-38E7-DD7D-6748-07C04012F993}"/>
                  </a:ext>
                </a:extLst>
              </p14:cNvPr>
              <p14:cNvContentPartPr/>
              <p14:nvPr/>
            </p14:nvContentPartPr>
            <p14:xfrm>
              <a:off x="9528157" y="4356903"/>
              <a:ext cx="414000" cy="561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167FC5D4-38E7-DD7D-6748-07C04012F9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56517" y="4213263"/>
                <a:ext cx="5576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EF89A087-ECA0-535E-C73D-452D40607B40}"/>
                  </a:ext>
                </a:extLst>
              </p14:cNvPr>
              <p14:cNvContentPartPr/>
              <p14:nvPr/>
            </p14:nvContentPartPr>
            <p14:xfrm>
              <a:off x="9528157" y="4558503"/>
              <a:ext cx="391680" cy="33480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EF89A087-ECA0-535E-C73D-452D40607B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56157" y="4414863"/>
                <a:ext cx="535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36E1DFC0-6E01-B901-1CDB-F31C8B769B33}"/>
                  </a:ext>
                </a:extLst>
              </p14:cNvPr>
              <p14:cNvContentPartPr/>
              <p14:nvPr/>
            </p14:nvContentPartPr>
            <p14:xfrm>
              <a:off x="9608437" y="4235943"/>
              <a:ext cx="245160" cy="19620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36E1DFC0-6E01-B901-1CDB-F31C8B769B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36437" y="4092303"/>
                <a:ext cx="38880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96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E72D892D-B741-ED57-C066-6948247EC81F}"/>
              </a:ext>
            </a:extLst>
          </p:cNvPr>
          <p:cNvSpPr txBox="1"/>
          <p:nvPr/>
        </p:nvSpPr>
        <p:spPr>
          <a:xfrm>
            <a:off x="773431" y="344582"/>
            <a:ext cx="643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Portefølje sammenligning: Det interessante fund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1A1917B-DF0C-3749-9A1D-CCA6B970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1" y="779731"/>
            <a:ext cx="5200650" cy="317871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CAED5A7-53D8-ECB6-C922-6D27E387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779731"/>
            <a:ext cx="5232654" cy="317871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BA36D5A8-0C72-7254-1AA9-4C5549E0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1" y="4157662"/>
            <a:ext cx="1543050" cy="88582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DFF377F2-AA7C-58AE-C551-F7AEDD9E4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4157662"/>
            <a:ext cx="1543050" cy="90420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4DA9EDA-2EBC-11DF-BCD5-96659D81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31" y="5061869"/>
            <a:ext cx="1543050" cy="912243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C24875FF-0600-DF81-362B-7D6AC8E60632}"/>
              </a:ext>
            </a:extLst>
          </p:cNvPr>
          <p:cNvSpPr txBox="1"/>
          <p:nvPr/>
        </p:nvSpPr>
        <p:spPr>
          <a:xfrm>
            <a:off x="2390775" y="549592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Nye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36B52268-C541-F8B5-B8A5-C86F2B0B3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920" y="5043486"/>
            <a:ext cx="1543050" cy="937549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25CA7734-ED62-BD66-7C0D-3EA006CD8752}"/>
              </a:ext>
            </a:extLst>
          </p:cNvPr>
          <p:cNvSpPr txBox="1"/>
          <p:nvPr/>
        </p:nvSpPr>
        <p:spPr>
          <a:xfrm>
            <a:off x="7834122" y="5495925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EA0EC-198A-20F4-7ACF-3BBF826F2A32}"/>
              </a:ext>
            </a:extLst>
          </p:cNvPr>
          <p:cNvSpPr txBox="1"/>
          <p:nvPr/>
        </p:nvSpPr>
        <p:spPr>
          <a:xfrm>
            <a:off x="2389633" y="45425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Gamle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0AE9D-25B3-F170-4E69-25332F3052A2}"/>
              </a:ext>
            </a:extLst>
          </p:cNvPr>
          <p:cNvSpPr txBox="1"/>
          <p:nvPr/>
        </p:nvSpPr>
        <p:spPr>
          <a:xfrm>
            <a:off x="7834122" y="45425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Gamle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A2E1E42E-63A5-A177-1AD2-683D0E032032}"/>
              </a:ext>
            </a:extLst>
          </p:cNvPr>
          <p:cNvSpPr/>
          <p:nvPr/>
        </p:nvSpPr>
        <p:spPr>
          <a:xfrm>
            <a:off x="7168809" y="454607"/>
            <a:ext cx="3460653" cy="317929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6A92EEA-77EF-6065-991F-445CAFBA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860" y="739331"/>
            <a:ext cx="2876550" cy="26098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89248D9-DC9D-70FF-CEE0-5F84A069C7A2}"/>
              </a:ext>
            </a:extLst>
          </p:cNvPr>
          <p:cNvSpPr txBox="1"/>
          <p:nvPr/>
        </p:nvSpPr>
        <p:spPr>
          <a:xfrm>
            <a:off x="7168810" y="8527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Nye NN2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FFF123D-1DC4-D807-4674-FA9CB496E581}"/>
              </a:ext>
            </a:extLst>
          </p:cNvPr>
          <p:cNvSpPr/>
          <p:nvPr/>
        </p:nvSpPr>
        <p:spPr>
          <a:xfrm>
            <a:off x="7168808" y="3593427"/>
            <a:ext cx="3460653" cy="317929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9BDF892-A0C6-D914-50DE-AC1BF82BE055}"/>
              </a:ext>
            </a:extLst>
          </p:cNvPr>
          <p:cNvSpPr txBox="1"/>
          <p:nvPr/>
        </p:nvSpPr>
        <p:spPr>
          <a:xfrm>
            <a:off x="10760766" y="1674924"/>
            <a:ext cx="115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Ligevægt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4D2A91B9-4CCF-EF6A-83A0-031E9C70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60" y="3912677"/>
            <a:ext cx="2924175" cy="258127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47C302E-204E-090D-CE58-518EB1D25E2F}"/>
              </a:ext>
            </a:extLst>
          </p:cNvPr>
          <p:cNvSpPr txBox="1"/>
          <p:nvPr/>
        </p:nvSpPr>
        <p:spPr>
          <a:xfrm>
            <a:off x="10760765" y="5203314"/>
            <a:ext cx="115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MC-vægt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722B6AF-EDE9-0DE0-15F4-437C0A89AF22}"/>
              </a:ext>
            </a:extLst>
          </p:cNvPr>
          <p:cNvSpPr/>
          <p:nvPr/>
        </p:nvSpPr>
        <p:spPr>
          <a:xfrm>
            <a:off x="1562538" y="454607"/>
            <a:ext cx="3460653" cy="317929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D51FEF8C-FF64-4B85-FE58-44057230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33" y="739331"/>
            <a:ext cx="3035462" cy="2609850"/>
          </a:xfrm>
          <a:prstGeom prst="rect">
            <a:avLst/>
          </a:prstGeom>
        </p:spPr>
      </p:pic>
      <p:sp>
        <p:nvSpPr>
          <p:cNvPr id="20" name="Rektangel 19">
            <a:extLst>
              <a:ext uri="{FF2B5EF4-FFF2-40B4-BE49-F238E27FC236}">
                <a16:creationId xmlns:a16="http://schemas.microsoft.com/office/drawing/2014/main" id="{CC7E476C-51C9-3E6B-57C1-542D2494B67C}"/>
              </a:ext>
            </a:extLst>
          </p:cNvPr>
          <p:cNvSpPr/>
          <p:nvPr/>
        </p:nvSpPr>
        <p:spPr>
          <a:xfrm>
            <a:off x="1562537" y="3593427"/>
            <a:ext cx="3460653" cy="3179298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2" name="Billede 21">
            <a:extLst>
              <a:ext uri="{FF2B5EF4-FFF2-40B4-BE49-F238E27FC236}">
                <a16:creationId xmlns:a16="http://schemas.microsoft.com/office/drawing/2014/main" id="{7D7AADFA-C10A-6E67-FB5E-AADA6F71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370" y="3912677"/>
            <a:ext cx="2943225" cy="2561036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745B7143-9003-B04B-CBE8-E1E763928399}"/>
              </a:ext>
            </a:extLst>
          </p:cNvPr>
          <p:cNvSpPr txBox="1"/>
          <p:nvPr/>
        </p:nvSpPr>
        <p:spPr>
          <a:xfrm>
            <a:off x="1562537" y="91037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Gamle NN2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428D22B2-E54F-79CD-E2EE-B0FC1BF75371}"/>
                  </a:ext>
                </a:extLst>
              </p14:cNvPr>
              <p14:cNvContentPartPr/>
              <p14:nvPr/>
            </p14:nvContentPartPr>
            <p14:xfrm>
              <a:off x="2371717" y="1060023"/>
              <a:ext cx="510840" cy="36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428D22B2-E54F-79CD-E2EE-B0FC1BF753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077" y="988023"/>
                <a:ext cx="582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F1580352-E7DB-890A-3A8F-71C44B2F82E2}"/>
                  </a:ext>
                </a:extLst>
              </p14:cNvPr>
              <p14:cNvContentPartPr/>
              <p14:nvPr/>
            </p14:nvContentPartPr>
            <p14:xfrm>
              <a:off x="2385037" y="1278543"/>
              <a:ext cx="483840" cy="36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F1580352-E7DB-890A-3A8F-71C44B2F82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9037" y="1206543"/>
                <a:ext cx="555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5E2BD941-414D-7DE2-C215-D58536953D6D}"/>
                  </a:ext>
                </a:extLst>
              </p14:cNvPr>
              <p14:cNvContentPartPr/>
              <p14:nvPr/>
            </p14:nvContentPartPr>
            <p14:xfrm>
              <a:off x="2358757" y="1482663"/>
              <a:ext cx="556560" cy="4392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5E2BD941-414D-7DE2-C215-D58536953D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3117" y="1411023"/>
                <a:ext cx="628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764857FD-D136-055A-DF25-A0E0993BF374}"/>
                  </a:ext>
                </a:extLst>
              </p14:cNvPr>
              <p14:cNvContentPartPr/>
              <p14:nvPr/>
            </p14:nvContentPartPr>
            <p14:xfrm>
              <a:off x="2365237" y="1711983"/>
              <a:ext cx="497880" cy="2412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764857FD-D136-055A-DF25-A0E0993BF3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9597" y="1639983"/>
                <a:ext cx="569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953CEEC5-0E63-9949-BB66-282C6236810F}"/>
                  </a:ext>
                </a:extLst>
              </p14:cNvPr>
              <p14:cNvContentPartPr/>
              <p14:nvPr/>
            </p14:nvContentPartPr>
            <p14:xfrm>
              <a:off x="2358757" y="1948143"/>
              <a:ext cx="271800" cy="2016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953CEEC5-0E63-9949-BB66-282C623681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2757" y="1876143"/>
                <a:ext cx="343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9DFF7A48-7D3C-E1FC-79FD-BA6FC7432701}"/>
                  </a:ext>
                </a:extLst>
              </p14:cNvPr>
              <p14:cNvContentPartPr/>
              <p14:nvPr/>
            </p14:nvContentPartPr>
            <p14:xfrm>
              <a:off x="2550637" y="1934463"/>
              <a:ext cx="315720" cy="360"/>
            </p14:xfrm>
          </p:contentPart>
        </mc:Choice>
        <mc:Fallback xmlns=""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9DFF7A48-7D3C-E1FC-79FD-BA6FC74327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4997" y="1862823"/>
                <a:ext cx="387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Håndskrift 24">
                <a:extLst>
                  <a:ext uri="{FF2B5EF4-FFF2-40B4-BE49-F238E27FC236}">
                    <a16:creationId xmlns:a16="http://schemas.microsoft.com/office/drawing/2014/main" id="{682E226F-5EF2-AB4F-1A7E-C973215A9122}"/>
                  </a:ext>
                </a:extLst>
              </p14:cNvPr>
              <p14:cNvContentPartPr/>
              <p14:nvPr/>
            </p14:nvContentPartPr>
            <p14:xfrm>
              <a:off x="3001357" y="1722783"/>
              <a:ext cx="527400" cy="20520"/>
            </p14:xfrm>
          </p:contentPart>
        </mc:Choice>
        <mc:Fallback xmlns="">
          <p:pic>
            <p:nvPicPr>
              <p:cNvPr id="25" name="Håndskrift 24">
                <a:extLst>
                  <a:ext uri="{FF2B5EF4-FFF2-40B4-BE49-F238E27FC236}">
                    <a16:creationId xmlns:a16="http://schemas.microsoft.com/office/drawing/2014/main" id="{682E226F-5EF2-AB4F-1A7E-C973215A91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5717" y="1650783"/>
                <a:ext cx="599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FBFEC6EF-EAFD-14FA-BC32-171D0BADF21F}"/>
                  </a:ext>
                </a:extLst>
              </p14:cNvPr>
              <p14:cNvContentPartPr/>
              <p14:nvPr/>
            </p14:nvContentPartPr>
            <p14:xfrm>
              <a:off x="3041317" y="1503903"/>
              <a:ext cx="454320" cy="2088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FBFEC6EF-EAFD-14FA-BC32-171D0BADF2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5317" y="1431903"/>
                <a:ext cx="5259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45CE2225-65E9-997D-859E-B05D4D685F18}"/>
                  </a:ext>
                </a:extLst>
              </p14:cNvPr>
              <p14:cNvContentPartPr/>
              <p14:nvPr/>
            </p14:nvContentPartPr>
            <p14:xfrm>
              <a:off x="2994877" y="1291863"/>
              <a:ext cx="550440" cy="72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45CE2225-65E9-997D-859E-B05D4D685F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8877" y="1147863"/>
                <a:ext cx="622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FC0CBAD4-2002-FCF4-4EF4-73FC0500D85F}"/>
                  </a:ext>
                </a:extLst>
              </p14:cNvPr>
              <p14:cNvContentPartPr/>
              <p14:nvPr/>
            </p14:nvContentPartPr>
            <p14:xfrm>
              <a:off x="3021157" y="1086303"/>
              <a:ext cx="510480" cy="6840"/>
            </p14:xfrm>
          </p:contentPart>
        </mc:Choice>
        <mc:Fallback xmlns=""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FC0CBAD4-2002-FCF4-4EF4-73FC0500D8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5517" y="1014663"/>
                <a:ext cx="582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Håndskrift 30">
                <a:extLst>
                  <a:ext uri="{FF2B5EF4-FFF2-40B4-BE49-F238E27FC236}">
                    <a16:creationId xmlns:a16="http://schemas.microsoft.com/office/drawing/2014/main" id="{9D08DA3C-8BFC-A38A-9C1E-8F5101A28A80}"/>
                  </a:ext>
                </a:extLst>
              </p14:cNvPr>
              <p14:cNvContentPartPr/>
              <p14:nvPr/>
            </p14:nvContentPartPr>
            <p14:xfrm>
              <a:off x="8017597" y="2133183"/>
              <a:ext cx="488880" cy="20520"/>
            </p14:xfrm>
          </p:contentPart>
        </mc:Choice>
        <mc:Fallback xmlns="">
          <p:pic>
            <p:nvPicPr>
              <p:cNvPr id="31" name="Håndskrift 30">
                <a:extLst>
                  <a:ext uri="{FF2B5EF4-FFF2-40B4-BE49-F238E27FC236}">
                    <a16:creationId xmlns:a16="http://schemas.microsoft.com/office/drawing/2014/main" id="{9D08DA3C-8BFC-A38A-9C1E-8F5101A28A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81597" y="2061183"/>
                <a:ext cx="5605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Håndskrift 31">
                <a:extLst>
                  <a:ext uri="{FF2B5EF4-FFF2-40B4-BE49-F238E27FC236}">
                    <a16:creationId xmlns:a16="http://schemas.microsoft.com/office/drawing/2014/main" id="{7038B052-A108-9631-EA63-B412D357D85F}"/>
                  </a:ext>
                </a:extLst>
              </p14:cNvPr>
              <p14:cNvContentPartPr/>
              <p14:nvPr/>
            </p14:nvContentPartPr>
            <p14:xfrm>
              <a:off x="8017597" y="1934463"/>
              <a:ext cx="488880" cy="21600"/>
            </p14:xfrm>
          </p:contentPart>
        </mc:Choice>
        <mc:Fallback xmlns="">
          <p:pic>
            <p:nvPicPr>
              <p:cNvPr id="32" name="Håndskrift 31">
                <a:extLst>
                  <a:ext uri="{FF2B5EF4-FFF2-40B4-BE49-F238E27FC236}">
                    <a16:creationId xmlns:a16="http://schemas.microsoft.com/office/drawing/2014/main" id="{7038B052-A108-9631-EA63-B412D357D8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81597" y="1862823"/>
                <a:ext cx="560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50CAA621-A881-4271-81C0-5244BF728A84}"/>
                  </a:ext>
                </a:extLst>
              </p14:cNvPr>
              <p14:cNvContentPartPr/>
              <p14:nvPr/>
            </p14:nvContentPartPr>
            <p14:xfrm>
              <a:off x="8017597" y="1702623"/>
              <a:ext cx="488520" cy="33840"/>
            </p14:xfrm>
          </p:contentPart>
        </mc:Choice>
        <mc:Fallback xmlns=""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50CAA621-A881-4271-81C0-5244BF728A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81597" y="1630623"/>
                <a:ext cx="560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Håndskrift 33">
                <a:extLst>
                  <a:ext uri="{FF2B5EF4-FFF2-40B4-BE49-F238E27FC236}">
                    <a16:creationId xmlns:a16="http://schemas.microsoft.com/office/drawing/2014/main" id="{1C035F78-475E-07A8-290D-1105D656746C}"/>
                  </a:ext>
                </a:extLst>
              </p14:cNvPr>
              <p14:cNvContentPartPr/>
              <p14:nvPr/>
            </p14:nvContentPartPr>
            <p14:xfrm>
              <a:off x="8024077" y="1510743"/>
              <a:ext cx="456120" cy="20520"/>
            </p14:xfrm>
          </p:contentPart>
        </mc:Choice>
        <mc:Fallback xmlns="">
          <p:pic>
            <p:nvPicPr>
              <p:cNvPr id="34" name="Håndskrift 33">
                <a:extLst>
                  <a:ext uri="{FF2B5EF4-FFF2-40B4-BE49-F238E27FC236}">
                    <a16:creationId xmlns:a16="http://schemas.microsoft.com/office/drawing/2014/main" id="{1C035F78-475E-07A8-290D-1105D65674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88077" y="1438743"/>
                <a:ext cx="5277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14E744D0-8D4F-81DC-60EA-368C839EB6FB}"/>
                  </a:ext>
                </a:extLst>
              </p14:cNvPr>
              <p14:cNvContentPartPr/>
              <p14:nvPr/>
            </p14:nvContentPartPr>
            <p14:xfrm>
              <a:off x="7997437" y="1304103"/>
              <a:ext cx="475560" cy="21600"/>
            </p14:xfrm>
          </p:contentPart>
        </mc:Choice>
        <mc:Fallback xmlns=""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14E744D0-8D4F-81DC-60EA-368C839EB6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61437" y="1232463"/>
                <a:ext cx="547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Håndskrift 35">
                <a:extLst>
                  <a:ext uri="{FF2B5EF4-FFF2-40B4-BE49-F238E27FC236}">
                    <a16:creationId xmlns:a16="http://schemas.microsoft.com/office/drawing/2014/main" id="{0F0801B9-0DB3-BFBC-B41A-A82B640DD2E2}"/>
                  </a:ext>
                </a:extLst>
              </p14:cNvPr>
              <p14:cNvContentPartPr/>
              <p14:nvPr/>
            </p14:nvContentPartPr>
            <p14:xfrm>
              <a:off x="8017597" y="1059663"/>
              <a:ext cx="480960" cy="20880"/>
            </p14:xfrm>
          </p:contentPart>
        </mc:Choice>
        <mc:Fallback xmlns="">
          <p:pic>
            <p:nvPicPr>
              <p:cNvPr id="36" name="Håndskrift 35">
                <a:extLst>
                  <a:ext uri="{FF2B5EF4-FFF2-40B4-BE49-F238E27FC236}">
                    <a16:creationId xmlns:a16="http://schemas.microsoft.com/office/drawing/2014/main" id="{0F0801B9-0DB3-BFBC-B41A-A82B640D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81597" y="987663"/>
                <a:ext cx="552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Håndskrift 36">
                <a:extLst>
                  <a:ext uri="{FF2B5EF4-FFF2-40B4-BE49-F238E27FC236}">
                    <a16:creationId xmlns:a16="http://schemas.microsoft.com/office/drawing/2014/main" id="{3045C43E-5D40-161D-90B3-6BDD47788A05}"/>
                  </a:ext>
                </a:extLst>
              </p14:cNvPr>
              <p14:cNvContentPartPr/>
              <p14:nvPr/>
            </p14:nvContentPartPr>
            <p14:xfrm>
              <a:off x="8401717" y="1258383"/>
              <a:ext cx="88560" cy="7200"/>
            </p14:xfrm>
          </p:contentPart>
        </mc:Choice>
        <mc:Fallback xmlns="">
          <p:pic>
            <p:nvPicPr>
              <p:cNvPr id="37" name="Håndskrift 36">
                <a:extLst>
                  <a:ext uri="{FF2B5EF4-FFF2-40B4-BE49-F238E27FC236}">
                    <a16:creationId xmlns:a16="http://schemas.microsoft.com/office/drawing/2014/main" id="{3045C43E-5D40-161D-90B3-6BDD47788A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65717" y="1186743"/>
                <a:ext cx="160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Håndskrift 37">
                <a:extLst>
                  <a:ext uri="{FF2B5EF4-FFF2-40B4-BE49-F238E27FC236}">
                    <a16:creationId xmlns:a16="http://schemas.microsoft.com/office/drawing/2014/main" id="{A65C896D-1E03-634C-1EF5-03D1F7EFC6B6}"/>
                  </a:ext>
                </a:extLst>
              </p14:cNvPr>
              <p14:cNvContentPartPr/>
              <p14:nvPr/>
            </p14:nvContentPartPr>
            <p14:xfrm>
              <a:off x="8620237" y="1285383"/>
              <a:ext cx="482400" cy="6840"/>
            </p14:xfrm>
          </p:contentPart>
        </mc:Choice>
        <mc:Fallback xmlns="">
          <p:pic>
            <p:nvPicPr>
              <p:cNvPr id="38" name="Håndskrift 37">
                <a:extLst>
                  <a:ext uri="{FF2B5EF4-FFF2-40B4-BE49-F238E27FC236}">
                    <a16:creationId xmlns:a16="http://schemas.microsoft.com/office/drawing/2014/main" id="{A65C896D-1E03-634C-1EF5-03D1F7EFC6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84597" y="1213743"/>
                <a:ext cx="554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Håndskrift 39">
                <a:extLst>
                  <a:ext uri="{FF2B5EF4-FFF2-40B4-BE49-F238E27FC236}">
                    <a16:creationId xmlns:a16="http://schemas.microsoft.com/office/drawing/2014/main" id="{3F13A036-FA78-6FC6-29D2-D6EDE0DD3541}"/>
                  </a:ext>
                </a:extLst>
              </p14:cNvPr>
              <p14:cNvContentPartPr/>
              <p14:nvPr/>
            </p14:nvContentPartPr>
            <p14:xfrm>
              <a:off x="8626717" y="1060023"/>
              <a:ext cx="450720" cy="33480"/>
            </p14:xfrm>
          </p:contentPart>
        </mc:Choice>
        <mc:Fallback xmlns="">
          <p:pic>
            <p:nvPicPr>
              <p:cNvPr id="40" name="Håndskrift 39">
                <a:extLst>
                  <a:ext uri="{FF2B5EF4-FFF2-40B4-BE49-F238E27FC236}">
                    <a16:creationId xmlns:a16="http://schemas.microsoft.com/office/drawing/2014/main" id="{3F13A036-FA78-6FC6-29D2-D6EDE0DD35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91077" y="988023"/>
                <a:ext cx="522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3C923F1F-4B78-60E0-361A-196366D755FC}"/>
                  </a:ext>
                </a:extLst>
              </p14:cNvPr>
              <p14:cNvContentPartPr/>
              <p14:nvPr/>
            </p14:nvContentPartPr>
            <p14:xfrm>
              <a:off x="8024077" y="5252583"/>
              <a:ext cx="472680" cy="56160"/>
            </p14:xfrm>
          </p:contentPart>
        </mc:Choice>
        <mc:Fallback xmlns=""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3C923F1F-4B78-60E0-361A-196366D755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88077" y="5180943"/>
                <a:ext cx="5443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354EF925-FFC2-B407-E260-290057C2C53F}"/>
                  </a:ext>
                </a:extLst>
              </p14:cNvPr>
              <p14:cNvContentPartPr/>
              <p14:nvPr/>
            </p14:nvContentPartPr>
            <p14:xfrm>
              <a:off x="8010757" y="5094543"/>
              <a:ext cx="479160" cy="14760"/>
            </p14:xfrm>
          </p:contentPart>
        </mc:Choice>
        <mc:Fallback xmlns=""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354EF925-FFC2-B407-E260-290057C2C5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75117" y="5022903"/>
                <a:ext cx="550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Håndskrift 42">
                <a:extLst>
                  <a:ext uri="{FF2B5EF4-FFF2-40B4-BE49-F238E27FC236}">
                    <a16:creationId xmlns:a16="http://schemas.microsoft.com/office/drawing/2014/main" id="{6C7C3B85-FE5F-EE74-8C16-C0A3FAC9AC3B}"/>
                  </a:ext>
                </a:extLst>
              </p14:cNvPr>
              <p14:cNvContentPartPr/>
              <p14:nvPr/>
            </p14:nvContentPartPr>
            <p14:xfrm>
              <a:off x="8017597" y="4863063"/>
              <a:ext cx="480960" cy="27720"/>
            </p14:xfrm>
          </p:contentPart>
        </mc:Choice>
        <mc:Fallback xmlns="">
          <p:pic>
            <p:nvPicPr>
              <p:cNvPr id="43" name="Håndskrift 42">
                <a:extLst>
                  <a:ext uri="{FF2B5EF4-FFF2-40B4-BE49-F238E27FC236}">
                    <a16:creationId xmlns:a16="http://schemas.microsoft.com/office/drawing/2014/main" id="{6C7C3B85-FE5F-EE74-8C16-C0A3FAC9AC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81597" y="4791063"/>
                <a:ext cx="552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207B3B37-9A0F-9D56-48A1-2E4C817F3789}"/>
                  </a:ext>
                </a:extLst>
              </p14:cNvPr>
              <p14:cNvContentPartPr/>
              <p14:nvPr/>
            </p14:nvContentPartPr>
            <p14:xfrm>
              <a:off x="8030557" y="4651383"/>
              <a:ext cx="475560" cy="2700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207B3B37-9A0F-9D56-48A1-2E4C817F37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94917" y="4579743"/>
                <a:ext cx="547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0614FF7F-D8F4-28CD-A1D9-6D0AE31F046C}"/>
                  </a:ext>
                </a:extLst>
              </p14:cNvPr>
              <p14:cNvContentPartPr/>
              <p14:nvPr/>
            </p14:nvContentPartPr>
            <p14:xfrm>
              <a:off x="8030557" y="4438263"/>
              <a:ext cx="482040" cy="48960"/>
            </p14:xfrm>
          </p:contentPart>
        </mc:Choice>
        <mc:Fallback xmlns=""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0614FF7F-D8F4-28CD-A1D9-6D0AE31F04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94917" y="4366263"/>
                <a:ext cx="553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6" name="Håndskrift 45">
                <a:extLst>
                  <a:ext uri="{FF2B5EF4-FFF2-40B4-BE49-F238E27FC236}">
                    <a16:creationId xmlns:a16="http://schemas.microsoft.com/office/drawing/2014/main" id="{4F1BC3A6-4EA1-11AD-8F6D-04B73766A606}"/>
                  </a:ext>
                </a:extLst>
              </p14:cNvPr>
              <p14:cNvContentPartPr/>
              <p14:nvPr/>
            </p14:nvContentPartPr>
            <p14:xfrm>
              <a:off x="8030557" y="4220823"/>
              <a:ext cx="464760" cy="30960"/>
            </p14:xfrm>
          </p:contentPart>
        </mc:Choice>
        <mc:Fallback xmlns="">
          <p:pic>
            <p:nvPicPr>
              <p:cNvPr id="46" name="Håndskrift 45">
                <a:extLst>
                  <a:ext uri="{FF2B5EF4-FFF2-40B4-BE49-F238E27FC236}">
                    <a16:creationId xmlns:a16="http://schemas.microsoft.com/office/drawing/2014/main" id="{4F1BC3A6-4EA1-11AD-8F6D-04B73766A6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94917" y="4148823"/>
                <a:ext cx="536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" name="Håndskrift 46">
                <a:extLst>
                  <a:ext uri="{FF2B5EF4-FFF2-40B4-BE49-F238E27FC236}">
                    <a16:creationId xmlns:a16="http://schemas.microsoft.com/office/drawing/2014/main" id="{0BDA4339-77A0-A730-0878-AF074091259E}"/>
                  </a:ext>
                </a:extLst>
              </p14:cNvPr>
              <p14:cNvContentPartPr/>
              <p14:nvPr/>
            </p14:nvContentPartPr>
            <p14:xfrm>
              <a:off x="8646877" y="4233783"/>
              <a:ext cx="472680" cy="13680"/>
            </p14:xfrm>
          </p:contentPart>
        </mc:Choice>
        <mc:Fallback xmlns="">
          <p:pic>
            <p:nvPicPr>
              <p:cNvPr id="47" name="Håndskrift 46">
                <a:extLst>
                  <a:ext uri="{FF2B5EF4-FFF2-40B4-BE49-F238E27FC236}">
                    <a16:creationId xmlns:a16="http://schemas.microsoft.com/office/drawing/2014/main" id="{0BDA4339-77A0-A730-0878-AF07409125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11237" y="4162143"/>
                <a:ext cx="5443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Håndskrift 47">
                <a:extLst>
                  <a:ext uri="{FF2B5EF4-FFF2-40B4-BE49-F238E27FC236}">
                    <a16:creationId xmlns:a16="http://schemas.microsoft.com/office/drawing/2014/main" id="{1B47C947-54E7-1FEE-5E68-10B5393BA06F}"/>
                  </a:ext>
                </a:extLst>
              </p14:cNvPr>
              <p14:cNvContentPartPr/>
              <p14:nvPr/>
            </p14:nvContentPartPr>
            <p14:xfrm>
              <a:off x="2438317" y="5081943"/>
              <a:ext cx="527400" cy="21240"/>
            </p14:xfrm>
          </p:contentPart>
        </mc:Choice>
        <mc:Fallback xmlns="">
          <p:pic>
            <p:nvPicPr>
              <p:cNvPr id="48" name="Håndskrift 47">
                <a:extLst>
                  <a:ext uri="{FF2B5EF4-FFF2-40B4-BE49-F238E27FC236}">
                    <a16:creationId xmlns:a16="http://schemas.microsoft.com/office/drawing/2014/main" id="{1B47C947-54E7-1FEE-5E68-10B5393BA0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02677" y="5009943"/>
                <a:ext cx="599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Håndskrift 49">
                <a:extLst>
                  <a:ext uri="{FF2B5EF4-FFF2-40B4-BE49-F238E27FC236}">
                    <a16:creationId xmlns:a16="http://schemas.microsoft.com/office/drawing/2014/main" id="{00F4A1DD-73F7-D78B-1AAC-6476B0573772}"/>
                  </a:ext>
                </a:extLst>
              </p14:cNvPr>
              <p14:cNvContentPartPr/>
              <p14:nvPr/>
            </p14:nvContentPartPr>
            <p14:xfrm>
              <a:off x="2424637" y="4856583"/>
              <a:ext cx="477720" cy="20160"/>
            </p14:xfrm>
          </p:contentPart>
        </mc:Choice>
        <mc:Fallback xmlns="">
          <p:pic>
            <p:nvPicPr>
              <p:cNvPr id="50" name="Håndskrift 49">
                <a:extLst>
                  <a:ext uri="{FF2B5EF4-FFF2-40B4-BE49-F238E27FC236}">
                    <a16:creationId xmlns:a16="http://schemas.microsoft.com/office/drawing/2014/main" id="{00F4A1DD-73F7-D78B-1AAC-6476B057377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88997" y="4784943"/>
                <a:ext cx="549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Håndskrift 50">
                <a:extLst>
                  <a:ext uri="{FF2B5EF4-FFF2-40B4-BE49-F238E27FC236}">
                    <a16:creationId xmlns:a16="http://schemas.microsoft.com/office/drawing/2014/main" id="{1D171B07-59EB-D8CD-A1EE-FF5B2AE0A772}"/>
                  </a:ext>
                </a:extLst>
              </p14:cNvPr>
              <p14:cNvContentPartPr/>
              <p14:nvPr/>
            </p14:nvContentPartPr>
            <p14:xfrm>
              <a:off x="2438317" y="4670823"/>
              <a:ext cx="476280" cy="7920"/>
            </p14:xfrm>
          </p:contentPart>
        </mc:Choice>
        <mc:Fallback xmlns="">
          <p:pic>
            <p:nvPicPr>
              <p:cNvPr id="51" name="Håndskrift 50">
                <a:extLst>
                  <a:ext uri="{FF2B5EF4-FFF2-40B4-BE49-F238E27FC236}">
                    <a16:creationId xmlns:a16="http://schemas.microsoft.com/office/drawing/2014/main" id="{1D171B07-59EB-D8CD-A1EE-FF5B2AE0A77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02677" y="4599183"/>
                <a:ext cx="5479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Håndskrift 51">
                <a:extLst>
                  <a:ext uri="{FF2B5EF4-FFF2-40B4-BE49-F238E27FC236}">
                    <a16:creationId xmlns:a16="http://schemas.microsoft.com/office/drawing/2014/main" id="{2FFFE381-6B64-8018-AC35-9A92B6063CEA}"/>
                  </a:ext>
                </a:extLst>
              </p14:cNvPr>
              <p14:cNvContentPartPr/>
              <p14:nvPr/>
            </p14:nvContentPartPr>
            <p14:xfrm>
              <a:off x="2418157" y="4438623"/>
              <a:ext cx="488880" cy="7560"/>
            </p14:xfrm>
          </p:contentPart>
        </mc:Choice>
        <mc:Fallback xmlns="">
          <p:pic>
            <p:nvPicPr>
              <p:cNvPr id="52" name="Håndskrift 51">
                <a:extLst>
                  <a:ext uri="{FF2B5EF4-FFF2-40B4-BE49-F238E27FC236}">
                    <a16:creationId xmlns:a16="http://schemas.microsoft.com/office/drawing/2014/main" id="{2FFFE381-6B64-8018-AC35-9A92B6063C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82517" y="4366983"/>
                <a:ext cx="560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Håndskrift 52">
                <a:extLst>
                  <a:ext uri="{FF2B5EF4-FFF2-40B4-BE49-F238E27FC236}">
                    <a16:creationId xmlns:a16="http://schemas.microsoft.com/office/drawing/2014/main" id="{F5A1C9A2-C717-95A5-EFB2-644A8B3BF0C7}"/>
                  </a:ext>
                </a:extLst>
              </p14:cNvPr>
              <p14:cNvContentPartPr/>
              <p14:nvPr/>
            </p14:nvContentPartPr>
            <p14:xfrm>
              <a:off x="2444797" y="4233783"/>
              <a:ext cx="454320" cy="7200"/>
            </p14:xfrm>
          </p:contentPart>
        </mc:Choice>
        <mc:Fallback xmlns="">
          <p:pic>
            <p:nvPicPr>
              <p:cNvPr id="53" name="Håndskrift 52">
                <a:extLst>
                  <a:ext uri="{FF2B5EF4-FFF2-40B4-BE49-F238E27FC236}">
                    <a16:creationId xmlns:a16="http://schemas.microsoft.com/office/drawing/2014/main" id="{F5A1C9A2-C717-95A5-EFB2-644A8B3BF0C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09157" y="4162143"/>
                <a:ext cx="525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Håndskrift 53">
                <a:extLst>
                  <a:ext uri="{FF2B5EF4-FFF2-40B4-BE49-F238E27FC236}">
                    <a16:creationId xmlns:a16="http://schemas.microsoft.com/office/drawing/2014/main" id="{7B714BEC-AA62-B096-733A-E531766347F7}"/>
                  </a:ext>
                </a:extLst>
              </p14:cNvPr>
              <p14:cNvContentPartPr/>
              <p14:nvPr/>
            </p14:nvContentPartPr>
            <p14:xfrm>
              <a:off x="3054277" y="4220823"/>
              <a:ext cx="489600" cy="27360"/>
            </p14:xfrm>
          </p:contentPart>
        </mc:Choice>
        <mc:Fallback xmlns="">
          <p:pic>
            <p:nvPicPr>
              <p:cNvPr id="54" name="Håndskrift 53">
                <a:extLst>
                  <a:ext uri="{FF2B5EF4-FFF2-40B4-BE49-F238E27FC236}">
                    <a16:creationId xmlns:a16="http://schemas.microsoft.com/office/drawing/2014/main" id="{7B714BEC-AA62-B096-733A-E531766347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18637" y="4148823"/>
                <a:ext cx="561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Håndskrift 54">
                <a:extLst>
                  <a:ext uri="{FF2B5EF4-FFF2-40B4-BE49-F238E27FC236}">
                    <a16:creationId xmlns:a16="http://schemas.microsoft.com/office/drawing/2014/main" id="{9ABE2212-653B-BA04-42EF-AFAD875C0822}"/>
                  </a:ext>
                </a:extLst>
              </p14:cNvPr>
              <p14:cNvContentPartPr/>
              <p14:nvPr/>
            </p14:nvContentPartPr>
            <p14:xfrm>
              <a:off x="3147157" y="4426023"/>
              <a:ext cx="360" cy="360"/>
            </p14:xfrm>
          </p:contentPart>
        </mc:Choice>
        <mc:Fallback xmlns="">
          <p:pic>
            <p:nvPicPr>
              <p:cNvPr id="55" name="Håndskrift 54">
                <a:extLst>
                  <a:ext uri="{FF2B5EF4-FFF2-40B4-BE49-F238E27FC236}">
                    <a16:creationId xmlns:a16="http://schemas.microsoft.com/office/drawing/2014/main" id="{9ABE2212-653B-BA04-42EF-AFAD875C082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11157" y="435438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Håndskrift 55">
                <a:extLst>
                  <a:ext uri="{FF2B5EF4-FFF2-40B4-BE49-F238E27FC236}">
                    <a16:creationId xmlns:a16="http://schemas.microsoft.com/office/drawing/2014/main" id="{C6F0635D-7832-9E3E-B0E0-33684E1F5186}"/>
                  </a:ext>
                </a:extLst>
              </p14:cNvPr>
              <p14:cNvContentPartPr/>
              <p14:nvPr/>
            </p14:nvContentPartPr>
            <p14:xfrm>
              <a:off x="3080917" y="4426023"/>
              <a:ext cx="460440" cy="20520"/>
            </p14:xfrm>
          </p:contentPart>
        </mc:Choice>
        <mc:Fallback xmlns="">
          <p:pic>
            <p:nvPicPr>
              <p:cNvPr id="56" name="Håndskrift 55">
                <a:extLst>
                  <a:ext uri="{FF2B5EF4-FFF2-40B4-BE49-F238E27FC236}">
                    <a16:creationId xmlns:a16="http://schemas.microsoft.com/office/drawing/2014/main" id="{C6F0635D-7832-9E3E-B0E0-33684E1F51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45277" y="4354023"/>
                <a:ext cx="5320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Håndskrift 56">
                <a:extLst>
                  <a:ext uri="{FF2B5EF4-FFF2-40B4-BE49-F238E27FC236}">
                    <a16:creationId xmlns:a16="http://schemas.microsoft.com/office/drawing/2014/main" id="{56A80A6F-4A3E-FE9C-14FD-8865CC2B87D1}"/>
                  </a:ext>
                </a:extLst>
              </p14:cNvPr>
              <p14:cNvContentPartPr/>
              <p14:nvPr/>
            </p14:nvContentPartPr>
            <p14:xfrm>
              <a:off x="3067597" y="4636983"/>
              <a:ext cx="454680" cy="34920"/>
            </p14:xfrm>
          </p:contentPart>
        </mc:Choice>
        <mc:Fallback xmlns="">
          <p:pic>
            <p:nvPicPr>
              <p:cNvPr id="57" name="Håndskrift 56">
                <a:extLst>
                  <a:ext uri="{FF2B5EF4-FFF2-40B4-BE49-F238E27FC236}">
                    <a16:creationId xmlns:a16="http://schemas.microsoft.com/office/drawing/2014/main" id="{56A80A6F-4A3E-FE9C-14FD-8865CC2B87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31597" y="4565343"/>
                <a:ext cx="526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Håndskrift 57">
                <a:extLst>
                  <a:ext uri="{FF2B5EF4-FFF2-40B4-BE49-F238E27FC236}">
                    <a16:creationId xmlns:a16="http://schemas.microsoft.com/office/drawing/2014/main" id="{BD1125C4-7486-0CAD-6B3E-D13647D53A57}"/>
                  </a:ext>
                </a:extLst>
              </p14:cNvPr>
              <p14:cNvContentPartPr/>
              <p14:nvPr/>
            </p14:nvContentPartPr>
            <p14:xfrm>
              <a:off x="2703277" y="4631583"/>
              <a:ext cx="44640" cy="360"/>
            </p14:xfrm>
          </p:contentPart>
        </mc:Choice>
        <mc:Fallback xmlns="">
          <p:pic>
            <p:nvPicPr>
              <p:cNvPr id="58" name="Håndskrift 57">
                <a:extLst>
                  <a:ext uri="{FF2B5EF4-FFF2-40B4-BE49-F238E27FC236}">
                    <a16:creationId xmlns:a16="http://schemas.microsoft.com/office/drawing/2014/main" id="{BD1125C4-7486-0CAD-6B3E-D13647D53A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67277" y="4559583"/>
                <a:ext cx="11628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72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grå">
  <a:themeElements>
    <a:clrScheme name="Skifergrå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grå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gr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TM04033929[[fn=Skifergrå]]</Template>
  <TotalTime>2381</TotalTime>
  <Words>295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Skifergrå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 Cetinkaya</dc:creator>
  <cp:lastModifiedBy>Mert Cetinkaya</cp:lastModifiedBy>
  <cp:revision>13</cp:revision>
  <dcterms:created xsi:type="dcterms:W3CDTF">2025-01-14T20:00:04Z</dcterms:created>
  <dcterms:modified xsi:type="dcterms:W3CDTF">2025-01-20T21:16:55Z</dcterms:modified>
</cp:coreProperties>
</file>