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9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388B-904E-4449-BABD-01173376CB7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B282-1267-AE4B-952E-D365224A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1" y="260143"/>
            <a:ext cx="966541" cy="562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650" y="368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ISBCS 2020</a:t>
            </a:r>
            <a:endParaRPr lang="en-US" b="1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2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</dc:creator>
  <cp:lastModifiedBy>BAU</cp:lastModifiedBy>
  <cp:revision>1</cp:revision>
  <dcterms:created xsi:type="dcterms:W3CDTF">2019-12-23T19:40:14Z</dcterms:created>
  <dcterms:modified xsi:type="dcterms:W3CDTF">2019-12-23T19:43:15Z</dcterms:modified>
</cp:coreProperties>
</file>