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67" r:id="rId3"/>
    <p:sldId id="592" r:id="rId4"/>
    <p:sldId id="64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93" d="100"/>
          <a:sy n="93" d="100"/>
        </p:scale>
        <p:origin x="1152" y="30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5/9/2025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5/9/2025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5/9/2025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5/9/2025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5/9/2025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5/9/2025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5/9/2025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EDES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&lt;Mert </a:t>
            </a:r>
            <a:r>
              <a:rPr lang="en-US" dirty="0" err="1"/>
              <a:t>Culcu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Due 05/06/2025 @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PCB for an “Etch-a-Sketch”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SPI Display Screen</a:t>
            </a:r>
          </a:p>
          <a:p>
            <a:pPr lvl="1"/>
            <a:r>
              <a:rPr lang="en-US" dirty="0"/>
              <a:t>Two Potentiometers</a:t>
            </a:r>
          </a:p>
          <a:p>
            <a:pPr lvl="1"/>
            <a:r>
              <a:rPr lang="en-US" dirty="0"/>
              <a:t>Two Buttons (Reset the Game, Change Color)</a:t>
            </a:r>
          </a:p>
          <a:p>
            <a:pPr lvl="1"/>
            <a:r>
              <a:rPr lang="en-US" dirty="0"/>
              <a:t>Three LEDs (Red, Green, and Blue for Color)</a:t>
            </a:r>
          </a:p>
          <a:p>
            <a:pPr lvl="1"/>
            <a:r>
              <a:rPr lang="en-US" dirty="0"/>
              <a:t>USB Port (Expansion)</a:t>
            </a:r>
          </a:p>
          <a:p>
            <a:endParaRPr lang="en-US" dirty="0"/>
          </a:p>
        </p:txBody>
      </p:sp>
      <p:pic>
        <p:nvPicPr>
          <p:cNvPr id="1026" name="Picture 2" descr="Image of Etch A Sketch - Classic - Red">
            <a:extLst>
              <a:ext uri="{FF2B5EF4-FFF2-40B4-BE49-F238E27FC236}">
                <a16:creationId xmlns:a16="http://schemas.microsoft.com/office/drawing/2014/main" id="{7C2F497D-66D5-3FA5-067E-74957E6DE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-190500"/>
            <a:ext cx="3867150" cy="400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h A Sketch Freestyle, Drawing Tablet with 2-in-1 Stylus Pen and Paintbrush, Magic Screen, Kids Toys for Ages 3 and up">
            <a:extLst>
              <a:ext uri="{FF2B5EF4-FFF2-40B4-BE49-F238E27FC236}">
                <a16:creationId xmlns:a16="http://schemas.microsoft.com/office/drawing/2014/main" id="{6D2CA2F1-0D6C-6224-E55D-4080BB92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914400"/>
            <a:ext cx="3848100" cy="42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 – “Etch-a-Sketch”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DE4AD7-B68C-4F5F-A0F1-18CEAE40D103}"/>
              </a:ext>
            </a:extLst>
          </p:cNvPr>
          <p:cNvSpPr/>
          <p:nvPr/>
        </p:nvSpPr>
        <p:spPr>
          <a:xfrm>
            <a:off x="609600" y="1295400"/>
            <a:ext cx="10972800" cy="4572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4C684D-DD40-4DFE-A341-748603CB2889}"/>
              </a:ext>
            </a:extLst>
          </p:cNvPr>
          <p:cNvSpPr/>
          <p:nvPr/>
        </p:nvSpPr>
        <p:spPr>
          <a:xfrm>
            <a:off x="5181600" y="1524000"/>
            <a:ext cx="1828800" cy="4114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61B8A-FAF1-4459-B2AC-B57D8F2F4381}"/>
              </a:ext>
            </a:extLst>
          </p:cNvPr>
          <p:cNvSpPr txBox="1"/>
          <p:nvPr/>
        </p:nvSpPr>
        <p:spPr>
          <a:xfrm>
            <a:off x="5240282" y="15240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PocketBeagle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08442-E139-4DE1-8D19-5FE69473E681}"/>
              </a:ext>
            </a:extLst>
          </p:cNvPr>
          <p:cNvCxnSpPr>
            <a:cxnSpLocks/>
          </p:cNvCxnSpPr>
          <p:nvPr/>
        </p:nvCxnSpPr>
        <p:spPr>
          <a:xfrm>
            <a:off x="1409700" y="34290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DBFC5F-D35E-4A03-83A3-993A5BDDA50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5433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D07117-3A22-4A65-9D05-CFC9803CAD4F}"/>
              </a:ext>
            </a:extLst>
          </p:cNvPr>
          <p:cNvCxnSpPr>
            <a:cxnSpLocks/>
          </p:cNvCxnSpPr>
          <p:nvPr/>
        </p:nvCxnSpPr>
        <p:spPr>
          <a:xfrm flipV="1">
            <a:off x="1485900" y="35814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AF9408-2545-44F0-BCB8-0B47078FF0C9}"/>
              </a:ext>
            </a:extLst>
          </p:cNvPr>
          <p:cNvCxnSpPr>
            <a:cxnSpLocks/>
          </p:cNvCxnSpPr>
          <p:nvPr/>
        </p:nvCxnSpPr>
        <p:spPr>
          <a:xfrm>
            <a:off x="1485900" y="36195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AED2F7-3DA4-4BD5-AADA-19DE45DCA819}"/>
              </a:ext>
            </a:extLst>
          </p:cNvPr>
          <p:cNvCxnSpPr>
            <a:cxnSpLocks/>
          </p:cNvCxnSpPr>
          <p:nvPr/>
        </p:nvCxnSpPr>
        <p:spPr>
          <a:xfrm flipV="1">
            <a:off x="14859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C3A384-3377-4E74-BEF8-F11542AD7792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EF15BC-E546-4EDF-9584-8932167CB8DE}"/>
              </a:ext>
            </a:extLst>
          </p:cNvPr>
          <p:cNvCxnSpPr>
            <a:cxnSpLocks/>
          </p:cNvCxnSpPr>
          <p:nvPr/>
        </p:nvCxnSpPr>
        <p:spPr>
          <a:xfrm flipV="1">
            <a:off x="1524000" y="34290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92F8A-4D36-4244-BA52-EAE9857BF992}"/>
              </a:ext>
            </a:extLst>
          </p:cNvPr>
          <p:cNvSpPr txBox="1"/>
          <p:nvPr/>
        </p:nvSpPr>
        <p:spPr>
          <a:xfrm>
            <a:off x="1257300" y="31242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AF99D-BEAD-4810-A96C-ABA5428492A8}"/>
              </a:ext>
            </a:extLst>
          </p:cNvPr>
          <p:cNvSpPr txBox="1"/>
          <p:nvPr/>
        </p:nvSpPr>
        <p:spPr>
          <a:xfrm>
            <a:off x="5219700" y="35814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2D41CA-4E1C-45BB-AC31-471520A9D0CE}"/>
              </a:ext>
            </a:extLst>
          </p:cNvPr>
          <p:cNvCxnSpPr>
            <a:cxnSpLocks/>
          </p:cNvCxnSpPr>
          <p:nvPr/>
        </p:nvCxnSpPr>
        <p:spPr>
          <a:xfrm>
            <a:off x="1447800" y="41866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713CD1-B988-493A-B117-87EB529C2448}"/>
              </a:ext>
            </a:extLst>
          </p:cNvPr>
          <p:cNvCxnSpPr>
            <a:cxnSpLocks/>
          </p:cNvCxnSpPr>
          <p:nvPr/>
        </p:nvCxnSpPr>
        <p:spPr>
          <a:xfrm>
            <a:off x="1485900" y="42247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285331-D44B-4150-B99D-558FA938FBA5}"/>
              </a:ext>
            </a:extLst>
          </p:cNvPr>
          <p:cNvCxnSpPr>
            <a:cxnSpLocks/>
          </p:cNvCxnSpPr>
          <p:nvPr/>
        </p:nvCxnSpPr>
        <p:spPr>
          <a:xfrm flipH="1">
            <a:off x="1524000" y="42628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07B8B5-A57C-438D-9175-05172786E805}"/>
              </a:ext>
            </a:extLst>
          </p:cNvPr>
          <p:cNvCxnSpPr>
            <a:cxnSpLocks/>
          </p:cNvCxnSpPr>
          <p:nvPr/>
        </p:nvCxnSpPr>
        <p:spPr>
          <a:xfrm flipV="1">
            <a:off x="1562100" y="38862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0C72FF-4A3A-425A-8F24-F3DFCD883E5C}"/>
              </a:ext>
            </a:extLst>
          </p:cNvPr>
          <p:cNvCxnSpPr>
            <a:cxnSpLocks/>
          </p:cNvCxnSpPr>
          <p:nvPr/>
        </p:nvCxnSpPr>
        <p:spPr>
          <a:xfrm flipH="1">
            <a:off x="1676400" y="36957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CA768E-2DB2-4B8E-A773-191031CEFC1C}"/>
              </a:ext>
            </a:extLst>
          </p:cNvPr>
          <p:cNvSpPr txBox="1"/>
          <p:nvPr/>
        </p:nvSpPr>
        <p:spPr>
          <a:xfrm>
            <a:off x="1676400" y="31623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178608-A827-42B6-9718-E0612E4DA319}"/>
              </a:ext>
            </a:extLst>
          </p:cNvPr>
          <p:cNvSpPr/>
          <p:nvPr/>
        </p:nvSpPr>
        <p:spPr>
          <a:xfrm>
            <a:off x="1066800" y="1793677"/>
            <a:ext cx="2286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Host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CCC71E-943F-452C-AE4A-701A150372CC}"/>
              </a:ext>
            </a:extLst>
          </p:cNvPr>
          <p:cNvSpPr txBox="1"/>
          <p:nvPr/>
        </p:nvSpPr>
        <p:spPr>
          <a:xfrm>
            <a:off x="3924300" y="194607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770E6D-79FA-4FC6-BB50-404A72570DDF}"/>
              </a:ext>
            </a:extLst>
          </p:cNvPr>
          <p:cNvCxnSpPr>
            <a:cxnSpLocks/>
          </p:cNvCxnSpPr>
          <p:nvPr/>
        </p:nvCxnSpPr>
        <p:spPr>
          <a:xfrm>
            <a:off x="1409700" y="2819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ABA58F-D1BE-449C-86FE-03515A157C8D}"/>
              </a:ext>
            </a:extLst>
          </p:cNvPr>
          <p:cNvCxnSpPr>
            <a:cxnSpLocks/>
          </p:cNvCxnSpPr>
          <p:nvPr/>
        </p:nvCxnSpPr>
        <p:spPr>
          <a:xfrm>
            <a:off x="1447800" y="28575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676C47-825E-4857-8C67-8903D69E4438}"/>
              </a:ext>
            </a:extLst>
          </p:cNvPr>
          <p:cNvCxnSpPr>
            <a:cxnSpLocks/>
          </p:cNvCxnSpPr>
          <p:nvPr/>
        </p:nvCxnSpPr>
        <p:spPr>
          <a:xfrm flipH="1">
            <a:off x="1485900" y="28956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DDEB37-620A-45E0-82D7-D0AF3E896AF1}"/>
              </a:ext>
            </a:extLst>
          </p:cNvPr>
          <p:cNvCxnSpPr>
            <a:cxnSpLocks/>
          </p:cNvCxnSpPr>
          <p:nvPr/>
        </p:nvCxnSpPr>
        <p:spPr>
          <a:xfrm flipV="1">
            <a:off x="1524000" y="2708077"/>
            <a:ext cx="0" cy="11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3C9825-1A16-4991-B296-59C109757BBB}"/>
              </a:ext>
            </a:extLst>
          </p:cNvPr>
          <p:cNvSpPr txBox="1"/>
          <p:nvPr/>
        </p:nvSpPr>
        <p:spPr>
          <a:xfrm>
            <a:off x="1219200" y="2403277"/>
            <a:ext cx="63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0248E1-E928-410C-8888-A2AE1164D6C9}"/>
              </a:ext>
            </a:extLst>
          </p:cNvPr>
          <p:cNvSpPr txBox="1"/>
          <p:nvPr/>
        </p:nvSpPr>
        <p:spPr>
          <a:xfrm>
            <a:off x="1219200" y="1793677"/>
            <a:ext cx="615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048F4A-E951-40DC-ABB6-2962525C8104}"/>
              </a:ext>
            </a:extLst>
          </p:cNvPr>
          <p:cNvCxnSpPr>
            <a:cxnSpLocks/>
          </p:cNvCxnSpPr>
          <p:nvPr/>
        </p:nvCxnSpPr>
        <p:spPr>
          <a:xfrm>
            <a:off x="1409700" y="164127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0D349C-28BD-4691-BBB0-B697DD428B3B}"/>
              </a:ext>
            </a:extLst>
          </p:cNvPr>
          <p:cNvCxnSpPr>
            <a:cxnSpLocks/>
          </p:cNvCxnSpPr>
          <p:nvPr/>
        </p:nvCxnSpPr>
        <p:spPr>
          <a:xfrm flipV="1">
            <a:off x="1524000" y="1641277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7711C1-8D8C-4FA7-8C68-2647E26A6D9E}"/>
              </a:ext>
            </a:extLst>
          </p:cNvPr>
          <p:cNvSpPr txBox="1"/>
          <p:nvPr/>
        </p:nvSpPr>
        <p:spPr>
          <a:xfrm>
            <a:off x="1333500" y="13335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7573E-8DF2-4F77-8414-FF512F321B0A}"/>
              </a:ext>
            </a:extLst>
          </p:cNvPr>
          <p:cNvCxnSpPr>
            <a:cxnSpLocks/>
          </p:cNvCxnSpPr>
          <p:nvPr/>
        </p:nvCxnSpPr>
        <p:spPr>
          <a:xfrm flipH="1">
            <a:off x="3352800" y="22479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7530C9-28FF-4B43-BE73-80C2FBD56E64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668A31-9C4E-4CF3-8C25-1AA8D3CCDC92}"/>
              </a:ext>
            </a:extLst>
          </p:cNvPr>
          <p:cNvCxnSpPr>
            <a:cxnSpLocks/>
          </p:cNvCxnSpPr>
          <p:nvPr/>
        </p:nvCxnSpPr>
        <p:spPr>
          <a:xfrm flipV="1">
            <a:off x="1485900" y="3733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8B4989-BE5E-48D6-857C-F77F374FC485}"/>
              </a:ext>
            </a:extLst>
          </p:cNvPr>
          <p:cNvCxnSpPr>
            <a:cxnSpLocks/>
          </p:cNvCxnSpPr>
          <p:nvPr/>
        </p:nvCxnSpPr>
        <p:spPr>
          <a:xfrm>
            <a:off x="1485900" y="3771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B3AA4D-6548-4037-A7EF-F165DE6BE3D8}"/>
              </a:ext>
            </a:extLst>
          </p:cNvPr>
          <p:cNvCxnSpPr>
            <a:cxnSpLocks/>
          </p:cNvCxnSpPr>
          <p:nvPr/>
        </p:nvCxnSpPr>
        <p:spPr>
          <a:xfrm flipV="1">
            <a:off x="1485900" y="3810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8393C9-8692-4BDA-ABB6-942D25F01506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8481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C7EB9D-9465-422F-B543-5A35932CF9CE}"/>
              </a:ext>
            </a:extLst>
          </p:cNvPr>
          <p:cNvCxnSpPr>
            <a:cxnSpLocks/>
          </p:cNvCxnSpPr>
          <p:nvPr/>
        </p:nvCxnSpPr>
        <p:spPr>
          <a:xfrm flipH="1">
            <a:off x="16383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34DE71-DA98-46E9-9C04-9290E1D36165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3695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4A7B9E-8971-4F86-8DEF-6586BE965880}"/>
              </a:ext>
            </a:extLst>
          </p:cNvPr>
          <p:cNvSpPr txBox="1"/>
          <p:nvPr/>
        </p:nvSpPr>
        <p:spPr>
          <a:xfrm>
            <a:off x="1600200" y="27813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92A1E5-BED4-4756-8D22-DC61ACC4BA77}"/>
              </a:ext>
            </a:extLst>
          </p:cNvPr>
          <p:cNvSpPr txBox="1"/>
          <p:nvPr/>
        </p:nvSpPr>
        <p:spPr>
          <a:xfrm>
            <a:off x="723900" y="38862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ACA0A98-DE99-41A5-91CF-64BC882EF56D}"/>
              </a:ext>
            </a:extLst>
          </p:cNvPr>
          <p:cNvCxnSpPr>
            <a:cxnSpLocks/>
          </p:cNvCxnSpPr>
          <p:nvPr/>
        </p:nvCxnSpPr>
        <p:spPr>
          <a:xfrm>
            <a:off x="7429500" y="28618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9870A7E-CE7F-4C75-8273-8F41BE15FA50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29761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43541AB-6D9C-4B97-9DCB-E8FB794E9A55}"/>
              </a:ext>
            </a:extLst>
          </p:cNvPr>
          <p:cNvCxnSpPr>
            <a:cxnSpLocks/>
          </p:cNvCxnSpPr>
          <p:nvPr/>
        </p:nvCxnSpPr>
        <p:spPr>
          <a:xfrm flipV="1">
            <a:off x="7505700" y="30142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24E884-E530-445A-9E81-FD98B434C7A6}"/>
              </a:ext>
            </a:extLst>
          </p:cNvPr>
          <p:cNvCxnSpPr>
            <a:cxnSpLocks/>
          </p:cNvCxnSpPr>
          <p:nvPr/>
        </p:nvCxnSpPr>
        <p:spPr>
          <a:xfrm>
            <a:off x="7505700" y="30523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953A1DA-77EC-40FD-AE78-AA468118D061}"/>
              </a:ext>
            </a:extLst>
          </p:cNvPr>
          <p:cNvCxnSpPr>
            <a:cxnSpLocks/>
          </p:cNvCxnSpPr>
          <p:nvPr/>
        </p:nvCxnSpPr>
        <p:spPr>
          <a:xfrm flipV="1">
            <a:off x="7505700" y="30904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F9F7AB7-199D-4DF3-99A2-7DF75CDB4CCA}"/>
              </a:ext>
            </a:extLst>
          </p:cNvPr>
          <p:cNvCxnSpPr>
            <a:cxnSpLocks/>
          </p:cNvCxnSpPr>
          <p:nvPr/>
        </p:nvCxnSpPr>
        <p:spPr>
          <a:xfrm flipH="1" flipV="1">
            <a:off x="7505700" y="31285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016302A-201F-4710-B01D-C0832A2C3ED9}"/>
              </a:ext>
            </a:extLst>
          </p:cNvPr>
          <p:cNvCxnSpPr>
            <a:cxnSpLocks/>
          </p:cNvCxnSpPr>
          <p:nvPr/>
        </p:nvCxnSpPr>
        <p:spPr>
          <a:xfrm flipV="1">
            <a:off x="7581900" y="31623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1BA345F-47E4-4A7D-B875-CDC0FBDB0DDF}"/>
              </a:ext>
            </a:extLst>
          </p:cNvPr>
          <p:cNvCxnSpPr>
            <a:cxnSpLocks/>
          </p:cNvCxnSpPr>
          <p:nvPr/>
        </p:nvCxnSpPr>
        <p:spPr>
          <a:xfrm flipV="1">
            <a:off x="7543800" y="28618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822758-1EE6-4E62-BE67-9018F93D6246}"/>
              </a:ext>
            </a:extLst>
          </p:cNvPr>
          <p:cNvSpPr txBox="1"/>
          <p:nvPr/>
        </p:nvSpPr>
        <p:spPr>
          <a:xfrm>
            <a:off x="7206935" y="25189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D5C9F1C-6126-4071-9943-9491A80CCFAF}"/>
              </a:ext>
            </a:extLst>
          </p:cNvPr>
          <p:cNvSpPr txBox="1"/>
          <p:nvPr/>
        </p:nvSpPr>
        <p:spPr>
          <a:xfrm>
            <a:off x="6362700" y="51054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AAB4DD5-09CE-4A4B-A49E-4AED32AE475C}"/>
              </a:ext>
            </a:extLst>
          </p:cNvPr>
          <p:cNvCxnSpPr>
            <a:cxnSpLocks/>
          </p:cNvCxnSpPr>
          <p:nvPr/>
        </p:nvCxnSpPr>
        <p:spPr>
          <a:xfrm flipH="1">
            <a:off x="8343900" y="33909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D2A3EC8-F6CD-4632-8BEA-388DCA1BCC73}"/>
              </a:ext>
            </a:extLst>
          </p:cNvPr>
          <p:cNvCxnSpPr>
            <a:cxnSpLocks/>
          </p:cNvCxnSpPr>
          <p:nvPr/>
        </p:nvCxnSpPr>
        <p:spPr>
          <a:xfrm>
            <a:off x="8724900" y="36576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315C08-B83C-4D1C-AAA3-DD4E5F91D4C6}"/>
              </a:ext>
            </a:extLst>
          </p:cNvPr>
          <p:cNvCxnSpPr>
            <a:cxnSpLocks/>
          </p:cNvCxnSpPr>
          <p:nvPr/>
        </p:nvCxnSpPr>
        <p:spPr>
          <a:xfrm>
            <a:off x="8763000" y="36957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C05138B-CD84-4BA8-84EB-7355506E523C}"/>
              </a:ext>
            </a:extLst>
          </p:cNvPr>
          <p:cNvCxnSpPr>
            <a:cxnSpLocks/>
          </p:cNvCxnSpPr>
          <p:nvPr/>
        </p:nvCxnSpPr>
        <p:spPr>
          <a:xfrm flipH="1">
            <a:off x="8801100" y="37338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F4096C6-D5FD-48DB-813E-9211B97FCA2B}"/>
              </a:ext>
            </a:extLst>
          </p:cNvPr>
          <p:cNvCxnSpPr>
            <a:cxnSpLocks/>
          </p:cNvCxnSpPr>
          <p:nvPr/>
        </p:nvCxnSpPr>
        <p:spPr>
          <a:xfrm flipV="1">
            <a:off x="8839200" y="33909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0CA085-6C88-4271-9BCA-B57DB174F0DE}"/>
              </a:ext>
            </a:extLst>
          </p:cNvPr>
          <p:cNvCxnSpPr>
            <a:cxnSpLocks/>
          </p:cNvCxnSpPr>
          <p:nvPr/>
        </p:nvCxnSpPr>
        <p:spPr>
          <a:xfrm flipH="1">
            <a:off x="7010400" y="3390900"/>
            <a:ext cx="10287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2A56E08-1BBD-401D-9155-8D60DF924F83}"/>
              </a:ext>
            </a:extLst>
          </p:cNvPr>
          <p:cNvSpPr txBox="1"/>
          <p:nvPr/>
        </p:nvSpPr>
        <p:spPr>
          <a:xfrm>
            <a:off x="7581900" y="28618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3FE41E-7681-4BCE-A66A-BD09EA59BF52}"/>
              </a:ext>
            </a:extLst>
          </p:cNvPr>
          <p:cNvCxnSpPr>
            <a:cxnSpLocks/>
          </p:cNvCxnSpPr>
          <p:nvPr/>
        </p:nvCxnSpPr>
        <p:spPr>
          <a:xfrm flipH="1">
            <a:off x="7962900" y="3314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282DC5-82FF-4181-9E29-9F4B11842098}"/>
              </a:ext>
            </a:extLst>
          </p:cNvPr>
          <p:cNvSpPr/>
          <p:nvPr/>
        </p:nvSpPr>
        <p:spPr>
          <a:xfrm>
            <a:off x="8115300" y="32385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C0445D1-1462-48AB-BCE4-CE3A97F8349D}"/>
              </a:ext>
            </a:extLst>
          </p:cNvPr>
          <p:cNvSpPr/>
          <p:nvPr/>
        </p:nvSpPr>
        <p:spPr>
          <a:xfrm>
            <a:off x="8839200" y="1828800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 Display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73D87-8E6B-427D-936A-ABE9A33DDACC}"/>
              </a:ext>
            </a:extLst>
          </p:cNvPr>
          <p:cNvSpPr txBox="1"/>
          <p:nvPr/>
        </p:nvSpPr>
        <p:spPr>
          <a:xfrm>
            <a:off x="8839200" y="1947446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EEF491-7A65-4927-AB11-27686AAE6546}"/>
              </a:ext>
            </a:extLst>
          </p:cNvPr>
          <p:cNvSpPr txBox="1"/>
          <p:nvPr/>
        </p:nvSpPr>
        <p:spPr>
          <a:xfrm>
            <a:off x="88392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391965E-D6A0-4868-BAA1-6955AA7F9DC5}"/>
              </a:ext>
            </a:extLst>
          </p:cNvPr>
          <p:cNvCxnSpPr>
            <a:cxnSpLocks/>
          </p:cNvCxnSpPr>
          <p:nvPr/>
        </p:nvCxnSpPr>
        <p:spPr>
          <a:xfrm>
            <a:off x="10553700" y="29718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768F585-33A5-48F1-946C-33D68BBABBC6}"/>
              </a:ext>
            </a:extLst>
          </p:cNvPr>
          <p:cNvCxnSpPr>
            <a:cxnSpLocks/>
          </p:cNvCxnSpPr>
          <p:nvPr/>
        </p:nvCxnSpPr>
        <p:spPr>
          <a:xfrm>
            <a:off x="10591800" y="30099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3A92F-9C90-4BDF-BA51-BCAEF7AC209E}"/>
              </a:ext>
            </a:extLst>
          </p:cNvPr>
          <p:cNvCxnSpPr>
            <a:cxnSpLocks/>
          </p:cNvCxnSpPr>
          <p:nvPr/>
        </p:nvCxnSpPr>
        <p:spPr>
          <a:xfrm flipH="1">
            <a:off x="10629900" y="3009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606D190-C234-41E0-9AD4-BD8F6CE34C40}"/>
              </a:ext>
            </a:extLst>
          </p:cNvPr>
          <p:cNvCxnSpPr>
            <a:cxnSpLocks/>
          </p:cNvCxnSpPr>
          <p:nvPr/>
        </p:nvCxnSpPr>
        <p:spPr>
          <a:xfrm flipV="1">
            <a:off x="10668000" y="2819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6D8C597-A5BF-4CA6-A730-F8816CE53CFC}"/>
              </a:ext>
            </a:extLst>
          </p:cNvPr>
          <p:cNvSpPr txBox="1"/>
          <p:nvPr/>
        </p:nvSpPr>
        <p:spPr>
          <a:xfrm>
            <a:off x="10401300" y="254972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8438D-D68E-448C-AF92-215BE4F54EBB}"/>
              </a:ext>
            </a:extLst>
          </p:cNvPr>
          <p:cNvSpPr txBox="1"/>
          <p:nvPr/>
        </p:nvSpPr>
        <p:spPr>
          <a:xfrm>
            <a:off x="10395026" y="18288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7626F-EB34-4582-BACF-544E14E0FA33}"/>
              </a:ext>
            </a:extLst>
          </p:cNvPr>
          <p:cNvCxnSpPr>
            <a:cxnSpLocks/>
          </p:cNvCxnSpPr>
          <p:nvPr/>
        </p:nvCxnSpPr>
        <p:spPr>
          <a:xfrm>
            <a:off x="10553700" y="1676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3FEF8A1-1B8E-4651-8FA0-9E9F0DB01072}"/>
              </a:ext>
            </a:extLst>
          </p:cNvPr>
          <p:cNvCxnSpPr>
            <a:cxnSpLocks/>
          </p:cNvCxnSpPr>
          <p:nvPr/>
        </p:nvCxnSpPr>
        <p:spPr>
          <a:xfrm flipV="1">
            <a:off x="10668000" y="1676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BED1971-1442-4854-9D24-A89C08F559CB}"/>
              </a:ext>
            </a:extLst>
          </p:cNvPr>
          <p:cNvSpPr txBox="1"/>
          <p:nvPr/>
        </p:nvSpPr>
        <p:spPr>
          <a:xfrm>
            <a:off x="10363200" y="13378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D421249-DC31-4287-BB84-CA519A37DCA9}"/>
              </a:ext>
            </a:extLst>
          </p:cNvPr>
          <p:cNvCxnSpPr>
            <a:cxnSpLocks/>
          </p:cNvCxnSpPr>
          <p:nvPr/>
        </p:nvCxnSpPr>
        <p:spPr>
          <a:xfrm flipH="1">
            <a:off x="7010400" y="2133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98528D95-6C5E-4173-A08C-B6EB919F1153}"/>
              </a:ext>
            </a:extLst>
          </p:cNvPr>
          <p:cNvSpPr/>
          <p:nvPr/>
        </p:nvSpPr>
        <p:spPr>
          <a:xfrm rot="5400000">
            <a:off x="7734300" y="4610100"/>
            <a:ext cx="457200" cy="381000"/>
          </a:xfrm>
          <a:prstGeom prst="triangl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59EA694-0101-45BD-A4BD-E32F687DFEF5}"/>
              </a:ext>
            </a:extLst>
          </p:cNvPr>
          <p:cNvCxnSpPr>
            <a:cxnSpLocks/>
          </p:cNvCxnSpPr>
          <p:nvPr/>
        </p:nvCxnSpPr>
        <p:spPr>
          <a:xfrm>
            <a:off x="8153400" y="45720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D5B63F-D96E-4B76-B12B-C64CB7412025}"/>
              </a:ext>
            </a:extLst>
          </p:cNvPr>
          <p:cNvCxnSpPr>
            <a:cxnSpLocks/>
          </p:cNvCxnSpPr>
          <p:nvPr/>
        </p:nvCxnSpPr>
        <p:spPr>
          <a:xfrm flipH="1">
            <a:off x="7010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242D96E-17BE-4AD2-9267-7CD4904CA647}"/>
              </a:ext>
            </a:extLst>
          </p:cNvPr>
          <p:cNvCxnSpPr>
            <a:cxnSpLocks/>
          </p:cNvCxnSpPr>
          <p:nvPr/>
        </p:nvCxnSpPr>
        <p:spPr>
          <a:xfrm flipH="1">
            <a:off x="8153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2BEE598-742D-44F9-B187-202B6ADC527E}"/>
              </a:ext>
            </a:extLst>
          </p:cNvPr>
          <p:cNvCxnSpPr>
            <a:cxnSpLocks/>
          </p:cNvCxnSpPr>
          <p:nvPr/>
        </p:nvCxnSpPr>
        <p:spPr>
          <a:xfrm flipV="1">
            <a:off x="7924800" y="44196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236229E-7919-49A9-8FF6-DA4DFB62D114}"/>
              </a:ext>
            </a:extLst>
          </p:cNvPr>
          <p:cNvCxnSpPr>
            <a:cxnSpLocks/>
          </p:cNvCxnSpPr>
          <p:nvPr/>
        </p:nvCxnSpPr>
        <p:spPr>
          <a:xfrm flipV="1">
            <a:off x="8001000" y="4495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3C4663A-E0B6-46BC-A7DB-9BBF3C774F03}"/>
              </a:ext>
            </a:extLst>
          </p:cNvPr>
          <p:cNvCxnSpPr>
            <a:cxnSpLocks/>
          </p:cNvCxnSpPr>
          <p:nvPr/>
        </p:nvCxnSpPr>
        <p:spPr>
          <a:xfrm>
            <a:off x="88011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BA48DB3-C29B-4C5A-88C8-C52B892E0065}"/>
              </a:ext>
            </a:extLst>
          </p:cNvPr>
          <p:cNvCxnSpPr>
            <a:cxnSpLocks/>
          </p:cNvCxnSpPr>
          <p:nvPr/>
        </p:nvCxnSpPr>
        <p:spPr>
          <a:xfrm>
            <a:off x="88392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88EB55A-6919-4AB3-BCAD-7FC7D0E77934}"/>
              </a:ext>
            </a:extLst>
          </p:cNvPr>
          <p:cNvCxnSpPr>
            <a:cxnSpLocks/>
          </p:cNvCxnSpPr>
          <p:nvPr/>
        </p:nvCxnSpPr>
        <p:spPr>
          <a:xfrm flipH="1">
            <a:off x="88773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51678B-475D-43DF-8DDF-4344F1807A90}"/>
              </a:ext>
            </a:extLst>
          </p:cNvPr>
          <p:cNvCxnSpPr>
            <a:cxnSpLocks/>
          </p:cNvCxnSpPr>
          <p:nvPr/>
        </p:nvCxnSpPr>
        <p:spPr>
          <a:xfrm flipV="1">
            <a:off x="8915400" y="4800600"/>
            <a:ext cx="0" cy="8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7E4474D-891F-462C-99A1-AADEC3ECC89B}"/>
              </a:ext>
            </a:extLst>
          </p:cNvPr>
          <p:cNvSpPr/>
          <p:nvPr/>
        </p:nvSpPr>
        <p:spPr>
          <a:xfrm rot="5400000">
            <a:off x="7277100" y="5067300"/>
            <a:ext cx="457200" cy="381000"/>
          </a:xfrm>
          <a:prstGeom prst="triangl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AF14DE-8DB7-4290-8D0F-15042E89D49C}"/>
              </a:ext>
            </a:extLst>
          </p:cNvPr>
          <p:cNvCxnSpPr>
            <a:cxnSpLocks/>
          </p:cNvCxnSpPr>
          <p:nvPr/>
        </p:nvCxnSpPr>
        <p:spPr>
          <a:xfrm>
            <a:off x="7696200" y="50292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6A00F78-1A5C-424D-BF5D-75B38EFEA275}"/>
              </a:ext>
            </a:extLst>
          </p:cNvPr>
          <p:cNvCxnSpPr>
            <a:cxnSpLocks/>
          </p:cNvCxnSpPr>
          <p:nvPr/>
        </p:nvCxnSpPr>
        <p:spPr>
          <a:xfrm flipH="1">
            <a:off x="7010400" y="5257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8FD067C-F40B-4778-AAF6-06919C5257CB}"/>
              </a:ext>
            </a:extLst>
          </p:cNvPr>
          <p:cNvCxnSpPr>
            <a:cxnSpLocks/>
          </p:cNvCxnSpPr>
          <p:nvPr/>
        </p:nvCxnSpPr>
        <p:spPr>
          <a:xfrm flipH="1">
            <a:off x="7696200" y="52578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4D07382-477E-4D64-93B2-A79DE7015FB7}"/>
              </a:ext>
            </a:extLst>
          </p:cNvPr>
          <p:cNvCxnSpPr>
            <a:cxnSpLocks/>
          </p:cNvCxnSpPr>
          <p:nvPr/>
        </p:nvCxnSpPr>
        <p:spPr>
          <a:xfrm flipV="1">
            <a:off x="7467600" y="4876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99704C-CADB-41FD-8951-98715746E225}"/>
              </a:ext>
            </a:extLst>
          </p:cNvPr>
          <p:cNvCxnSpPr>
            <a:cxnSpLocks/>
          </p:cNvCxnSpPr>
          <p:nvPr/>
        </p:nvCxnSpPr>
        <p:spPr>
          <a:xfrm flipV="1">
            <a:off x="7543800" y="49530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C5D684B-4067-49EE-90D4-7C16C02A4214}"/>
              </a:ext>
            </a:extLst>
          </p:cNvPr>
          <p:cNvCxnSpPr>
            <a:cxnSpLocks/>
          </p:cNvCxnSpPr>
          <p:nvPr/>
        </p:nvCxnSpPr>
        <p:spPr>
          <a:xfrm>
            <a:off x="83439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70192D1-1D7B-4941-BA45-CC3528BBEA0A}"/>
              </a:ext>
            </a:extLst>
          </p:cNvPr>
          <p:cNvCxnSpPr>
            <a:cxnSpLocks/>
          </p:cNvCxnSpPr>
          <p:nvPr/>
        </p:nvCxnSpPr>
        <p:spPr>
          <a:xfrm>
            <a:off x="83820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116587F-77A0-4636-A61F-9C33609F0316}"/>
              </a:ext>
            </a:extLst>
          </p:cNvPr>
          <p:cNvCxnSpPr>
            <a:cxnSpLocks/>
          </p:cNvCxnSpPr>
          <p:nvPr/>
        </p:nvCxnSpPr>
        <p:spPr>
          <a:xfrm flipH="1">
            <a:off x="84201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55BFE35-F3D2-4AAC-BB9E-48720D5BC6E5}"/>
              </a:ext>
            </a:extLst>
          </p:cNvPr>
          <p:cNvCxnSpPr>
            <a:cxnSpLocks/>
          </p:cNvCxnSpPr>
          <p:nvPr/>
        </p:nvCxnSpPr>
        <p:spPr>
          <a:xfrm flipV="1">
            <a:off x="8458200" y="52578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E04B853-0452-4D4C-8C10-6403DBC0F352}"/>
              </a:ext>
            </a:extLst>
          </p:cNvPr>
          <p:cNvSpPr txBox="1"/>
          <p:nvPr/>
        </p:nvSpPr>
        <p:spPr>
          <a:xfrm>
            <a:off x="6362700" y="4648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61470D1-FBB7-443A-B3D4-87FEF9217D1D}"/>
              </a:ext>
            </a:extLst>
          </p:cNvPr>
          <p:cNvSpPr txBox="1"/>
          <p:nvPr/>
        </p:nvSpPr>
        <p:spPr>
          <a:xfrm>
            <a:off x="6362700" y="32385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F08106-6DF5-865D-41AF-5A0753EB8C1D}"/>
              </a:ext>
            </a:extLst>
          </p:cNvPr>
          <p:cNvCxnSpPr>
            <a:cxnSpLocks/>
          </p:cNvCxnSpPr>
          <p:nvPr/>
        </p:nvCxnSpPr>
        <p:spPr>
          <a:xfrm>
            <a:off x="1409700" y="46863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2D4004-6AA5-ECD7-7BE4-26B3EA2841EF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8006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078F3E-ACCD-A947-8CC1-87AD40B713BA}"/>
              </a:ext>
            </a:extLst>
          </p:cNvPr>
          <p:cNvCxnSpPr>
            <a:cxnSpLocks/>
          </p:cNvCxnSpPr>
          <p:nvPr/>
        </p:nvCxnSpPr>
        <p:spPr>
          <a:xfrm flipV="1">
            <a:off x="1485900" y="4838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A9DA52-302B-63F0-5416-29A9A0BCC86D}"/>
              </a:ext>
            </a:extLst>
          </p:cNvPr>
          <p:cNvCxnSpPr>
            <a:cxnSpLocks/>
          </p:cNvCxnSpPr>
          <p:nvPr/>
        </p:nvCxnSpPr>
        <p:spPr>
          <a:xfrm>
            <a:off x="1485900" y="4876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F11525-1E60-91D6-A173-8A10D7D0374E}"/>
              </a:ext>
            </a:extLst>
          </p:cNvPr>
          <p:cNvCxnSpPr>
            <a:cxnSpLocks/>
          </p:cNvCxnSpPr>
          <p:nvPr/>
        </p:nvCxnSpPr>
        <p:spPr>
          <a:xfrm flipV="1">
            <a:off x="14859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5F9E52-668C-4957-F54A-0E6669A8C4C8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E1231E-6D09-CE66-9120-8B0FB149BC85}"/>
              </a:ext>
            </a:extLst>
          </p:cNvPr>
          <p:cNvCxnSpPr>
            <a:cxnSpLocks/>
          </p:cNvCxnSpPr>
          <p:nvPr/>
        </p:nvCxnSpPr>
        <p:spPr>
          <a:xfrm flipV="1">
            <a:off x="1524000" y="46863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ACC78-650B-152A-D11E-E960C8D464FA}"/>
              </a:ext>
            </a:extLst>
          </p:cNvPr>
          <p:cNvSpPr txBox="1"/>
          <p:nvPr/>
        </p:nvSpPr>
        <p:spPr>
          <a:xfrm>
            <a:off x="1257300" y="43815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44C290-6374-08EF-722A-C2BC0E602A84}"/>
              </a:ext>
            </a:extLst>
          </p:cNvPr>
          <p:cNvCxnSpPr>
            <a:cxnSpLocks/>
          </p:cNvCxnSpPr>
          <p:nvPr/>
        </p:nvCxnSpPr>
        <p:spPr>
          <a:xfrm>
            <a:off x="1447800" y="54439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3DCD5E-534C-94C3-AC2A-C470A974F1A0}"/>
              </a:ext>
            </a:extLst>
          </p:cNvPr>
          <p:cNvCxnSpPr>
            <a:cxnSpLocks/>
          </p:cNvCxnSpPr>
          <p:nvPr/>
        </p:nvCxnSpPr>
        <p:spPr>
          <a:xfrm>
            <a:off x="1485900" y="54820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44DAEC-E445-7558-A4F2-02EE514291E7}"/>
              </a:ext>
            </a:extLst>
          </p:cNvPr>
          <p:cNvCxnSpPr>
            <a:cxnSpLocks/>
          </p:cNvCxnSpPr>
          <p:nvPr/>
        </p:nvCxnSpPr>
        <p:spPr>
          <a:xfrm flipH="1">
            <a:off x="1524000" y="55201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FEC149-C988-700B-C1EB-1BA84E74129D}"/>
              </a:ext>
            </a:extLst>
          </p:cNvPr>
          <p:cNvCxnSpPr>
            <a:cxnSpLocks/>
          </p:cNvCxnSpPr>
          <p:nvPr/>
        </p:nvCxnSpPr>
        <p:spPr>
          <a:xfrm flipV="1">
            <a:off x="1562100" y="51435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425B13-B64A-0A6D-6330-C2F8F20BA01E}"/>
              </a:ext>
            </a:extLst>
          </p:cNvPr>
          <p:cNvSpPr txBox="1"/>
          <p:nvPr/>
        </p:nvSpPr>
        <p:spPr>
          <a:xfrm>
            <a:off x="1676400" y="44196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3B412D-EB5F-4757-8C27-418C69C1055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7F41D4-7148-B3B9-11E7-F43CDB20FBD1}"/>
              </a:ext>
            </a:extLst>
          </p:cNvPr>
          <p:cNvCxnSpPr>
            <a:cxnSpLocks/>
          </p:cNvCxnSpPr>
          <p:nvPr/>
        </p:nvCxnSpPr>
        <p:spPr>
          <a:xfrm flipV="1">
            <a:off x="1485900" y="49911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59ECFA-C559-C33D-F0FF-7999B99AEEE8}"/>
              </a:ext>
            </a:extLst>
          </p:cNvPr>
          <p:cNvCxnSpPr>
            <a:cxnSpLocks/>
          </p:cNvCxnSpPr>
          <p:nvPr/>
        </p:nvCxnSpPr>
        <p:spPr>
          <a:xfrm>
            <a:off x="1485900" y="50292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68EAC6E-DA88-1639-01DC-2C47294288A6}"/>
              </a:ext>
            </a:extLst>
          </p:cNvPr>
          <p:cNvCxnSpPr>
            <a:cxnSpLocks/>
          </p:cNvCxnSpPr>
          <p:nvPr/>
        </p:nvCxnSpPr>
        <p:spPr>
          <a:xfrm flipV="1">
            <a:off x="1485900" y="50673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E85543-1E91-38BE-74FC-11C622CA5154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51054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0FB612-34A7-D694-ED1A-8AE98A354755}"/>
              </a:ext>
            </a:extLst>
          </p:cNvPr>
          <p:cNvCxnSpPr>
            <a:cxnSpLocks/>
          </p:cNvCxnSpPr>
          <p:nvPr/>
        </p:nvCxnSpPr>
        <p:spPr>
          <a:xfrm flipH="1">
            <a:off x="16383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5D0749-BFAE-1496-7341-287870E31A87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4953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DA6A14-74A1-3013-EEEB-47E56FF3DDEF}"/>
              </a:ext>
            </a:extLst>
          </p:cNvPr>
          <p:cNvSpPr txBox="1"/>
          <p:nvPr/>
        </p:nvSpPr>
        <p:spPr>
          <a:xfrm>
            <a:off x="723900" y="51435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714514C-5E1C-80AB-EC7A-3AD13A9F1638}"/>
              </a:ext>
            </a:extLst>
          </p:cNvPr>
          <p:cNvCxnSpPr>
            <a:cxnSpLocks/>
          </p:cNvCxnSpPr>
          <p:nvPr/>
        </p:nvCxnSpPr>
        <p:spPr>
          <a:xfrm flipH="1">
            <a:off x="1676400" y="49530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7A5BA1A-CA42-7D6A-A53B-CD5E9A882FE7}"/>
              </a:ext>
            </a:extLst>
          </p:cNvPr>
          <p:cNvCxnSpPr>
            <a:cxnSpLocks/>
          </p:cNvCxnSpPr>
          <p:nvPr/>
        </p:nvCxnSpPr>
        <p:spPr>
          <a:xfrm flipH="1">
            <a:off x="7010400" y="2514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AAE93A6-DC75-26F9-B62F-33FFA57FE13F}"/>
              </a:ext>
            </a:extLst>
          </p:cNvPr>
          <p:cNvSpPr txBox="1"/>
          <p:nvPr/>
        </p:nvSpPr>
        <p:spPr>
          <a:xfrm>
            <a:off x="7581900" y="18669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675328-3866-0DE0-47B8-3AA0F09EB48A}"/>
              </a:ext>
            </a:extLst>
          </p:cNvPr>
          <p:cNvSpPr txBox="1"/>
          <p:nvPr/>
        </p:nvSpPr>
        <p:spPr>
          <a:xfrm>
            <a:off x="7505700" y="2247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1B20D9-C716-A149-0E45-F413BEFD9B18}"/>
              </a:ext>
            </a:extLst>
          </p:cNvPr>
          <p:cNvSpPr txBox="1"/>
          <p:nvPr/>
        </p:nvSpPr>
        <p:spPr>
          <a:xfrm>
            <a:off x="5181600" y="48006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BF2ECA-6444-8781-A136-A59436C385AB}"/>
              </a:ext>
            </a:extLst>
          </p:cNvPr>
          <p:cNvSpPr txBox="1"/>
          <p:nvPr/>
        </p:nvSpPr>
        <p:spPr>
          <a:xfrm>
            <a:off x="5181600" y="20955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0751F6-7420-74FD-B572-B6C87D61F49D}"/>
              </a:ext>
            </a:extLst>
          </p:cNvPr>
          <p:cNvSpPr txBox="1"/>
          <p:nvPr/>
        </p:nvSpPr>
        <p:spPr>
          <a:xfrm>
            <a:off x="6515100" y="19812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69E13C-5180-0309-3797-F5C9558E715A}"/>
              </a:ext>
            </a:extLst>
          </p:cNvPr>
          <p:cNvSpPr txBox="1"/>
          <p:nvPr/>
        </p:nvSpPr>
        <p:spPr>
          <a:xfrm>
            <a:off x="64008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8C817E-C282-3070-4FBD-B43CC8168143}"/>
              </a:ext>
            </a:extLst>
          </p:cNvPr>
          <p:cNvCxnSpPr>
            <a:cxnSpLocks/>
          </p:cNvCxnSpPr>
          <p:nvPr/>
        </p:nvCxnSpPr>
        <p:spPr>
          <a:xfrm>
            <a:off x="9791700" y="33571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771C7-0A4F-10F2-EB82-F7496CCFC27B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4714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3104D6-F5F6-B951-92F9-BC9B072C5A53}"/>
              </a:ext>
            </a:extLst>
          </p:cNvPr>
          <p:cNvCxnSpPr>
            <a:cxnSpLocks/>
          </p:cNvCxnSpPr>
          <p:nvPr/>
        </p:nvCxnSpPr>
        <p:spPr>
          <a:xfrm flipV="1">
            <a:off x="9867900" y="35095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981947-8E78-F978-E49D-1E8B781BF0CF}"/>
              </a:ext>
            </a:extLst>
          </p:cNvPr>
          <p:cNvCxnSpPr>
            <a:cxnSpLocks/>
          </p:cNvCxnSpPr>
          <p:nvPr/>
        </p:nvCxnSpPr>
        <p:spPr>
          <a:xfrm>
            <a:off x="9867900" y="35476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7455D1-78F1-45A8-3973-90D280621371}"/>
              </a:ext>
            </a:extLst>
          </p:cNvPr>
          <p:cNvCxnSpPr>
            <a:cxnSpLocks/>
          </p:cNvCxnSpPr>
          <p:nvPr/>
        </p:nvCxnSpPr>
        <p:spPr>
          <a:xfrm flipV="1">
            <a:off x="9867900" y="35857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0EC8F23-F37B-69EE-AD7F-1F3EC5E465D0}"/>
              </a:ext>
            </a:extLst>
          </p:cNvPr>
          <p:cNvCxnSpPr>
            <a:cxnSpLocks/>
          </p:cNvCxnSpPr>
          <p:nvPr/>
        </p:nvCxnSpPr>
        <p:spPr>
          <a:xfrm flipH="1" flipV="1">
            <a:off x="9867900" y="36238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7A1C97-E649-D09E-7700-14D2D546463C}"/>
              </a:ext>
            </a:extLst>
          </p:cNvPr>
          <p:cNvCxnSpPr>
            <a:cxnSpLocks/>
          </p:cNvCxnSpPr>
          <p:nvPr/>
        </p:nvCxnSpPr>
        <p:spPr>
          <a:xfrm flipV="1">
            <a:off x="9944100" y="3657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337F9F-A2FC-344E-9F49-9EC6062B2016}"/>
              </a:ext>
            </a:extLst>
          </p:cNvPr>
          <p:cNvCxnSpPr>
            <a:cxnSpLocks/>
          </p:cNvCxnSpPr>
          <p:nvPr/>
        </p:nvCxnSpPr>
        <p:spPr>
          <a:xfrm flipV="1">
            <a:off x="9906000" y="33571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0CCF91B-4167-84FF-4A12-37F10EBC08EF}"/>
              </a:ext>
            </a:extLst>
          </p:cNvPr>
          <p:cNvSpPr txBox="1"/>
          <p:nvPr/>
        </p:nvSpPr>
        <p:spPr>
          <a:xfrm>
            <a:off x="9569135" y="30523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70AE4E-84B1-44F9-AC2A-6535115A3101}"/>
              </a:ext>
            </a:extLst>
          </p:cNvPr>
          <p:cNvCxnSpPr>
            <a:cxnSpLocks/>
          </p:cNvCxnSpPr>
          <p:nvPr/>
        </p:nvCxnSpPr>
        <p:spPr>
          <a:xfrm flipH="1">
            <a:off x="10706100" y="38862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5DD0931-BC4E-BF20-E31E-E7EDFEBA7BC7}"/>
              </a:ext>
            </a:extLst>
          </p:cNvPr>
          <p:cNvCxnSpPr>
            <a:cxnSpLocks/>
          </p:cNvCxnSpPr>
          <p:nvPr/>
        </p:nvCxnSpPr>
        <p:spPr>
          <a:xfrm>
            <a:off x="11087100" y="4152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DA76CE-2B95-0AC9-D6AA-D7B0639EBFB7}"/>
              </a:ext>
            </a:extLst>
          </p:cNvPr>
          <p:cNvCxnSpPr>
            <a:cxnSpLocks/>
          </p:cNvCxnSpPr>
          <p:nvPr/>
        </p:nvCxnSpPr>
        <p:spPr>
          <a:xfrm>
            <a:off x="11125200" y="4191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3D3190-B83B-C0F4-810A-71F6381BE2AF}"/>
              </a:ext>
            </a:extLst>
          </p:cNvPr>
          <p:cNvCxnSpPr>
            <a:cxnSpLocks/>
          </p:cNvCxnSpPr>
          <p:nvPr/>
        </p:nvCxnSpPr>
        <p:spPr>
          <a:xfrm flipH="1">
            <a:off x="11163300" y="42291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C38A25-0574-6623-A49B-6627EEBAD3A7}"/>
              </a:ext>
            </a:extLst>
          </p:cNvPr>
          <p:cNvCxnSpPr>
            <a:cxnSpLocks/>
          </p:cNvCxnSpPr>
          <p:nvPr/>
        </p:nvCxnSpPr>
        <p:spPr>
          <a:xfrm flipV="1">
            <a:off x="11201400" y="38862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95181F-1521-BAED-03F9-1E689668CE1A}"/>
              </a:ext>
            </a:extLst>
          </p:cNvPr>
          <p:cNvCxnSpPr>
            <a:cxnSpLocks/>
          </p:cNvCxnSpPr>
          <p:nvPr/>
        </p:nvCxnSpPr>
        <p:spPr>
          <a:xfrm flipH="1">
            <a:off x="7010400" y="3886200"/>
            <a:ext cx="3390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17A53AC-C030-D616-D030-B79C13E6BD33}"/>
              </a:ext>
            </a:extLst>
          </p:cNvPr>
          <p:cNvSpPr txBox="1"/>
          <p:nvPr/>
        </p:nvSpPr>
        <p:spPr>
          <a:xfrm>
            <a:off x="9944100" y="33571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8D1991-C6A7-2BB0-A8DD-FF1BEB67E05B}"/>
              </a:ext>
            </a:extLst>
          </p:cNvPr>
          <p:cNvCxnSpPr>
            <a:cxnSpLocks/>
          </p:cNvCxnSpPr>
          <p:nvPr/>
        </p:nvCxnSpPr>
        <p:spPr>
          <a:xfrm flipH="1">
            <a:off x="10325100" y="38100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78DB196-7E74-A535-B63C-AFAE7D770CB8}"/>
              </a:ext>
            </a:extLst>
          </p:cNvPr>
          <p:cNvSpPr/>
          <p:nvPr/>
        </p:nvSpPr>
        <p:spPr>
          <a:xfrm>
            <a:off x="10477500" y="37338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FDC1F0-99FD-CDEA-7247-3DB04D90BD4D}"/>
              </a:ext>
            </a:extLst>
          </p:cNvPr>
          <p:cNvSpPr txBox="1"/>
          <p:nvPr/>
        </p:nvSpPr>
        <p:spPr>
          <a:xfrm>
            <a:off x="6362700" y="36957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73379BCE-B524-F23F-4BF3-9136AF1E4D4D}"/>
              </a:ext>
            </a:extLst>
          </p:cNvPr>
          <p:cNvSpPr/>
          <p:nvPr/>
        </p:nvSpPr>
        <p:spPr>
          <a:xfrm rot="5400000">
            <a:off x="8191500" y="4114800"/>
            <a:ext cx="457200" cy="381000"/>
          </a:xfrm>
          <a:prstGeom prst="triangl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1C6AF2-AFAB-1174-944F-F6B02945ACC8}"/>
              </a:ext>
            </a:extLst>
          </p:cNvPr>
          <p:cNvCxnSpPr>
            <a:cxnSpLocks/>
          </p:cNvCxnSpPr>
          <p:nvPr/>
        </p:nvCxnSpPr>
        <p:spPr>
          <a:xfrm>
            <a:off x="8610600" y="40767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FC6BC18-63B3-F79D-2034-A77FC210536D}"/>
              </a:ext>
            </a:extLst>
          </p:cNvPr>
          <p:cNvCxnSpPr>
            <a:cxnSpLocks/>
          </p:cNvCxnSpPr>
          <p:nvPr/>
        </p:nvCxnSpPr>
        <p:spPr>
          <a:xfrm flipH="1">
            <a:off x="7010400" y="430530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9375E62-87B3-C370-8D7C-8D44E7B37306}"/>
              </a:ext>
            </a:extLst>
          </p:cNvPr>
          <p:cNvCxnSpPr>
            <a:cxnSpLocks/>
          </p:cNvCxnSpPr>
          <p:nvPr/>
        </p:nvCxnSpPr>
        <p:spPr>
          <a:xfrm flipH="1">
            <a:off x="8610600" y="43053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5EF9918-3998-54AF-5A7A-9D9CB1E3AFE2}"/>
              </a:ext>
            </a:extLst>
          </p:cNvPr>
          <p:cNvCxnSpPr>
            <a:cxnSpLocks/>
          </p:cNvCxnSpPr>
          <p:nvPr/>
        </p:nvCxnSpPr>
        <p:spPr>
          <a:xfrm flipV="1">
            <a:off x="8382000" y="39243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C126DF-D8B4-111E-4D2B-60BE30DC1191}"/>
              </a:ext>
            </a:extLst>
          </p:cNvPr>
          <p:cNvCxnSpPr>
            <a:cxnSpLocks/>
          </p:cNvCxnSpPr>
          <p:nvPr/>
        </p:nvCxnSpPr>
        <p:spPr>
          <a:xfrm flipV="1">
            <a:off x="8458200" y="40005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6090015-CF3C-F440-A8EE-E48FE12EADC4}"/>
              </a:ext>
            </a:extLst>
          </p:cNvPr>
          <p:cNvCxnSpPr>
            <a:cxnSpLocks/>
          </p:cNvCxnSpPr>
          <p:nvPr/>
        </p:nvCxnSpPr>
        <p:spPr>
          <a:xfrm>
            <a:off x="9258300" y="46482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A3D733C-8B3A-3380-044A-64F3F3F59922}"/>
              </a:ext>
            </a:extLst>
          </p:cNvPr>
          <p:cNvCxnSpPr>
            <a:cxnSpLocks/>
          </p:cNvCxnSpPr>
          <p:nvPr/>
        </p:nvCxnSpPr>
        <p:spPr>
          <a:xfrm>
            <a:off x="9296400" y="46863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483DCD-02DF-3FAF-EE8E-C798FC131B6E}"/>
              </a:ext>
            </a:extLst>
          </p:cNvPr>
          <p:cNvCxnSpPr>
            <a:cxnSpLocks/>
          </p:cNvCxnSpPr>
          <p:nvPr/>
        </p:nvCxnSpPr>
        <p:spPr>
          <a:xfrm flipH="1">
            <a:off x="9334500" y="47244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89FDD66-C798-5D3F-E845-D1A75AE67818}"/>
              </a:ext>
            </a:extLst>
          </p:cNvPr>
          <p:cNvCxnSpPr>
            <a:cxnSpLocks/>
          </p:cNvCxnSpPr>
          <p:nvPr/>
        </p:nvCxnSpPr>
        <p:spPr>
          <a:xfrm flipV="1">
            <a:off x="9372600" y="43053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7C8CA83-05C3-5ED9-C144-8414402F23BC}"/>
              </a:ext>
            </a:extLst>
          </p:cNvPr>
          <p:cNvSpPr txBox="1"/>
          <p:nvPr/>
        </p:nvSpPr>
        <p:spPr>
          <a:xfrm>
            <a:off x="6362700" y="4152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</p:spTree>
    <p:extLst>
      <p:ext uri="{BB962C8B-B14F-4D97-AF65-F5344CB8AC3E}">
        <p14:creationId xmlns:p14="http://schemas.microsoft.com/office/powerpoint/2010/main" val="27157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Mechanical Drawing</a:t>
            </a:r>
          </a:p>
        </p:txBody>
      </p:sp>
      <p:pic>
        <p:nvPicPr>
          <p:cNvPr id="5" name="Picture 4" descr="A close-up of a diagram&#10;&#10;AI-generated content may be incorrect.">
            <a:extLst>
              <a:ext uri="{FF2B5EF4-FFF2-40B4-BE49-F238E27FC236}">
                <a16:creationId xmlns:a16="http://schemas.microsoft.com/office/drawing/2014/main" id="{448AAF2C-3843-A157-055F-DB98F67E6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17980"/>
            <a:ext cx="4621378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8612</TotalTime>
  <Words>104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EDES 301  PCB Project</vt:lpstr>
      <vt:lpstr>Background Information</vt:lpstr>
      <vt:lpstr>System Block Diagram – “Etch-a-Sketch”</vt:lpstr>
      <vt:lpstr>Mechanical Drawing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Mert Çulcu</cp:lastModifiedBy>
  <cp:revision>423</cp:revision>
  <dcterms:created xsi:type="dcterms:W3CDTF">2018-01-09T20:24:50Z</dcterms:created>
  <dcterms:modified xsi:type="dcterms:W3CDTF">2025-05-09T19:37:21Z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