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70" d="100"/>
          <a:sy n="70" d="100"/>
        </p:scale>
        <p:origin x="1075" y="2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5/5/2025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giverse.com/thing:300477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Smart Checkers Mechanism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02/23/2025</a:t>
            </a:r>
          </a:p>
          <a:p>
            <a:r>
              <a:rPr lang="en-US" dirty="0"/>
              <a:t>Mert </a:t>
            </a:r>
            <a:r>
              <a:rPr lang="en-US" dirty="0" err="1"/>
              <a:t>Culcu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grew up playing strategy games like chess, checkers, backgammon, etc. I wished I could play these games in real environment if I don’t have someone to play with me. This motivated me to create a system that I can use mechanical, electrical and software skills to build a smart, embedded mechanism. </a:t>
            </a:r>
          </a:p>
          <a:p>
            <a:pPr marL="0" indent="0">
              <a:buNone/>
            </a:pPr>
            <a:r>
              <a:rPr lang="en-US" dirty="0"/>
              <a:t>This mechanism uses a CNC-like understructure that can move in </a:t>
            </a:r>
            <a:r>
              <a:rPr lang="en-US" dirty="0" err="1"/>
              <a:t>x,y</a:t>
            </a:r>
            <a:r>
              <a:rPr lang="en-US" dirty="0"/>
              <a:t> and z coordinates. 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500B82-51BC-0C56-648B-36069983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3152106"/>
            <a:ext cx="3521021" cy="2876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9EC90-892C-02B3-ABC0-34102DD8BC19}"/>
              </a:ext>
            </a:extLst>
          </p:cNvPr>
          <p:cNvSpPr txBox="1"/>
          <p:nvPr/>
        </p:nvSpPr>
        <p:spPr>
          <a:xfrm>
            <a:off x="2171700" y="6260068"/>
            <a:ext cx="78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https://www.thingiverse.com/thing:3004773</a:t>
            </a:r>
            <a:r>
              <a:rPr lang="en-US" dirty="0"/>
              <a:t>   Author: </a:t>
            </a:r>
            <a:r>
              <a:rPr lang="en-US" dirty="0" err="1"/>
              <a:t>NikodemBartnik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+ Power Block Diagram</a:t>
            </a:r>
          </a:p>
        </p:txBody>
      </p:sp>
      <p:pic>
        <p:nvPicPr>
          <p:cNvPr id="6" name="Content Placeholder 5" descr="A diagram of a diagram&#10;&#10;AI-generated content may be incorrect.">
            <a:extLst>
              <a:ext uri="{FF2B5EF4-FFF2-40B4-BE49-F238E27FC236}">
                <a16:creationId xmlns:a16="http://schemas.microsoft.com/office/drawing/2014/main" id="{EAA7905D-CF19-0F12-49E3-08EE76B96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628" b="30976"/>
          <a:stretch/>
        </p:blipFill>
        <p:spPr>
          <a:xfrm>
            <a:off x="2781300" y="1485900"/>
            <a:ext cx="6400800" cy="4603798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6766-A406-D049-7195-561D586A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C229C6B0-BF2F-D549-CDFF-5C0AD27BC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964" y="1066799"/>
            <a:ext cx="4056736" cy="5083629"/>
          </a:xfrm>
        </p:spPr>
      </p:pic>
    </p:spTree>
    <p:extLst>
      <p:ext uri="{BB962C8B-B14F-4D97-AF65-F5344CB8AC3E}">
        <p14:creationId xmlns:p14="http://schemas.microsoft.com/office/powerpoint/2010/main" val="155343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4D2B0-CC7B-B4B6-06DC-073FCDF0EBCF}"/>
              </a:ext>
            </a:extLst>
          </p:cNvPr>
          <p:cNvSpPr txBox="1"/>
          <p:nvPr/>
        </p:nvSpPr>
        <p:spPr>
          <a:xfrm>
            <a:off x="3766456" y="1371600"/>
            <a:ext cx="610688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1200"/>
              </a:spcAft>
              <a:buNone/>
            </a:pPr>
            <a:r>
              <a:rPr lang="en-US" b="1" i="0" u="sng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Mechanical Parts: 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1- Checkers Board (</a:t>
            </a:r>
            <a:r>
              <a:rPr lang="en-US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Polywood</a:t>
            </a: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Laser Cut) 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2- Linear Motion Rods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3- Lead Screw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4- Linear Cylinder Bearings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5- Coupler</a:t>
            </a:r>
          </a:p>
          <a:p>
            <a:pPr rtl="0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6- Aluminum Extrusions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7- 608 Bearings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8- Screws (M3, M4, M5)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9- 3D parts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7B514-7A1F-93A9-880D-EC21381127FD}"/>
              </a:ext>
            </a:extLst>
          </p:cNvPr>
          <p:cNvSpPr txBox="1"/>
          <p:nvPr/>
        </p:nvSpPr>
        <p:spPr>
          <a:xfrm>
            <a:off x="723900" y="1371600"/>
            <a:ext cx="610688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1200"/>
              </a:spcAft>
              <a:buNone/>
            </a:pPr>
            <a:r>
              <a:rPr lang="en-US" sz="1800" b="1" i="0" u="sng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Electrical Parts: 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1- Power Supply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2- Voltage Regulator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3- CNC Shield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4- Level Shifters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5- Motor Drivers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6- Stepper Motors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7- Limit Switches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8 -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WebCam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9-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PocketBeagle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sz="1800" b="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A33BC4-D512-9090-FE58-CB476AB05069}"/>
              </a:ext>
            </a:extLst>
          </p:cNvPr>
          <p:cNvSpPr txBox="1"/>
          <p:nvPr/>
        </p:nvSpPr>
        <p:spPr>
          <a:xfrm>
            <a:off x="7162800" y="2743200"/>
            <a:ext cx="610688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1200"/>
              </a:spcAft>
              <a:buNone/>
            </a:pPr>
            <a:r>
              <a:rPr lang="en-US" sz="1800" b="1" i="0" u="sng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Software: 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1- Cloud9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2- VS Code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Misc: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1- 3M Magnets (For pieces)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2- Neodymium Magnets (For z-axis)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8547</TotalTime>
  <Words>212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Smart Checkers Mechanism</vt:lpstr>
      <vt:lpstr>Background Information</vt:lpstr>
      <vt:lpstr>System + Power Block Diagram</vt:lpstr>
      <vt:lpstr>Software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Mert Çulcu</cp:lastModifiedBy>
  <cp:revision>414</cp:revision>
  <dcterms:created xsi:type="dcterms:W3CDTF">2018-01-09T20:24:50Z</dcterms:created>
  <dcterms:modified xsi:type="dcterms:W3CDTF">2025-05-05T06:26:25Z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