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7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14-Jun-24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en theatres will open again in the UK | CN Traveller">
            <a:extLst>
              <a:ext uri="{FF2B5EF4-FFF2-40B4-BE49-F238E27FC236}">
                <a16:creationId xmlns:a16="http://schemas.microsoft.com/office/drawing/2014/main" id="{DD8CC269-B2D2-E7F0-F018-FB42BF9609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74C59-1ACC-BB01-62A2-CAA85820C693}"/>
              </a:ext>
            </a:extLst>
          </p:cNvPr>
          <p:cNvSpPr txBox="1"/>
          <p:nvPr/>
        </p:nvSpPr>
        <p:spPr>
          <a:xfrm>
            <a:off x="4029114" y="2990876"/>
            <a:ext cx="4296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latin typeface="Bahnschrift Condensed" panose="020B0502040204020203" pitchFamily="34" charset="0"/>
              </a:rPr>
              <a:t>ENCHANTING PRODUCTIONS</a:t>
            </a:r>
            <a:endParaRPr lang="en-US" sz="6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2B44-A5DC-243F-C7C7-54E8357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794571"/>
            <a:ext cx="6246003" cy="3227284"/>
          </a:xfrm>
          <a:prstGeom prst="rect">
            <a:avLst/>
          </a:prstGeom>
        </p:spPr>
      </p:pic>
      <p:sp>
        <p:nvSpPr>
          <p:cNvPr id="1037" name="Right Triangle 103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Drama Masks Icons - Free SVG &amp; PNG Drama Masks Images - Noun Project">
            <a:extLst>
              <a:ext uri="{FF2B5EF4-FFF2-40B4-BE49-F238E27FC236}">
                <a16:creationId xmlns:a16="http://schemas.microsoft.com/office/drawing/2014/main" id="{D703513E-9B09-1003-E0E3-CB90F169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606" y="955623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369E6-6B75-8D5E-09F6-3FEF3100437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Bahnschrift Condensed" panose="020B0502040204020203" pitchFamily="34" charset="0"/>
              </a:rPr>
              <a:t>THE 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7945F-569D-3287-F5C9-CAEA5FD5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88" y="200421"/>
            <a:ext cx="8861419" cy="6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8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E2AB6-0C57-8C5F-53C8-4B7A2F4BE29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Bahnschrift Condensed" panose="020B0502040204020203" pitchFamily="34" charset="0"/>
              </a:rPr>
              <a:t>DATABASE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1388B-12EE-E309-3C66-16D4AB9C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3" y="640080"/>
            <a:ext cx="8241416" cy="53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4BE9C-3645-BE7B-B833-5D52A3157F5E}"/>
              </a:ext>
            </a:extLst>
          </p:cNvPr>
          <p:cNvSpPr txBox="1"/>
          <p:nvPr/>
        </p:nvSpPr>
        <p:spPr>
          <a:xfrm>
            <a:off x="1263576" y="3995140"/>
            <a:ext cx="378316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TRANSACTIONS: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INSERTIONS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89E04-8D4A-B3BE-78D7-F59D7472A543}"/>
              </a:ext>
            </a:extLst>
          </p:cNvPr>
          <p:cNvSpPr txBox="1"/>
          <p:nvPr/>
        </p:nvSpPr>
        <p:spPr>
          <a:xfrm>
            <a:off x="1263575" y="1763784"/>
            <a:ext cx="378316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9476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TRIGGERS: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BEFORE INSERT TICKET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UPDATE MEMBERSHIP LEVEL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HANDLE ZERO TICKETS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CONFLICTS</a:t>
            </a:r>
          </a:p>
          <a:p>
            <a:pPr marL="237173" indent="-237173" defTabSz="37947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LOG PRODUCTION CREATION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Welcome to Wyndham's Theatre | Delfont Mackintosh Theatres">
            <a:extLst>
              <a:ext uri="{FF2B5EF4-FFF2-40B4-BE49-F238E27FC236}">
                <a16:creationId xmlns:a16="http://schemas.microsoft.com/office/drawing/2014/main" id="{B04DB94F-DA66-14E8-C830-EF3DF8D3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80" y="1583236"/>
            <a:ext cx="6245944" cy="35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F0AC-0D76-A45E-40E3-A43DD6E01C8B}"/>
              </a:ext>
            </a:extLst>
          </p:cNvPr>
          <p:cNvSpPr txBox="1"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VIEWS</a:t>
            </a:r>
            <a:endParaRPr lang="en-US" sz="6000" kern="1200" dirty="0">
              <a:solidFill>
                <a:schemeClr val="tx1"/>
              </a:solidFill>
              <a:latin typeface="Bahnschrift Condensed" panose="020B0502040204020203" pitchFamily="34" charset="0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text&#10;&#10;Description automatically generated">
            <a:extLst>
              <a:ext uri="{FF2B5EF4-FFF2-40B4-BE49-F238E27FC236}">
                <a16:creationId xmlns:a16="http://schemas.microsoft.com/office/drawing/2014/main" id="{CE06EAFA-3A23-E928-2781-CF3CE5D8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64054"/>
            <a:ext cx="11548872" cy="22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34F22-A98C-F003-757B-E75EAAEE565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Bahnschrift Condensed" panose="020B0502040204020203" pitchFamily="34" charset="0"/>
              </a:rPr>
              <a:t>ROLES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451BA8-F822-66CF-FBDE-16E4347F5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70" t="18880" r="17116" b="15040"/>
          <a:stretch/>
        </p:blipFill>
        <p:spPr>
          <a:xfrm>
            <a:off x="5788381" y="640080"/>
            <a:ext cx="4635550" cy="5577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963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8C610-A17A-C99E-FFBE-DD15B48DC83A}"/>
              </a:ext>
            </a:extLst>
          </p:cNvPr>
          <p:cNvSpPr txBox="1"/>
          <p:nvPr/>
        </p:nvSpPr>
        <p:spPr>
          <a:xfrm>
            <a:off x="5021667" y="1026368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WHAT ELSE?</a:t>
            </a:r>
          </a:p>
        </p:txBody>
      </p:sp>
      <p:pic>
        <p:nvPicPr>
          <p:cNvPr id="3074" name="Picture 2" descr="Let's Talk About Security – SQL Injection - ZEISS Digital Innovation Blog">
            <a:extLst>
              <a:ext uri="{FF2B5EF4-FFF2-40B4-BE49-F238E27FC236}">
                <a16:creationId xmlns:a16="http://schemas.microsoft.com/office/drawing/2014/main" id="{A0882DA7-4AC3-7931-8042-4287163C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4" y="2311450"/>
            <a:ext cx="4698352" cy="24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F2566-05BF-1AF2-69E3-FD3A9D94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32" y="2510015"/>
            <a:ext cx="5058164" cy="20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7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ow Much Do Theater &amp; Stage Curtains Cost? - Chicago Canvas &amp; Supply">
            <a:extLst>
              <a:ext uri="{FF2B5EF4-FFF2-40B4-BE49-F238E27FC236}">
                <a16:creationId xmlns:a16="http://schemas.microsoft.com/office/drawing/2014/main" id="{9588B16D-94C3-DFD5-D3B1-32A9B9395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A0E7A4-0506-E900-AD9A-5367E7325BC1}"/>
              </a:ext>
            </a:extLst>
          </p:cNvPr>
          <p:cNvSpPr txBox="1"/>
          <p:nvPr/>
        </p:nvSpPr>
        <p:spPr>
          <a:xfrm>
            <a:off x="2233913" y="1513222"/>
            <a:ext cx="78680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THANKS FOR LISTENING</a:t>
            </a:r>
          </a:p>
          <a:p>
            <a:pPr algn="ctr"/>
            <a:endParaRPr lang="en-US" sz="66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MERT GÜRŞİMŞİR</a:t>
            </a:r>
          </a:p>
        </p:txBody>
      </p:sp>
    </p:spTree>
    <p:extLst>
      <p:ext uri="{BB962C8B-B14F-4D97-AF65-F5344CB8AC3E}">
        <p14:creationId xmlns:p14="http://schemas.microsoft.com/office/powerpoint/2010/main" val="310082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</TotalTime>
  <Words>35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Condensed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GÜRŞİMŞİR</dc:creator>
  <cp:lastModifiedBy>MERT GÜRŞİMŞİR</cp:lastModifiedBy>
  <cp:revision>3</cp:revision>
  <dcterms:created xsi:type="dcterms:W3CDTF">2024-06-14T01:34:53Z</dcterms:created>
  <dcterms:modified xsi:type="dcterms:W3CDTF">2024-06-14T10:17:57Z</dcterms:modified>
</cp:coreProperties>
</file>