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Backend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9A-4843-A4B9-360EF03D091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69A-4843-A4B9-360EF03D09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15-4081-8A5D-10C3689B0F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15-4081-8A5D-10C3689B0F0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A-4843-A4B9-360EF03D0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Functionality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E0-4EDA-9BD4-997EEDE64DB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E0-4EDA-9BD4-997EEDE64D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E0-4EDA-9BD4-997EEDE64DB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E0-4EDA-9BD4-997EEDE64DB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E0-4EDA-9BD4-997EEDE64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Frontend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92-49A6-AAB2-BDCE53FCBE5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92-49A6-AAB2-BDCE53FCBE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492-49A6-AAB2-BDCE53FCBE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492-49A6-AAB2-BDCE53FCBE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92-49A6-AAB2-BDCE53FCB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9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8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0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05DA1-BD80-4F2B-38BF-7161457A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932" y="3536116"/>
            <a:ext cx="3620882" cy="3640345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HANGOUT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C6A0E-576D-8164-2557-AA63ECDAE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377" y="4381582"/>
            <a:ext cx="3380437" cy="570748"/>
          </a:xfrm>
        </p:spPr>
        <p:txBody>
          <a:bodyPr anchor="b">
            <a:normAutofit fontScale="85000"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Application to help people socialize</a:t>
            </a:r>
          </a:p>
        </p:txBody>
      </p:sp>
      <p:cxnSp>
        <p:nvCxnSpPr>
          <p:cNvPr id="31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67408A8C-71D4-B94D-0775-7E8429566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7" r="19258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06334AF-0973-95FE-6FB3-2DE6C7BAA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31" y="723900"/>
            <a:ext cx="2846083" cy="29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1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48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3092-47FB-71F5-BC1C-593D9E51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are the encountered/possible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DFF7-78AE-FE66-4FBA-2B57A28A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746831"/>
            <a:ext cx="4747665" cy="36360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Technical problems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Android Studio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Kotlin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Connecting frontend to backend(?)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Installations/Emulators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XML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09CBC8-FE6A-CAE4-075F-22E5ECB85359}"/>
              </a:ext>
            </a:extLst>
          </p:cNvPr>
          <p:cNvSpPr txBox="1">
            <a:spLocks/>
          </p:cNvSpPr>
          <p:nvPr/>
        </p:nvSpPr>
        <p:spPr>
          <a:xfrm>
            <a:off x="5958435" y="2746831"/>
            <a:ext cx="47476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Managemental problems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Difficulty to arrange a meeting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Busy deadlines for homework and exams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Starting backend too early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D37B1A6-7DCC-48D3-CC3C-0D582135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63" y="922096"/>
            <a:ext cx="1371030" cy="137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48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D5D0-0BCE-6928-39A5-E5C6F0D6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is the architecture in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4DC8-830C-C2AF-31CC-55298F51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70144"/>
            <a:ext cx="10691265" cy="4065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Bus factor = 3</a:t>
            </a:r>
          </a:p>
          <a:p>
            <a:r>
              <a:rPr lang="en-US" dirty="0">
                <a:solidFill>
                  <a:schemeClr val="bg1"/>
                </a:solidFill>
              </a:rPr>
              <a:t>Pair meeting – General meeting</a:t>
            </a:r>
          </a:p>
          <a:p>
            <a:r>
              <a:rPr lang="en-US" dirty="0">
                <a:solidFill>
                  <a:schemeClr val="bg1"/>
                </a:solidFill>
              </a:rPr>
              <a:t>Spend time on searching the problems’ source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Research &amp; Analysis</a:t>
            </a:r>
          </a:p>
          <a:p>
            <a:r>
              <a:rPr lang="en-US" dirty="0">
                <a:solidFill>
                  <a:schemeClr val="bg1"/>
                </a:solidFill>
              </a:rPr>
              <a:t>Explore &amp; Conceptualization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Think in deep</a:t>
            </a:r>
          </a:p>
          <a:p>
            <a:r>
              <a:rPr lang="en-US" dirty="0">
                <a:solidFill>
                  <a:schemeClr val="bg1"/>
                </a:solidFill>
              </a:rPr>
              <a:t>Design &amp; Vision</a:t>
            </a:r>
          </a:p>
          <a:p>
            <a:r>
              <a:rPr lang="en-US" dirty="0">
                <a:solidFill>
                  <a:schemeClr val="bg1"/>
                </a:solidFill>
              </a:rPr>
              <a:t>Development</a:t>
            </a:r>
          </a:p>
          <a:p>
            <a:r>
              <a:rPr lang="en-US" dirty="0">
                <a:solidFill>
                  <a:schemeClr val="bg1"/>
                </a:solidFill>
              </a:rPr>
              <a:t>Prioritize tasks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F987B-B12C-6A5D-6C9B-639919DDB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38" y="1700491"/>
            <a:ext cx="4065760" cy="40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7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48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346808-182F-AD7F-70B6-E74F745B13F5}"/>
              </a:ext>
            </a:extLst>
          </p:cNvPr>
          <p:cNvSpPr txBox="1"/>
          <p:nvPr/>
        </p:nvSpPr>
        <p:spPr>
          <a:xfrm>
            <a:off x="1056238" y="2277254"/>
            <a:ext cx="5006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MERT GÜRŞİMŞİR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OZAN ÇOLAK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MEHMET METE ŞAMLIOĞLU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MUSTAFA BURAK EMİROĞLU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MUSTAFA MERCAN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ZEKİCAN KAYAOĞLU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F065B-84FF-F9CF-C79D-CBA263F76B6F}"/>
              </a:ext>
            </a:extLst>
          </p:cNvPr>
          <p:cNvSpPr txBox="1"/>
          <p:nvPr/>
        </p:nvSpPr>
        <p:spPr>
          <a:xfrm>
            <a:off x="6421925" y="2274838"/>
            <a:ext cx="5237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PROJECT MANAGER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PRODUCT OWNER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DEVELOPER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DEVELOPER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DEVELOPER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218208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48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85FF-2F5E-3E0D-3770-F09298D4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4C9B-344F-7927-0982-625A945B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0B4E1-8547-9FE7-877C-0C73E1E56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35" y="534670"/>
            <a:ext cx="3601720" cy="5788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362FC7C-5F94-BE2A-6DD7-44C3B4ACC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955" y="534670"/>
            <a:ext cx="3575685" cy="5745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785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48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A0E3-A748-5030-0E34-A6DDEF5E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4E8A-656C-4A47-F419-B0EFE8CD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C79ED-5C88-FFBC-A17A-3BF94347D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53" y="291147"/>
            <a:ext cx="3497580" cy="627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D0BE58-9B4D-0165-46EE-C71DE27BF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10" y="291147"/>
            <a:ext cx="3497580" cy="6210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90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48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7915-AA05-E535-56E1-E125A31B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D483-FADD-DEAB-D2CD-6A054AAC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erson's face on a blue background&#10;&#10;Description automatically generated with low confidence">
            <a:extLst>
              <a:ext uri="{FF2B5EF4-FFF2-40B4-BE49-F238E27FC236}">
                <a16:creationId xmlns:a16="http://schemas.microsoft.com/office/drawing/2014/main" id="{03110230-6BBB-9067-BCCB-3827F5BDA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9" y="244475"/>
            <a:ext cx="3575349" cy="63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C2D8A45-18C2-9E3E-4A1B-E30C37CB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984" y="254000"/>
            <a:ext cx="3589020" cy="63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5FE7A6B-7311-47AF-2DFF-3FAE2D354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411" y="263525"/>
            <a:ext cx="3588385" cy="635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77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48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4B3B-250F-052C-D88F-4A1076A2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11EF-217C-1F86-A34D-9233AED2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ADD553E-352E-2744-52E0-6B386659E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44" y="248920"/>
            <a:ext cx="3616325" cy="636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97D7451-DCC1-9D74-4993-2DBF9653B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92" y="248920"/>
            <a:ext cx="3601085" cy="636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62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48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D7E1-7222-8956-F351-656BFEC3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35BD-EBF7-D211-94E4-AC41545A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A5640E9-B1BC-9866-C25C-FEEBC21B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014" y="591502"/>
            <a:ext cx="3574415" cy="567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E4D460E-6881-74B4-05F4-A4025F6A1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511" y="591501"/>
            <a:ext cx="3546475" cy="5674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214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48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0098-25FA-D5AE-AE3C-A0B55AC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At what stage </a:t>
            </a:r>
            <a:r>
              <a:rPr lang="en-US" dirty="0" err="1">
                <a:solidFill>
                  <a:schemeClr val="bg1"/>
                </a:solidFill>
              </a:rPr>
              <a:t>ıs</a:t>
            </a:r>
            <a:r>
              <a:rPr lang="en-US" dirty="0">
                <a:solidFill>
                  <a:schemeClr val="bg1"/>
                </a:solidFill>
              </a:rPr>
              <a:t> the project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CECA-4207-3A94-12A9-B5F9AB06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Skeleton of the application</a:t>
            </a:r>
          </a:p>
          <a:p>
            <a:r>
              <a:rPr lang="en-US" dirty="0">
                <a:solidFill>
                  <a:schemeClr val="bg1"/>
                </a:solidFill>
              </a:rPr>
              <a:t>Nerves of the application</a:t>
            </a:r>
          </a:p>
          <a:p>
            <a:r>
              <a:rPr lang="en-US" dirty="0">
                <a:solidFill>
                  <a:schemeClr val="bg1"/>
                </a:solidFill>
              </a:rPr>
              <a:t>Appearance of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324A3F-132C-4458-010C-DDF27ABAD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089060"/>
              </p:ext>
            </p:extLst>
          </p:nvPr>
        </p:nvGraphicFramePr>
        <p:xfrm>
          <a:off x="969818" y="4111170"/>
          <a:ext cx="3556000" cy="197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0F3B64-A44F-31F4-E347-420C3B95D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986224"/>
              </p:ext>
            </p:extLst>
          </p:nvPr>
        </p:nvGraphicFramePr>
        <p:xfrm>
          <a:off x="3948545" y="4111170"/>
          <a:ext cx="3556000" cy="197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DEDFA52-3F76-8F8F-63B7-D189D2598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891910"/>
              </p:ext>
            </p:extLst>
          </p:nvPr>
        </p:nvGraphicFramePr>
        <p:xfrm>
          <a:off x="6774873" y="4111170"/>
          <a:ext cx="3556000" cy="197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0139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48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52C2-5FE6-BE1A-A9B9-02F694A4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was the </a:t>
            </a:r>
            <a:r>
              <a:rPr lang="en-US" dirty="0" err="1">
                <a:solidFill>
                  <a:schemeClr val="bg1"/>
                </a:solidFill>
              </a:rPr>
              <a:t>dıvısıon</a:t>
            </a:r>
            <a:r>
              <a:rPr lang="en-US" dirty="0">
                <a:solidFill>
                  <a:schemeClr val="bg1"/>
                </a:solidFill>
              </a:rPr>
              <a:t> of labor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B479-C9EF-048E-E2E0-48D01183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tasks are our members familiar with?</a:t>
            </a:r>
          </a:p>
          <a:p>
            <a:r>
              <a:rPr lang="en-US" dirty="0">
                <a:solidFill>
                  <a:schemeClr val="bg1"/>
                </a:solidFill>
              </a:rPr>
              <a:t>Speed vs. Learning trade-off</a:t>
            </a:r>
          </a:p>
          <a:p>
            <a:r>
              <a:rPr lang="en-US" dirty="0">
                <a:solidFill>
                  <a:schemeClr val="bg1"/>
                </a:solidFill>
              </a:rPr>
              <a:t>Planning – Designing – Coding loop</a:t>
            </a:r>
          </a:p>
          <a:p>
            <a:r>
              <a:rPr lang="en-US" dirty="0">
                <a:solidFill>
                  <a:schemeClr val="bg1"/>
                </a:solidFill>
              </a:rPr>
              <a:t>How sprints are planned?</a:t>
            </a:r>
          </a:p>
          <a:p>
            <a:r>
              <a:rPr lang="en-US" dirty="0">
                <a:solidFill>
                  <a:schemeClr val="bg1"/>
                </a:solidFill>
              </a:rPr>
              <a:t>Pair programming</a:t>
            </a:r>
          </a:p>
          <a:p>
            <a:r>
              <a:rPr lang="en-US" dirty="0">
                <a:solidFill>
                  <a:schemeClr val="bg1"/>
                </a:solidFill>
              </a:rPr>
              <a:t>Small, frequent chunks of work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414CD436-F768-5824-9229-85A71C6FD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1698715"/>
            <a:ext cx="5147582" cy="3930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43182E-C339-1B42-680B-D535640EAB79}"/>
              </a:ext>
            </a:extLst>
          </p:cNvPr>
          <p:cNvSpPr txBox="1"/>
          <p:nvPr/>
        </p:nvSpPr>
        <p:spPr>
          <a:xfrm>
            <a:off x="8712153" y="3429000"/>
            <a:ext cx="1119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Sprint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8C200-68A4-99CC-83A9-5C5C5BF12B9B}"/>
              </a:ext>
            </a:extLst>
          </p:cNvPr>
          <p:cNvSpPr txBox="1"/>
          <p:nvPr/>
        </p:nvSpPr>
        <p:spPr>
          <a:xfrm>
            <a:off x="7840616" y="2420319"/>
            <a:ext cx="1119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Sprint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E67E0-A2C8-4C8C-61F1-DC2BD3CBB189}"/>
              </a:ext>
            </a:extLst>
          </p:cNvPr>
          <p:cNvSpPr txBox="1"/>
          <p:nvPr/>
        </p:nvSpPr>
        <p:spPr>
          <a:xfrm>
            <a:off x="6905098" y="366415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Sprint retrospective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7A227-5E30-0A07-FB34-2208E63C1B06}"/>
              </a:ext>
            </a:extLst>
          </p:cNvPr>
          <p:cNvSpPr txBox="1"/>
          <p:nvPr/>
        </p:nvSpPr>
        <p:spPr>
          <a:xfrm>
            <a:off x="6147210" y="4769624"/>
            <a:ext cx="1119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Project vision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A730E-7D85-9D03-4FB9-0689A2BC3B07}"/>
              </a:ext>
            </a:extLst>
          </p:cNvPr>
          <p:cNvSpPr txBox="1"/>
          <p:nvPr/>
        </p:nvSpPr>
        <p:spPr>
          <a:xfrm>
            <a:off x="6905098" y="4769624"/>
            <a:ext cx="1119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Release planning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19300-01C7-457C-717C-E53B546D3DE9}"/>
              </a:ext>
            </a:extLst>
          </p:cNvPr>
          <p:cNvSpPr txBox="1"/>
          <p:nvPr/>
        </p:nvSpPr>
        <p:spPr>
          <a:xfrm>
            <a:off x="7898565" y="5362070"/>
            <a:ext cx="1119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16577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48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829D3-C0CA-073F-6B04-F6E3FA8D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What is planned to be done until the next presentation?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BBA0295-80CA-6368-5D3D-6400C263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7" y="909638"/>
            <a:ext cx="4976888" cy="497688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61B6-254D-37A5-FFF5-35B4B34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014" y="2276474"/>
            <a:ext cx="5014790" cy="3885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Creating databases for the related data</a:t>
            </a:r>
          </a:p>
          <a:p>
            <a:r>
              <a:rPr lang="en-US" dirty="0">
                <a:solidFill>
                  <a:schemeClr val="bg1"/>
                </a:solidFill>
              </a:rPr>
              <a:t>Transfer designs that is created by Figma to the Android Studio</a:t>
            </a:r>
          </a:p>
          <a:p>
            <a:r>
              <a:rPr lang="en-US" dirty="0">
                <a:solidFill>
                  <a:schemeClr val="bg1"/>
                </a:solidFill>
              </a:rPr>
              <a:t>Make the application do the base functionalities</a:t>
            </a:r>
          </a:p>
          <a:p>
            <a:r>
              <a:rPr lang="en-US" dirty="0">
                <a:solidFill>
                  <a:schemeClr val="bg1"/>
                </a:solidFill>
              </a:rPr>
              <a:t>Connect database to the application impeccably</a:t>
            </a:r>
          </a:p>
        </p:txBody>
      </p:sp>
    </p:spTree>
    <p:extLst>
      <p:ext uri="{BB962C8B-B14F-4D97-AF65-F5344CB8AC3E}">
        <p14:creationId xmlns:p14="http://schemas.microsoft.com/office/powerpoint/2010/main" val="297242199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223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HANGOUT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 what stage ıs the project now?</vt:lpstr>
      <vt:lpstr>How was the dıvısıon of labor done?</vt:lpstr>
      <vt:lpstr>What is planned to be done until the next presentation?</vt:lpstr>
      <vt:lpstr>What are the encountered/possible problems?</vt:lpstr>
      <vt:lpstr>How is the architecture in solution?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HANGOUT </dc:title>
  <dc:creator>MERT GÜRŞİMŞİR</dc:creator>
  <cp:lastModifiedBy>MERT GÜRŞİMŞİR</cp:lastModifiedBy>
  <cp:revision>6</cp:revision>
  <dcterms:created xsi:type="dcterms:W3CDTF">2022-11-04T13:05:21Z</dcterms:created>
  <dcterms:modified xsi:type="dcterms:W3CDTF">2022-11-07T10:49:39Z</dcterms:modified>
</cp:coreProperties>
</file>