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1" r:id="rId34"/>
    <p:sldId id="302" r:id="rId35"/>
    <p:sldId id="303" r:id="rId36"/>
    <p:sldId id="304" r:id="rId37"/>
    <p:sldId id="305" r:id="rId38"/>
    <p:sldId id="319" r:id="rId39"/>
    <p:sldId id="320" r:id="rId40"/>
    <p:sldId id="314" r:id="rId41"/>
    <p:sldId id="315" r:id="rId42"/>
    <p:sldId id="316" r:id="rId43"/>
    <p:sldId id="321" r:id="rId44"/>
    <p:sldId id="322" r:id="rId45"/>
    <p:sldId id="323" r:id="rId46"/>
    <p:sldId id="324" r:id="rId47"/>
    <p:sldId id="325" r:id="rId48"/>
    <p:sldId id="317" r:id="rId49"/>
    <p:sldId id="318" r:id="rId50"/>
    <p:sldId id="288" r:id="rId51"/>
    <p:sldId id="289" r:id="rId52"/>
    <p:sldId id="328" r:id="rId53"/>
    <p:sldId id="329" r:id="rId54"/>
    <p:sldId id="290" r:id="rId55"/>
    <p:sldId id="291" r:id="rId56"/>
    <p:sldId id="326" r:id="rId57"/>
    <p:sldId id="327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6" r:id="rId67"/>
    <p:sldId id="300" r:id="rId68"/>
    <p:sldId id="307" r:id="rId69"/>
    <p:sldId id="309" r:id="rId70"/>
    <p:sldId id="308" r:id="rId71"/>
    <p:sldId id="310" r:id="rId72"/>
    <p:sldId id="311" r:id="rId73"/>
    <p:sldId id="312" r:id="rId74"/>
    <p:sldId id="313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6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3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D0DB-A1CA-405B-8D47-1D6952DC6D0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6E57-8E66-4A95-8355-EA4639A0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1.Ders</a:t>
            </a:r>
          </a:p>
          <a:p>
            <a:r>
              <a:rPr lang="tr-TR" dirty="0" smtClean="0"/>
              <a:t>(11.07.2017)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85" y="1810746"/>
            <a:ext cx="6601098" cy="2482579"/>
          </a:xfrm>
        </p:spPr>
        <p:txBody>
          <a:bodyPr>
            <a:no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1.VARIABLES</a:t>
            </a:r>
            <a:endParaRPr lang="en-US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843450" cy="513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51" y="-1"/>
            <a:ext cx="6348549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497" y="0"/>
            <a:ext cx="6200503" cy="508635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91497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623" y="2516142"/>
            <a:ext cx="6755675" cy="1325563"/>
          </a:xfrm>
        </p:spPr>
        <p:txBody>
          <a:bodyPr>
            <a:no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2.OPERATION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250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7920" cy="5390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0"/>
            <a:ext cx="5974080" cy="53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4995" cy="532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995" y="0"/>
            <a:ext cx="325700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88" y="2472599"/>
            <a:ext cx="8122921" cy="1325563"/>
          </a:xfrm>
        </p:spPr>
        <p:txBody>
          <a:bodyPr>
            <a:noAutofit/>
          </a:bodyPr>
          <a:lstStyle/>
          <a:p>
            <a:r>
              <a:rPr lang="tr-TR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3</a:t>
            </a:r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.CONVERT CLASS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912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875" y="2481309"/>
            <a:ext cx="6398623" cy="1325563"/>
          </a:xfrm>
        </p:spPr>
        <p:txBody>
          <a:bodyPr>
            <a:no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4.TRY CATCH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297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522720" cy="5843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21" y="0"/>
            <a:ext cx="5669279" cy="58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07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Quantum bilgisayarlar</a:t>
            </a:r>
          </a:p>
          <a:p>
            <a:r>
              <a:rPr lang="tr-TR" dirty="0" smtClean="0"/>
              <a:t>Framework : kütüphaneler topluluğu.c# ile program yazarsam bilgisayarda .net framework kurulu olması gerekli.</a:t>
            </a:r>
          </a:p>
          <a:p>
            <a:r>
              <a:rPr lang="tr-TR" dirty="0" smtClean="0"/>
              <a:t>Derlemek(complailer)=yazılan kodu makina diline çevirmek</a:t>
            </a:r>
          </a:p>
          <a:p>
            <a:r>
              <a:rPr lang="tr-TR" dirty="0"/>
              <a:t>X</a:t>
            </a:r>
            <a:r>
              <a:rPr lang="tr-TR" dirty="0" smtClean="0"/>
              <a:t>amarin</a:t>
            </a:r>
          </a:p>
          <a:p>
            <a:r>
              <a:rPr lang="tr-TR" dirty="0" smtClean="0"/>
              <a:t>Open source</a:t>
            </a:r>
          </a:p>
          <a:p>
            <a:r>
              <a:rPr lang="tr-TR" dirty="0" smtClean="0"/>
              <a:t>Third party software «»</a:t>
            </a:r>
          </a:p>
          <a:p>
            <a:r>
              <a:rPr lang="en-US" dirty="0"/>
              <a:t>//C# tam </a:t>
            </a:r>
            <a:r>
              <a:rPr lang="en-US" dirty="0" err="1"/>
              <a:t>hakimiyet</a:t>
            </a:r>
            <a:r>
              <a:rPr lang="en-US" dirty="0"/>
              <a:t> </a:t>
            </a:r>
            <a:r>
              <a:rPr lang="en-US" dirty="0" err="1"/>
              <a:t>kitabı</a:t>
            </a:r>
            <a:endParaRPr lang="en-US" dirty="0"/>
          </a:p>
          <a:p>
            <a:r>
              <a:rPr lang="en-US" dirty="0"/>
              <a:t>                    //her </a:t>
            </a:r>
            <a:r>
              <a:rPr lang="en-US" dirty="0" err="1"/>
              <a:t>yönüyle</a:t>
            </a:r>
            <a:r>
              <a:rPr lang="en-US" dirty="0"/>
              <a:t> </a:t>
            </a:r>
            <a:r>
              <a:rPr lang="en-US" dirty="0" err="1"/>
              <a:t>c#</a:t>
            </a:r>
            <a:r>
              <a:rPr lang="en-US" dirty="0"/>
              <a:t> </a:t>
            </a:r>
            <a:r>
              <a:rPr lang="en-US" dirty="0" err="1"/>
              <a:t>kitabı</a:t>
            </a:r>
            <a:r>
              <a:rPr lang="en-US" dirty="0"/>
              <a:t> </a:t>
            </a:r>
            <a:r>
              <a:rPr lang="en-US" dirty="0" err="1"/>
              <a:t>önerilir</a:t>
            </a:r>
            <a:r>
              <a:rPr lang="en-US" dirty="0"/>
              <a:t>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5517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9" y="2359388"/>
            <a:ext cx="11652068" cy="1325563"/>
          </a:xfrm>
        </p:spPr>
        <p:txBody>
          <a:bodyPr>
            <a:no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5.TERNARY IF CONDITION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61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903"/>
            <a:ext cx="8786949" cy="3971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949" y="1018903"/>
            <a:ext cx="3405051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949" y="3555002"/>
            <a:ext cx="3405051" cy="14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08" y="2629354"/>
            <a:ext cx="10302240" cy="1325563"/>
          </a:xfrm>
        </p:spPr>
        <p:txBody>
          <a:bodyPr>
            <a:no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6.IF –ELSE CONDITION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834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4377" cy="6008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7" y="0"/>
            <a:ext cx="6017623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2423" cy="536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22" y="1"/>
            <a:ext cx="5869577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3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47" y="635726"/>
            <a:ext cx="5712823" cy="483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635726"/>
            <a:ext cx="2962275" cy="48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006" y="2315846"/>
            <a:ext cx="12192000" cy="1325563"/>
          </a:xfrm>
        </p:spPr>
        <p:txBody>
          <a:bodyPr>
            <a:no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7.SWITCH-CASE CONDITION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048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26" y="0"/>
            <a:ext cx="870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39" y="165462"/>
            <a:ext cx="4772025" cy="6544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366984"/>
            <a:ext cx="6267450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7" y="2787014"/>
            <a:ext cx="5343525" cy="38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9" y="0"/>
            <a:ext cx="7184571" cy="5974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096" y="6235337"/>
            <a:ext cx="1117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**</a:t>
            </a:r>
            <a:r>
              <a:rPr lang="en-US" i="1" dirty="0" err="1" smtClean="0"/>
              <a:t>TextBox'ın</a:t>
            </a:r>
            <a:r>
              <a:rPr lang="en-US" i="1" dirty="0" smtClean="0"/>
              <a:t> </a:t>
            </a:r>
            <a:r>
              <a:rPr lang="en-US" i="1" dirty="0" err="1"/>
              <a:t>TextAlign</a:t>
            </a:r>
            <a:r>
              <a:rPr lang="en-US" i="1" dirty="0"/>
              <a:t> </a:t>
            </a:r>
            <a:r>
              <a:rPr lang="en-US" i="1" dirty="0" err="1"/>
              <a:t>isimli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özelliği</a:t>
            </a:r>
            <a:r>
              <a:rPr lang="en-US" i="1" dirty="0"/>
              <a:t> </a:t>
            </a:r>
            <a:r>
              <a:rPr lang="en-US" i="1" dirty="0" err="1"/>
              <a:t>vardır.Bu</a:t>
            </a:r>
            <a:r>
              <a:rPr lang="en-US" i="1" dirty="0"/>
              <a:t> </a:t>
            </a:r>
            <a:r>
              <a:rPr lang="en-US" i="1" dirty="0" err="1"/>
              <a:t>özelliği</a:t>
            </a:r>
            <a:r>
              <a:rPr lang="en-US" i="1" dirty="0"/>
              <a:t> </a:t>
            </a:r>
            <a:r>
              <a:rPr lang="en-US" i="1" dirty="0" err="1" smtClean="0"/>
              <a:t>properties'den</a:t>
            </a:r>
            <a:r>
              <a:rPr lang="en-US" i="1" dirty="0" smtClean="0"/>
              <a:t> </a:t>
            </a:r>
            <a:r>
              <a:rPr lang="en-US" i="1" dirty="0" err="1"/>
              <a:t>değiştirerek</a:t>
            </a:r>
            <a:r>
              <a:rPr lang="en-US" i="1" dirty="0"/>
              <a:t> </a:t>
            </a:r>
            <a:r>
              <a:rPr lang="en-US" i="1" dirty="0" err="1"/>
              <a:t>text'in</a:t>
            </a:r>
            <a:r>
              <a:rPr lang="en-US" i="1" dirty="0"/>
              <a:t> </a:t>
            </a:r>
            <a:r>
              <a:rPr lang="en-US" i="1" dirty="0" err="1"/>
              <a:t>konumunu</a:t>
            </a:r>
            <a:r>
              <a:rPr lang="en-US" i="1" dirty="0"/>
              <a:t> </a:t>
            </a:r>
            <a:r>
              <a:rPr lang="en-US" i="1" dirty="0" err="1"/>
              <a:t>değiştirebiliriz</a:t>
            </a:r>
            <a:r>
              <a:rPr lang="en-US" i="1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0023"/>
            <a:ext cx="5007429" cy="3614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670" y="918402"/>
            <a:ext cx="4770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i="1" dirty="0" smtClean="0">
                <a:latin typeface="Bodoni MT Black" panose="02070A03080606020203" pitchFamily="18" charset="0"/>
              </a:rPr>
              <a:t>Calculator Construction</a:t>
            </a:r>
            <a:endParaRPr lang="en-US" sz="2800" b="1" i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2.ders</a:t>
            </a:r>
          </a:p>
          <a:p>
            <a:r>
              <a:rPr lang="tr-TR" dirty="0" smtClean="0"/>
              <a:t>(12.07.2017)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"/>
            <a:ext cx="6515100" cy="3997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7234"/>
            <a:ext cx="12192000" cy="2860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" y="1198652"/>
            <a:ext cx="5303520" cy="2562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734" y="3128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i="1" dirty="0">
                <a:latin typeface="Bodoni MT Black" panose="02070A03080606020203" pitchFamily="18" charset="0"/>
              </a:rPr>
              <a:t>Calculator Construction</a:t>
            </a:r>
            <a:endParaRPr lang="en-US" sz="3200" b="1" i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132" y="2603228"/>
            <a:ext cx="5893525" cy="1325563"/>
          </a:xfrm>
        </p:spPr>
        <p:txBody>
          <a:bodyPr>
            <a:no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8.FOR LOOP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16443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5878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89" y="0"/>
            <a:ext cx="42672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89" y="0"/>
            <a:ext cx="3466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73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33984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1" y="0"/>
            <a:ext cx="5852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1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7437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6" y="0"/>
            <a:ext cx="6017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15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787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4" y="0"/>
            <a:ext cx="6334125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3" y="2247901"/>
            <a:ext cx="6334126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3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28" y="358819"/>
            <a:ext cx="5934075" cy="586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49" y="358819"/>
            <a:ext cx="530283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04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457" y="3340827"/>
            <a:ext cx="6139543" cy="3537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52457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457" y="0"/>
            <a:ext cx="6139543" cy="33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2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" y="58509"/>
            <a:ext cx="4895850" cy="5904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042" y="6296297"/>
            <a:ext cx="473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İçi boş kare çizer.X’ler diğerine göre daha düzgün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579" y="58509"/>
            <a:ext cx="4419600" cy="59049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451565" y="966646"/>
            <a:ext cx="1175657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451565" y="2553786"/>
            <a:ext cx="1175657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1565" y="4140926"/>
            <a:ext cx="1175657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6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288" y="1490117"/>
            <a:ext cx="2619375" cy="429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" y="2126388"/>
            <a:ext cx="5276850" cy="26574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85305" y="3150324"/>
            <a:ext cx="2360023" cy="836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TÜBA </a:t>
            </a:r>
            <a:r>
              <a:rPr lang="tr-TR" dirty="0" smtClean="0">
                <a:sym typeface="Wingdings" panose="05000000000000000000" pitchFamily="2" charset="2"/>
              </a:rPr>
              <a:t> online açık Ders – Algoritma anlatılıyor.MIT anlatıyor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Seçkin yayınevi  Algoritmalar diye bir kitabı var.nev li soyadı var.Azeri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718"/>
            <a:ext cx="6886575" cy="5660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66" y="1236617"/>
            <a:ext cx="45053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99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77" y="1132114"/>
            <a:ext cx="5426529" cy="5120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78" y="1132114"/>
            <a:ext cx="5147855" cy="5120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249" y="65706"/>
            <a:ext cx="75873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5400" b="1" i="1" dirty="0" smtClean="0">
                <a:latin typeface="Bodoni MT Black" panose="02070A03080606020203" pitchFamily="18" charset="0"/>
              </a:rPr>
              <a:t>BREAK COMMAND</a:t>
            </a:r>
            <a:endParaRPr lang="en-US" sz="5400" b="1" i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42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348" y="117957"/>
            <a:ext cx="78438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b="1" i="1" dirty="0" smtClean="0">
                <a:latin typeface="Bodoni MT Black" panose="02070A03080606020203" pitchFamily="18" charset="0"/>
              </a:rPr>
              <a:t>CONTINUE </a:t>
            </a:r>
            <a:r>
              <a:rPr lang="tr-TR" sz="4800" b="1" i="1" dirty="0">
                <a:latin typeface="Bodoni MT Black" panose="02070A03080606020203" pitchFamily="18" charset="0"/>
              </a:rPr>
              <a:t>COMMAND</a:t>
            </a:r>
            <a:endParaRPr lang="en-US" sz="4800" b="1" i="1" dirty="0">
              <a:latin typeface="Bodoni MT Black" panose="02070A030806060202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8" y="948954"/>
            <a:ext cx="5210175" cy="579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70" y="1699395"/>
            <a:ext cx="4391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72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1831" y="2678276"/>
            <a:ext cx="76226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8,1.WHILE LOOP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03687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94" y="1942828"/>
            <a:ext cx="4791075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446" y="911814"/>
            <a:ext cx="4133850" cy="51911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86697" y="2908663"/>
            <a:ext cx="1071154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7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4" y="809896"/>
            <a:ext cx="5191125" cy="57433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1818" y="6811"/>
            <a:ext cx="5256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i="1" dirty="0" smtClean="0">
                <a:latin typeface="Bodoni MT Black" panose="02070A03080606020203" pitchFamily="18" charset="0"/>
              </a:rPr>
              <a:t>Sayı Tahmin Oyunu</a:t>
            </a:r>
            <a:endParaRPr lang="en-US" sz="3600" b="1" i="1" dirty="0">
              <a:latin typeface="Bodoni MT Black" panose="02070A03080606020203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34447" y="3283131"/>
            <a:ext cx="1584960" cy="827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25" y="1959429"/>
            <a:ext cx="4379224" cy="34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56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0076" y="2489506"/>
            <a:ext cx="94724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8,2.DO-WHILE </a:t>
            </a:r>
            <a:r>
              <a:rPr lang="tr-TR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LOOP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39126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1" y="261257"/>
            <a:ext cx="5343525" cy="6290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21" y="526459"/>
            <a:ext cx="4913812" cy="58007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6994" y="2856411"/>
            <a:ext cx="1045029" cy="114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45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6185" y="2508069"/>
            <a:ext cx="96570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600" b="1" i="1" dirty="0" smtClean="0">
                <a:latin typeface="Bodoni MT Black" panose="02070A03080606020203" pitchFamily="18" charset="0"/>
              </a:rPr>
              <a:t>UYGULAMA-1</a:t>
            </a:r>
            <a:endParaRPr lang="en-US" sz="9600" b="1" i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32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9236" y="0"/>
            <a:ext cx="66030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1" i="1" dirty="0" smtClean="0">
                <a:latin typeface="Bodoni MT Black" panose="02070A03080606020203" pitchFamily="18" charset="0"/>
              </a:rPr>
              <a:t>EKSIK HARFI BULMA</a:t>
            </a:r>
            <a:endParaRPr lang="en-US" sz="4000" b="1" i="1" dirty="0">
              <a:latin typeface="Bodoni MT Black" panose="02070A030806060202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3" y="1108710"/>
            <a:ext cx="5857875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06" y="1108711"/>
            <a:ext cx="512064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3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19" y="0"/>
            <a:ext cx="104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Soru:10 lik tabandaki bir sayıyı 2 lik tabana çevirmenin algoritmasını yazınız ve FlowChart diagramını çiziniz.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70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672" y="2498454"/>
            <a:ext cx="46007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9.ARRAYS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80681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921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11" y="0"/>
            <a:ext cx="598278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168" y="1036319"/>
            <a:ext cx="2681832" cy="31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69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176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0"/>
            <a:ext cx="5730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7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260" y="386579"/>
            <a:ext cx="6934200" cy="606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3" y="1258661"/>
            <a:ext cx="46482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61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5927" y="2469271"/>
            <a:ext cx="84914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10.FOREACH </a:t>
            </a:r>
            <a:r>
              <a:rPr lang="tr-TR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LOOP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30271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0139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94" y="0"/>
            <a:ext cx="5390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15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023" y="409847"/>
            <a:ext cx="5149895" cy="582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5" y="2057263"/>
            <a:ext cx="5672410" cy="28479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860869" y="3239589"/>
            <a:ext cx="966651" cy="714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42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4314" cy="6087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22" y="-1"/>
            <a:ext cx="5359037" cy="6087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87292"/>
            <a:ext cx="11845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listBox1.SelectedIndex = </a:t>
            </a:r>
            <a:r>
              <a:rPr lang="en-US" dirty="0" err="1"/>
              <a:t>i</a:t>
            </a:r>
            <a:r>
              <a:rPr lang="en-US" dirty="0" smtClean="0"/>
              <a:t>;</a:t>
            </a:r>
            <a:r>
              <a:rPr lang="tr-TR" dirty="0" smtClean="0"/>
              <a:t> ile i’inci indexin item’ını seçer.Buraki gibi çoklu seçim için SelectionMode’yi MultiSimple yapmamız</a:t>
            </a:r>
          </a:p>
          <a:p>
            <a:r>
              <a:rPr lang="tr-TR" dirty="0" smtClean="0"/>
              <a:t>gerekir.Eğer yapmazsak en sonuncuyu seçe.r(ortak olanı tabi. koşul gereği»6 ya bölünen»).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47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602" y="2534586"/>
            <a:ext cx="1143761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11.BOXING-TIP OGRENME-VAR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96743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294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0"/>
            <a:ext cx="5562600" cy="3781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781425"/>
            <a:ext cx="5562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3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Kontrol+k+d </a:t>
            </a:r>
            <a:r>
              <a:rPr lang="tr-TR" dirty="0" smtClean="0">
                <a:sym typeface="Wingdings" panose="05000000000000000000" pitchFamily="2" charset="2"/>
              </a:rPr>
              <a:t>kodları düzenlemeye yarar.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6358" y="2774071"/>
            <a:ext cx="715292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12.METHODLAR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096592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2566" y="0"/>
            <a:ext cx="955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GERİYE DEĞER DÖNDÜRMEYEN VE PARAMETRE ALMAYAN METHOD ÖRNEĞİ</a:t>
            </a:r>
            <a:endParaRPr lang="en-US" dirty="0"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522514"/>
            <a:ext cx="5225143" cy="6109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60" y="522514"/>
            <a:ext cx="3429000" cy="4448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8745" y="5303520"/>
            <a:ext cx="5604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Aslında dışarıdan parametre almayacağı için fonksiyonun</a:t>
            </a:r>
          </a:p>
          <a:p>
            <a:r>
              <a:rPr lang="tr-TR" dirty="0" smtClean="0"/>
              <a:t>İçinde numericUpDown kullanmamız yanlış oldu.Burada </a:t>
            </a:r>
          </a:p>
          <a:p>
            <a:r>
              <a:rPr lang="tr-TR" dirty="0" smtClean="0"/>
              <a:t>Sadece sabit sayı vermem gerekirdi.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4052" y="0"/>
            <a:ext cx="6772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Geriye Değer Döndürmeyen ve Parametre Alan Metotlar </a:t>
            </a:r>
            <a:endParaRPr lang="en-US" dirty="0">
              <a:latin typeface="Cooper Black" panose="0208090404030B0204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0" y="1593396"/>
            <a:ext cx="4695209" cy="3623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0" y="1400447"/>
            <a:ext cx="4232365" cy="38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9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0914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Geriye Değer Döndürmeyen ve Parametre </a:t>
            </a:r>
            <a:r>
              <a:rPr lang="tr-T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Alan</a:t>
            </a:r>
            <a:endParaRPr lang="en-US" dirty="0">
              <a:latin typeface="Cooper Black" panose="0208090404030B0204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8" y="457745"/>
            <a:ext cx="6724650" cy="2781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29" y="457745"/>
            <a:ext cx="4493622" cy="2781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8" y="3328002"/>
            <a:ext cx="5443673" cy="327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903" y="3328002"/>
            <a:ext cx="6043748" cy="3279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7211" y="3239589"/>
            <a:ext cx="237744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52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1461" y="0"/>
            <a:ext cx="6293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Geriye Değer Döndüren ve Parametre Alan Metotlar </a:t>
            </a:r>
            <a:endParaRPr lang="en-US" dirty="0"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" y="785540"/>
            <a:ext cx="7097486" cy="5763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418" y="1457393"/>
            <a:ext cx="34004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46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4519" y="2543807"/>
            <a:ext cx="12120882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13.REF AND OUT PARAMETERS</a:t>
            </a:r>
            <a:endParaRPr lang="en-US" sz="8500" dirty="0"/>
          </a:p>
        </p:txBody>
      </p:sp>
    </p:spTree>
    <p:extLst>
      <p:ext uri="{BB962C8B-B14F-4D97-AF65-F5344CB8AC3E}">
        <p14:creationId xmlns:p14="http://schemas.microsoft.com/office/powerpoint/2010/main" val="4105716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64776"/>
            <a:ext cx="5432612" cy="6293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12" y="0"/>
            <a:ext cx="675938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577" y="977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REF PARAMETERS</a:t>
            </a:r>
            <a:endParaRPr lang="en-US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044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3029" y="2873829"/>
            <a:ext cx="419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OUT PARAMETRESİNİ EKLE BURAYA </a:t>
            </a:r>
            <a:r>
              <a:rPr lang="tr-TR" dirty="0" smtClean="0">
                <a:sym typeface="Wingdings" panose="05000000000000000000" pitchFamily="2" charset="2"/>
              </a:rPr>
              <a:t>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187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4341" y="2661116"/>
            <a:ext cx="95556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14.USING OF PARAMS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4959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Kodun alt satıra geçmesini sağlar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145" y="1825625"/>
            <a:ext cx="64097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65669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69" y="-1"/>
            <a:ext cx="6026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822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1948"/>
            <a:ext cx="120639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15.METHOD OVERLOADING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860798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71" y="1150211"/>
            <a:ext cx="2143125" cy="2472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00" y="1533048"/>
            <a:ext cx="6800850" cy="12856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503362" y="1921940"/>
            <a:ext cx="1219200" cy="59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669" y="330926"/>
            <a:ext cx="1196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 smtClean="0"/>
              <a:t>      Aynı iş için kullanılan metotları farklı isimler ile oluşturmak yerine, aynı isimle kullanabiliriz. Metot isimleri aynı fakat metot imzalarının farklı olması gerekmektedir</a:t>
            </a:r>
            <a:r>
              <a:rPr lang="en-US" b="1" i="1" dirty="0" smtClean="0"/>
              <a:t>. </a:t>
            </a:r>
            <a:endParaRPr lang="en-US" b="1" i="1" dirty="0"/>
          </a:p>
        </p:txBody>
      </p:sp>
      <p:sp>
        <p:nvSpPr>
          <p:cNvPr id="9" name="Quad Arrow 8"/>
          <p:cNvSpPr/>
          <p:nvPr/>
        </p:nvSpPr>
        <p:spPr>
          <a:xfrm>
            <a:off x="123043" y="1150211"/>
            <a:ext cx="809488" cy="76567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Quad Arrow 10"/>
          <p:cNvSpPr/>
          <p:nvPr/>
        </p:nvSpPr>
        <p:spPr>
          <a:xfrm>
            <a:off x="123043" y="3862931"/>
            <a:ext cx="809488" cy="76567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70" y="3862932"/>
            <a:ext cx="2143125" cy="273816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503362" y="4935923"/>
            <a:ext cx="1219200" cy="59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00" y="4457291"/>
            <a:ext cx="6800850" cy="1304925"/>
          </a:xfrm>
          <a:prstGeom prst="rect">
            <a:avLst/>
          </a:prstGeom>
        </p:spPr>
      </p:pic>
      <p:sp>
        <p:nvSpPr>
          <p:cNvPr id="15" name="6-Point Star 14"/>
          <p:cNvSpPr/>
          <p:nvPr/>
        </p:nvSpPr>
        <p:spPr>
          <a:xfrm>
            <a:off x="200298" y="400594"/>
            <a:ext cx="235131" cy="25349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95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095" y="2489762"/>
            <a:ext cx="99471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16.METHOD SUMMARY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749626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868124"/>
            <a:ext cx="5668736" cy="2181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62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25.07.2017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271"/>
            <a:ext cx="10515600" cy="5964692"/>
          </a:xfrm>
        </p:spPr>
        <p:txBody>
          <a:bodyPr/>
          <a:lstStyle/>
          <a:p>
            <a:r>
              <a:rPr lang="tr-TR" dirty="0" smtClean="0"/>
              <a:t>Parse() methodu</a:t>
            </a:r>
          </a:p>
          <a:p>
            <a:r>
              <a:rPr lang="tr-TR" dirty="0"/>
              <a:t> </a:t>
            </a:r>
            <a:r>
              <a:rPr lang="tr-TR" dirty="0" smtClean="0"/>
              <a:t>a = (byte)b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293</Words>
  <Application>Microsoft Office PowerPoint</Application>
  <PresentationFormat>Widescreen</PresentationFormat>
  <Paragraphs>59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Bernard MT Condensed</vt:lpstr>
      <vt:lpstr>Bodoni MT Black</vt:lpstr>
      <vt:lpstr>Calibri</vt:lpstr>
      <vt:lpstr>Calibri Light</vt:lpstr>
      <vt:lpstr>Cooper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Kodun alt satıra geçmesini sağlar</vt:lpstr>
      <vt:lpstr>25.07.2017</vt:lpstr>
      <vt:lpstr>PowerPoint Presentation</vt:lpstr>
      <vt:lpstr>1.VARIABLES</vt:lpstr>
      <vt:lpstr>PowerPoint Presentation</vt:lpstr>
      <vt:lpstr>PowerPoint Presentation</vt:lpstr>
      <vt:lpstr>2.OPERATION</vt:lpstr>
      <vt:lpstr>PowerPoint Presentation</vt:lpstr>
      <vt:lpstr>PowerPoint Presentation</vt:lpstr>
      <vt:lpstr>3.CONVERT CLASS</vt:lpstr>
      <vt:lpstr>PowerPoint Presentation</vt:lpstr>
      <vt:lpstr>4.TRY CATCH</vt:lpstr>
      <vt:lpstr>PowerPoint Presentation</vt:lpstr>
      <vt:lpstr>5.TERNARY IF CONDITION</vt:lpstr>
      <vt:lpstr>PowerPoint Presentation</vt:lpstr>
      <vt:lpstr>6.IF –ELSE CONDITION</vt:lpstr>
      <vt:lpstr>PowerPoint Presentation</vt:lpstr>
      <vt:lpstr>PowerPoint Presentation</vt:lpstr>
      <vt:lpstr>PowerPoint Presentation</vt:lpstr>
      <vt:lpstr>7.SWITCH-CASE CONDITION</vt:lpstr>
      <vt:lpstr>PowerPoint Presentation</vt:lpstr>
      <vt:lpstr>PowerPoint Presentation</vt:lpstr>
      <vt:lpstr>PowerPoint Presentation</vt:lpstr>
      <vt:lpstr>PowerPoint Presentation</vt:lpstr>
      <vt:lpstr>8.FOR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84</cp:revision>
  <dcterms:created xsi:type="dcterms:W3CDTF">2017-07-11T17:37:31Z</dcterms:created>
  <dcterms:modified xsi:type="dcterms:W3CDTF">2017-08-10T11:26:27Z</dcterms:modified>
</cp:coreProperties>
</file>