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69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270D0-A163-4F5C-B6EE-E28424F707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tr-TR"/>
        </a:p>
      </dgm:t>
    </dgm:pt>
    <dgm:pt modelId="{3E6415B3-3E78-4313-8D30-65BD3CA5BA52}">
      <dgm:prSet/>
      <dgm:spPr/>
      <dgm:t>
        <a:bodyPr/>
        <a:lstStyle/>
        <a:p>
          <a:pPr rtl="0"/>
          <a:r>
            <a:rPr lang="tr-TR" b="1" i="0" dirty="0" err="1" smtClean="0"/>
            <a:t>Nba</a:t>
          </a:r>
          <a:r>
            <a:rPr lang="tr-TR" b="1" i="0" dirty="0" smtClean="0"/>
            <a:t> oyuncuların maaş tahmini</a:t>
          </a:r>
          <a:endParaRPr lang="tr-TR" dirty="0"/>
        </a:p>
      </dgm:t>
    </dgm:pt>
    <dgm:pt modelId="{54872F16-9AD1-4C63-A2EA-DDD9377D452C}" type="parTrans" cxnId="{8EE190C9-BF30-46D8-8F1C-D94855A8A83F}">
      <dgm:prSet/>
      <dgm:spPr/>
      <dgm:t>
        <a:bodyPr/>
        <a:lstStyle/>
        <a:p>
          <a:endParaRPr lang="tr-TR"/>
        </a:p>
      </dgm:t>
    </dgm:pt>
    <dgm:pt modelId="{41CD4AD5-F00A-42F7-A89B-001C8FC5F5CE}" type="sibTrans" cxnId="{8EE190C9-BF30-46D8-8F1C-D94855A8A83F}">
      <dgm:prSet/>
      <dgm:spPr/>
      <dgm:t>
        <a:bodyPr/>
        <a:lstStyle/>
        <a:p>
          <a:endParaRPr lang="tr-TR"/>
        </a:p>
      </dgm:t>
    </dgm:pt>
    <dgm:pt modelId="{1A42D8FB-9F31-4330-AB32-16CCB6A8A274}" type="pres">
      <dgm:prSet presAssocID="{01E270D0-A163-4F5C-B6EE-E28424F707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A73B1857-3168-46C6-A85A-4489A5CB89AF}" type="pres">
      <dgm:prSet presAssocID="{3E6415B3-3E78-4313-8D30-65BD3CA5BA52}" presName="parentText" presStyleLbl="node1" presStyleIdx="0" presStyleCnt="1" custLinFactNeighborX="-7121" custLinFactNeighborY="-2489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FB3E2E6C-1860-4741-AC27-114780140B8C}" type="presOf" srcId="{3E6415B3-3E78-4313-8D30-65BD3CA5BA52}" destId="{A73B1857-3168-46C6-A85A-4489A5CB89AF}" srcOrd="0" destOrd="0" presId="urn:microsoft.com/office/officeart/2005/8/layout/vList2"/>
    <dgm:cxn modelId="{8EE190C9-BF30-46D8-8F1C-D94855A8A83F}" srcId="{01E270D0-A163-4F5C-B6EE-E28424F7073B}" destId="{3E6415B3-3E78-4313-8D30-65BD3CA5BA52}" srcOrd="0" destOrd="0" parTransId="{54872F16-9AD1-4C63-A2EA-DDD9377D452C}" sibTransId="{41CD4AD5-F00A-42F7-A89B-001C8FC5F5CE}"/>
    <dgm:cxn modelId="{D2557C2E-49E9-45D2-A926-F7BACD81D12C}" type="presOf" srcId="{01E270D0-A163-4F5C-B6EE-E28424F7073B}" destId="{1A42D8FB-9F31-4330-AB32-16CCB6A8A274}" srcOrd="0" destOrd="0" presId="urn:microsoft.com/office/officeart/2005/8/layout/vList2"/>
    <dgm:cxn modelId="{B747DB7A-0DF9-48BF-86BB-0A4758D205DE}" type="presParOf" srcId="{1A42D8FB-9F31-4330-AB32-16CCB6A8A274}" destId="{A73B1857-3168-46C6-A85A-4489A5CB89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B1857-3168-46C6-A85A-4489A5CB89AF}">
      <dsp:nvSpPr>
        <dsp:cNvPr id="0" name=""/>
        <dsp:cNvSpPr/>
      </dsp:nvSpPr>
      <dsp:spPr>
        <a:xfrm>
          <a:off x="0" y="11220"/>
          <a:ext cx="9416643" cy="1312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5100" b="1" i="0" kern="1200" dirty="0" err="1" smtClean="0"/>
            <a:t>Nba</a:t>
          </a:r>
          <a:r>
            <a:rPr lang="tr-TR" sz="5100" b="1" i="0" kern="1200" dirty="0" smtClean="0"/>
            <a:t> oyuncuların maaş tahmini</a:t>
          </a:r>
          <a:endParaRPr lang="tr-TR" sz="5100" kern="1200" dirty="0"/>
        </a:p>
      </dsp:txBody>
      <dsp:txXfrm>
        <a:off x="64083" y="75303"/>
        <a:ext cx="9288477" cy="1184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29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11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369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495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87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068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060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74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44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86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61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69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096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49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565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107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95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403C6E-C7C1-466E-973F-AF780CB06003}" type="datetimeFigureOut">
              <a:rPr lang="tr-TR" smtClean="0"/>
              <a:t>15.06.2020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D61C-1B43-4DEE-9A64-7B1567FB3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37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93492807"/>
              </p:ext>
            </p:extLst>
          </p:nvPr>
        </p:nvGraphicFramePr>
        <p:xfrm>
          <a:off x="711586" y="261130"/>
          <a:ext cx="941664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2019 NBA Oyuncuları Anketi sonuçları! - Basketbol NBA - Sporx Galeri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61660"/>
            <a:ext cx="12192000" cy="519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1753852" y="5803141"/>
            <a:ext cx="8684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Amaç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:Bir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oyuncunun pozisyonuna göre iyi olması gereken istatistiklerini değerlendirip bu oyuncunun pozisyonundaki ortalama istatistik bilgileri ve maaşını alarak maaş tahmininde bulunma</a:t>
            </a:r>
          </a:p>
        </p:txBody>
      </p:sp>
    </p:spTree>
    <p:extLst>
      <p:ext uri="{BB962C8B-B14F-4D97-AF65-F5344CB8AC3E}">
        <p14:creationId xmlns:p14="http://schemas.microsoft.com/office/powerpoint/2010/main" val="1699255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2234" y="845884"/>
            <a:ext cx="9404723" cy="140053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Değişkenlerimin istatiksel değerleri</a:t>
            </a:r>
            <a:endParaRPr lang="tr-T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34" y="2359626"/>
            <a:ext cx="8410568" cy="3262721"/>
          </a:xfrm>
        </p:spPr>
      </p:pic>
    </p:spTree>
    <p:extLst>
      <p:ext uri="{BB962C8B-B14F-4D97-AF65-F5344CB8AC3E}">
        <p14:creationId xmlns:p14="http://schemas.microsoft.com/office/powerpoint/2010/main" val="211189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1" y="457223"/>
            <a:ext cx="4115157" cy="258206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00" y="457223"/>
            <a:ext cx="4464132" cy="251481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1" y="3999394"/>
            <a:ext cx="4307688" cy="259272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00" y="3999394"/>
            <a:ext cx="4581169" cy="259272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074419" y="3193330"/>
            <a:ext cx="534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Pozisyonlara göre analizler</a:t>
            </a:r>
            <a:endParaRPr lang="tr-T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8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En genç olup en yüksek maaşı alan 10 oyuncu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35" y="1853248"/>
            <a:ext cx="9574305" cy="4534105"/>
          </a:xfrm>
        </p:spPr>
      </p:pic>
    </p:spTree>
    <p:extLst>
      <p:ext uri="{BB962C8B-B14F-4D97-AF65-F5344CB8AC3E}">
        <p14:creationId xmlns:p14="http://schemas.microsoft.com/office/powerpoint/2010/main" val="11030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269838"/>
            <a:ext cx="10770442" cy="1550894"/>
          </a:xfrm>
        </p:spPr>
        <p:txBody>
          <a:bodyPr/>
          <a:lstStyle/>
          <a:p>
            <a:r>
              <a:rPr lang="tr-T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Değişkenlerin birbirleriyle olan korelasyonu bizim için önemli olan season17_18 değişkenin diğer </a:t>
            </a:r>
            <a:r>
              <a:rPr lang="tr-TR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değişkenlerlerle</a:t>
            </a:r>
            <a:r>
              <a:rPr lang="tr-T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olan korelasyonu</a:t>
            </a:r>
            <a:endParaRPr lang="tr-T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5" y="1576250"/>
            <a:ext cx="9934419" cy="4585063"/>
          </a:xfrm>
        </p:spPr>
      </p:pic>
    </p:spTree>
    <p:extLst>
      <p:ext uri="{BB962C8B-B14F-4D97-AF65-F5344CB8AC3E}">
        <p14:creationId xmlns:p14="http://schemas.microsoft.com/office/powerpoint/2010/main" val="397245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45743" y="369301"/>
            <a:ext cx="9404723" cy="140053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NOT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77483" y="1356232"/>
            <a:ext cx="7134997" cy="3546693"/>
          </a:xfrm>
        </p:spPr>
        <p:txBody>
          <a:bodyPr>
            <a:normAutofit/>
          </a:bodyPr>
          <a:lstStyle/>
          <a:p>
            <a:r>
              <a:rPr lang="tr-TR" dirty="0" smtClean="0"/>
              <a:t>2.soru.ipynb </a:t>
            </a:r>
            <a:r>
              <a:rPr lang="tr-TR" dirty="0" smtClean="0"/>
              <a:t>üzerinden detaylı kodlar incelenebilir.</a:t>
            </a:r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r>
              <a:rPr lang="tr-TR" sz="8000" dirty="0" smtClean="0"/>
              <a:t>    </a:t>
            </a:r>
            <a:r>
              <a:rPr lang="tr-TR" sz="4800" dirty="0" smtClean="0"/>
              <a:t>               </a:t>
            </a:r>
            <a:r>
              <a:rPr lang="tr-TR" sz="8000" dirty="0" smtClean="0"/>
              <a:t>             </a:t>
            </a:r>
            <a:endParaRPr lang="tr-TR" sz="80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8610085" y="5375646"/>
            <a:ext cx="351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Mert TÜRKOĞLU</a:t>
            </a:r>
          </a:p>
          <a:p>
            <a:r>
              <a:rPr lang="tr-TR" dirty="0" smtClean="0"/>
              <a:t>170316039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374762" y="3807099"/>
            <a:ext cx="6235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7200" dirty="0">
                <a:solidFill>
                  <a:srgbClr val="FF0000"/>
                </a:solidFill>
              </a:rPr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35998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52A8FB-CB3E-4397-AA58-18C99473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84" y="805597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&amp; Methodology</a:t>
            </a:r>
            <a:r>
              <a:rPr lang="tr-T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69D724-7407-42E6-955D-EE639830DA47}"/>
              </a:ext>
            </a:extLst>
          </p:cNvPr>
          <p:cNvSpPr/>
          <p:nvPr/>
        </p:nvSpPr>
        <p:spPr>
          <a:xfrm>
            <a:off x="712795" y="2629979"/>
            <a:ext cx="2486149" cy="12720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tr-T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tr-T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üzerinde </a:t>
            </a:r>
            <a:r>
              <a:rPr lang="tr-T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tr-T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data analizi </a:t>
            </a:r>
            <a:endParaRPr lang="tr-T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1AB8C414-B7A6-4F1A-BD1B-2AC3DEBF68C3}"/>
              </a:ext>
            </a:extLst>
          </p:cNvPr>
          <p:cNvCxnSpPr>
            <a:cxnSpLocks/>
          </p:cNvCxnSpPr>
          <p:nvPr/>
        </p:nvCxnSpPr>
        <p:spPr>
          <a:xfrm>
            <a:off x="3309257" y="3266002"/>
            <a:ext cx="105169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C489BCB-6343-4B7D-AFFB-A66C07E6E656}"/>
              </a:ext>
            </a:extLst>
          </p:cNvPr>
          <p:cNvSpPr/>
          <p:nvPr/>
        </p:nvSpPr>
        <p:spPr>
          <a:xfrm>
            <a:off x="4530764" y="2682233"/>
            <a:ext cx="3220588" cy="1167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tr-T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lerin</a:t>
            </a:r>
            <a:r>
              <a:rPr lang="tr-T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tr-T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edilmesi</a:t>
            </a:r>
            <a:endParaRPr lang="tr-T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1A13AD06-C00D-4997-951E-B1CD2AD5867B}"/>
              </a:ext>
            </a:extLst>
          </p:cNvPr>
          <p:cNvCxnSpPr>
            <a:cxnSpLocks/>
          </p:cNvCxnSpPr>
          <p:nvPr/>
        </p:nvCxnSpPr>
        <p:spPr>
          <a:xfrm>
            <a:off x="7940039" y="3266002"/>
            <a:ext cx="105169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0CB2A57-77F8-4DE4-AD08-A29846941F59}"/>
              </a:ext>
            </a:extLst>
          </p:cNvPr>
          <p:cNvSpPr/>
          <p:nvPr/>
        </p:nvSpPr>
        <p:spPr>
          <a:xfrm>
            <a:off x="9083172" y="2414942"/>
            <a:ext cx="2925948" cy="14870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tr-T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tr-T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ile </a:t>
            </a:r>
            <a:r>
              <a:rPr lang="tr-T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colonlar</a:t>
            </a:r>
            <a:r>
              <a:rPr lang="tr-T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üzerinde işlemlerin yapılması</a:t>
            </a:r>
            <a:endParaRPr lang="tr-T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80DCDB53-8B69-42EF-804B-6AE57DEB2E03}"/>
              </a:ext>
            </a:extLst>
          </p:cNvPr>
          <p:cNvCxnSpPr>
            <a:cxnSpLocks/>
          </p:cNvCxnSpPr>
          <p:nvPr/>
        </p:nvCxnSpPr>
        <p:spPr>
          <a:xfrm>
            <a:off x="10482958" y="3980914"/>
            <a:ext cx="0" cy="91620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3705203-8E54-4C45-88B2-9DBB1B8E1C38}"/>
              </a:ext>
            </a:extLst>
          </p:cNvPr>
          <p:cNvSpPr/>
          <p:nvPr/>
        </p:nvSpPr>
        <p:spPr>
          <a:xfrm>
            <a:off x="4981581" y="5101181"/>
            <a:ext cx="3022466" cy="11887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Sonuç</a:t>
            </a:r>
            <a:endParaRPr lang="tr-T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286E50E1-96F4-4B85-B702-511AED2E9C60}"/>
              </a:ext>
            </a:extLst>
          </p:cNvPr>
          <p:cNvCxnSpPr>
            <a:cxnSpLocks/>
          </p:cNvCxnSpPr>
          <p:nvPr/>
        </p:nvCxnSpPr>
        <p:spPr>
          <a:xfrm flipH="1">
            <a:off x="8117840" y="5707408"/>
            <a:ext cx="873889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F7D651B-9A87-416F-82FB-CDAC547BCFA2}"/>
              </a:ext>
            </a:extLst>
          </p:cNvPr>
          <p:cNvSpPr/>
          <p:nvPr/>
        </p:nvSpPr>
        <p:spPr>
          <a:xfrm>
            <a:off x="9215252" y="4976008"/>
            <a:ext cx="2976748" cy="14324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tr-T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kütüphanesiyle modelleme :</a:t>
            </a:r>
          </a:p>
          <a:p>
            <a:pPr algn="ctr"/>
            <a:r>
              <a:rPr lang="tr-T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tr-T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reg,ridge</a:t>
            </a:r>
            <a:endParaRPr lang="tr-T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2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Salary</a:t>
            </a:r>
            <a:r>
              <a:rPr lang="tr-TR" dirty="0" smtClean="0">
                <a:solidFill>
                  <a:srgbClr val="FF0000"/>
                </a:solidFill>
              </a:rPr>
              <a:t> datadaki ilk 5 datam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29" y="2350789"/>
            <a:ext cx="7522787" cy="2947728"/>
          </a:xfrm>
        </p:spPr>
      </p:pic>
    </p:spTree>
    <p:extLst>
      <p:ext uri="{BB962C8B-B14F-4D97-AF65-F5344CB8AC3E}">
        <p14:creationId xmlns:p14="http://schemas.microsoft.com/office/powerpoint/2010/main" val="9699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tr-T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r>
              <a:rPr lang="tr-T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dosyasındaki ilk 5 datam</a:t>
            </a:r>
            <a:endParaRPr lang="tr-T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37" y="2379874"/>
            <a:ext cx="8740897" cy="3307977"/>
          </a:xfrm>
        </p:spPr>
      </p:pic>
    </p:spTree>
    <p:extLst>
      <p:ext uri="{BB962C8B-B14F-4D97-AF65-F5344CB8AC3E}">
        <p14:creationId xmlns:p14="http://schemas.microsoft.com/office/powerpoint/2010/main" val="62163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tr-T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değişkenin 2 dosyada da bulunmasından faydalanarak bu 2 dosyayı </a:t>
            </a:r>
            <a:r>
              <a:rPr lang="tr-TR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tr-T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methoduyla</a:t>
            </a:r>
            <a:r>
              <a:rPr lang="tr-T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birleştirdik</a:t>
            </a:r>
            <a:endParaRPr lang="tr-T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82" y="2348808"/>
            <a:ext cx="8827152" cy="3795089"/>
          </a:xfrm>
        </p:spPr>
      </p:pic>
    </p:spTree>
    <p:extLst>
      <p:ext uri="{BB962C8B-B14F-4D97-AF65-F5344CB8AC3E}">
        <p14:creationId xmlns:p14="http://schemas.microsoft.com/office/powerpoint/2010/main" val="217532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tr-TR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r>
              <a:rPr lang="tr-TR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</a:t>
            </a:r>
            <a:r>
              <a:rPr lang="tr-T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verilerimin sadece 2017 yılındaki veriler olmasını istiyorum çünkü maaşlar 2017 yılının maaşları</a:t>
            </a:r>
            <a:endParaRPr lang="tr-T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80" y="2294994"/>
            <a:ext cx="9774987" cy="3666023"/>
          </a:xfrm>
        </p:spPr>
      </p:pic>
    </p:spTree>
    <p:extLst>
      <p:ext uri="{BB962C8B-B14F-4D97-AF65-F5344CB8AC3E}">
        <p14:creationId xmlns:p14="http://schemas.microsoft.com/office/powerpoint/2010/main" val="261827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Aynı şekilde 2017 yılı istatistiklerini içeren </a:t>
            </a:r>
            <a:r>
              <a:rPr lang="tr-TR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tr-T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im(df2017) ile </a:t>
            </a:r>
            <a:r>
              <a:rPr lang="tr-TR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tr-T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tr-TR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tr-T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ini birleştiriyorum</a:t>
            </a:r>
            <a:endParaRPr lang="tr-T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70" y="2139724"/>
            <a:ext cx="7717355" cy="4195762"/>
          </a:xfrm>
        </p:spPr>
      </p:pic>
    </p:spTree>
    <p:extLst>
      <p:ext uri="{BB962C8B-B14F-4D97-AF65-F5344CB8AC3E}">
        <p14:creationId xmlns:p14="http://schemas.microsoft.com/office/powerpoint/2010/main" val="78261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Benim kullandığım değişkenler</a:t>
            </a:r>
            <a:endParaRPr lang="tr-T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2" y="1718777"/>
            <a:ext cx="9654989" cy="44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3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1571" y="273691"/>
            <a:ext cx="9404723" cy="1400530"/>
          </a:xfrm>
        </p:spPr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tr-T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değerlerden kurtuldum</a:t>
            </a:r>
            <a:endParaRPr lang="tr-T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08" y="2135776"/>
            <a:ext cx="8838047" cy="383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3CD6B0C6BF08694F81977D3FF99A4F9F" ma:contentTypeVersion="10" ma:contentTypeDescription="Yeni belge oluşturun." ma:contentTypeScope="" ma:versionID="3ade65e8dd92ffbaaa1fdb4ce9e57c62">
  <xsd:schema xmlns:xsd="http://www.w3.org/2001/XMLSchema" xmlns:xs="http://www.w3.org/2001/XMLSchema" xmlns:p="http://schemas.microsoft.com/office/2006/metadata/properties" xmlns:ns2="3c16bf6e-287d-4ab2-a532-794761cdd858" targetNamespace="http://schemas.microsoft.com/office/2006/metadata/properties" ma:root="true" ma:fieldsID="918318a1fdfd48e72808a3f5ee346e13" ns2:_="">
    <xsd:import namespace="3c16bf6e-287d-4ab2-a532-794761cdd85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6bf6e-287d-4ab2-a532-794761cdd85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c16bf6e-287d-4ab2-a532-794761cdd858" xsi:nil="true"/>
  </documentManagement>
</p:properties>
</file>

<file path=customXml/itemProps1.xml><?xml version="1.0" encoding="utf-8"?>
<ds:datastoreItem xmlns:ds="http://schemas.openxmlformats.org/officeDocument/2006/customXml" ds:itemID="{403D2DB3-C970-40B6-8721-78A4B015198A}"/>
</file>

<file path=customXml/itemProps2.xml><?xml version="1.0" encoding="utf-8"?>
<ds:datastoreItem xmlns:ds="http://schemas.openxmlformats.org/officeDocument/2006/customXml" ds:itemID="{DC842162-A9A3-4549-95DB-09AAF970E664}"/>
</file>

<file path=customXml/itemProps3.xml><?xml version="1.0" encoding="utf-8"?>
<ds:datastoreItem xmlns:ds="http://schemas.openxmlformats.org/officeDocument/2006/customXml" ds:itemID="{9EA239A3-2D9B-44FA-A0EF-319616AF5798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154</Words>
  <Application>Microsoft Office PowerPoint</Application>
  <PresentationFormat>Geniş ekran</PresentationFormat>
  <Paragraphs>28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İyon</vt:lpstr>
      <vt:lpstr>PowerPoint Sunusu</vt:lpstr>
      <vt:lpstr>Data &amp; Methodology </vt:lpstr>
      <vt:lpstr>Salary datadaki ilk 5 datam</vt:lpstr>
      <vt:lpstr>Season Stats dosyasındaki ilk 5 datam</vt:lpstr>
      <vt:lpstr>Player değişkenin 2 dosyada da bulunmasından faydalanarak bu 2 dosyayı merge methoduyla birleştirdik</vt:lpstr>
      <vt:lpstr>Season stats taki verilerimin sadece 2017 yılındaki veriler olmasını istiyorum çünkü maaşlar 2017 yılının maaşları</vt:lpstr>
      <vt:lpstr>Aynı şekilde 2017 yılı istatistiklerini içeren dataframe im(df2017) ile salary data frame ini birleştiriyorum</vt:lpstr>
      <vt:lpstr>Benim kullandığım değişkenler</vt:lpstr>
      <vt:lpstr>Null değerlerden kurtuldum</vt:lpstr>
      <vt:lpstr>Değişkenlerimin istatiksel değerleri</vt:lpstr>
      <vt:lpstr>PowerPoint Sunusu</vt:lpstr>
      <vt:lpstr>En genç olup en yüksek maaşı alan 10 oyuncu</vt:lpstr>
      <vt:lpstr>Değişkenlerin birbirleriyle olan korelasyonu bizim için önemli olan season17_18 değişkenin diğer değişkenlerlerle olan korelasyonu</vt:lpstr>
      <vt:lpstr>NOT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Amaç:bir oyuncunun pozisyonuna göre iyi olması gereken istatistiklerini değerlendirip bu oyuncunun pozisyonundaki ortalama istatistik bilgileri ve maaşını alarak maaş tahmininde bulunma</dc:title>
  <dc:creator>ronaldinho424</dc:creator>
  <cp:lastModifiedBy>ronaldinho424</cp:lastModifiedBy>
  <cp:revision>12</cp:revision>
  <dcterms:created xsi:type="dcterms:W3CDTF">2020-06-15T14:53:08Z</dcterms:created>
  <dcterms:modified xsi:type="dcterms:W3CDTF">2020-06-15T20:07:07Z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0x0101003CD6B0C6BF08694F81977D3FF99A4F9F</vt:lpwstr>
  </property>
</Properties>
</file>