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10" r:id="rId1"/>
  </p:sldMasterIdLst>
  <p:notesMasterIdLst>
    <p:notesMasterId r:id="rId11"/>
  </p:notesMasterIdLst>
  <p:sldIdLst>
    <p:sldId id="347" r:id="rId2"/>
    <p:sldId id="348" r:id="rId3"/>
    <p:sldId id="349" r:id="rId4"/>
    <p:sldId id="350" r:id="rId5"/>
    <p:sldId id="351" r:id="rId6"/>
    <p:sldId id="353" r:id="rId7"/>
    <p:sldId id="352" r:id="rId8"/>
    <p:sldId id="354" r:id="rId9"/>
    <p:sldId id="355" r:id="rId10"/>
  </p:sldIdLst>
  <p:sldSz cx="9144000" cy="5143500" type="screen16x9"/>
  <p:notesSz cx="6858000" cy="9144000"/>
  <p:embeddedFontLst>
    <p:embeddedFont>
      <p:font typeface="Didact Gothic" panose="00000500000000000000" pitchFamily="2" charset="0"/>
      <p:regular r:id="rId12"/>
    </p:embeddedFont>
    <p:embeddedFont>
      <p:font typeface="Julius Sans One" panose="020B0604020202020204" charset="0"/>
      <p:regular r:id="rId13"/>
    </p:embeddedFont>
    <p:embeddedFont>
      <p:font typeface="Montserrat" panose="00000500000000000000" pitchFamily="2" charset="0"/>
      <p:regular r:id="rId14"/>
      <p:bold r:id="rId15"/>
      <p:italic r:id="rId16"/>
      <p:boldItalic r:id="rId17"/>
    </p:embeddedFont>
    <p:embeddedFont>
      <p:font typeface="Questrial" pitchFamily="2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464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690B69-E895-4434-94E6-12AEDA382614}" v="1" dt="2023-03-05T19:05:52.634"/>
    <p1510:client id="{5910AD2E-65A5-4235-8054-AB1ED02DF3EB}" v="20" dt="2023-03-05T20:55:24.671"/>
    <p1510:client id="{5A46C2F5-A10B-47F9-A714-D44982BAE18D}" v="509" dt="2023-03-05T19:27:58.775"/>
    <p1510:client id="{71E82623-DCFF-4E26-A52C-DBD96CF10114}" v="3" dt="2023-03-05T19:11:56.020"/>
    <p1510:client id="{9DEF26B8-08DB-4E52-ABB3-000C67FEC1FE}" v="4" dt="2023-03-05T20:39:37.351"/>
    <p1510:client id="{A582DC36-A7F8-42A6-B6C8-2F32C4465AF8}" v="9" dt="2023-03-05T19:28:07.392"/>
    <p1510:client id="{B9420184-9450-4EE5-8C44-FCD9E334D83D}" v="132" dt="2023-03-05T20:40:44.758"/>
    <p1510:client id="{CAE18622-A500-403D-ACDE-13C00CD053D6}" v="8" dt="2023-03-05T19:04:04.938"/>
  </p1510:revLst>
</p1510:revInfo>
</file>

<file path=ppt/tableStyles.xml><?xml version="1.0" encoding="utf-8"?>
<a:tblStyleLst xmlns:a="http://schemas.openxmlformats.org/drawingml/2006/main" def="{9806816F-1A5F-454E-8F05-36A70B7FD1C4}">
  <a:tblStyle styleId="{9806816F-1A5F-454E-8F05-36A70B7FD1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96" d="100"/>
          <a:sy n="196" d="100"/>
        </p:scale>
        <p:origin x="144" y="144"/>
      </p:cViewPr>
      <p:guideLst>
        <p:guide pos="446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f4bd203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8f4bd203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6548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f6f6f201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f6f6f201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4338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7b02797fa4_2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7b02797fa4_2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4823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7b02797fa4_2_17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7b02797fa4_2_17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4052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7b02797fa4_2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7b02797fa4_2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3090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a1249ffcf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a1249ffcf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8857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a1249ffcf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a1249ffcf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3218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a1249ffcf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a1249ffcf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6560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ga8cc62eee0_9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6" name="Google Shape;1916;ga8cc62eee0_9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9027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4000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32_1">
    <p:bg>
      <p:bgPr>
        <a:solidFill>
          <a:schemeClr val="accent5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"/>
          <p:cNvSpPr/>
          <p:nvPr/>
        </p:nvSpPr>
        <p:spPr>
          <a:xfrm rot="5400000" flipH="1">
            <a:off x="-3170100" y="96925"/>
            <a:ext cx="10676100" cy="48081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41"/>
          <p:cNvSpPr txBox="1">
            <a:spLocks noGrp="1"/>
          </p:cNvSpPr>
          <p:nvPr>
            <p:ph type="title"/>
          </p:nvPr>
        </p:nvSpPr>
        <p:spPr>
          <a:xfrm>
            <a:off x="5621850" y="1032225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41"/>
          <p:cNvSpPr txBox="1">
            <a:spLocks noGrp="1"/>
          </p:cNvSpPr>
          <p:nvPr>
            <p:ph type="subTitle" idx="1"/>
          </p:nvPr>
        </p:nvSpPr>
        <p:spPr>
          <a:xfrm>
            <a:off x="5295600" y="1276125"/>
            <a:ext cx="24162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18" name="Google Shape;318;p41"/>
          <p:cNvSpPr txBox="1">
            <a:spLocks noGrp="1"/>
          </p:cNvSpPr>
          <p:nvPr>
            <p:ph type="title" idx="2"/>
          </p:nvPr>
        </p:nvSpPr>
        <p:spPr>
          <a:xfrm>
            <a:off x="713225" y="2279700"/>
            <a:ext cx="3328800" cy="5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9" name="Google Shape;319;p41"/>
          <p:cNvSpPr txBox="1">
            <a:spLocks noGrp="1"/>
          </p:cNvSpPr>
          <p:nvPr>
            <p:ph type="title" idx="3"/>
          </p:nvPr>
        </p:nvSpPr>
        <p:spPr>
          <a:xfrm>
            <a:off x="5621850" y="2460810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0" name="Google Shape;320;p41"/>
          <p:cNvSpPr txBox="1">
            <a:spLocks noGrp="1"/>
          </p:cNvSpPr>
          <p:nvPr>
            <p:ph type="subTitle" idx="4"/>
          </p:nvPr>
        </p:nvSpPr>
        <p:spPr>
          <a:xfrm>
            <a:off x="5295600" y="2709472"/>
            <a:ext cx="24162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21" name="Google Shape;321;p41"/>
          <p:cNvSpPr txBox="1">
            <a:spLocks noGrp="1"/>
          </p:cNvSpPr>
          <p:nvPr>
            <p:ph type="title" idx="5"/>
          </p:nvPr>
        </p:nvSpPr>
        <p:spPr>
          <a:xfrm>
            <a:off x="5621850" y="3877419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41"/>
          <p:cNvSpPr txBox="1">
            <a:spLocks noGrp="1"/>
          </p:cNvSpPr>
          <p:nvPr>
            <p:ph type="subTitle" idx="6"/>
          </p:nvPr>
        </p:nvSpPr>
        <p:spPr>
          <a:xfrm>
            <a:off x="5295600" y="4126082"/>
            <a:ext cx="24162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23" name="Google Shape;323;p41"/>
          <p:cNvSpPr/>
          <p:nvPr/>
        </p:nvSpPr>
        <p:spPr>
          <a:xfrm rot="10800000">
            <a:off x="6984125" y="-61437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24" name="Google Shape;324;p41"/>
          <p:cNvSpPr/>
          <p:nvPr/>
        </p:nvSpPr>
        <p:spPr>
          <a:xfrm rot="10800000">
            <a:off x="7044125" y="-709625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25" name="Google Shape;325;p41"/>
          <p:cNvSpPr/>
          <p:nvPr/>
        </p:nvSpPr>
        <p:spPr>
          <a:xfrm flipH="1">
            <a:off x="7963400" y="3988625"/>
            <a:ext cx="1355400" cy="13143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26" name="Google Shape;326;p41"/>
          <p:cNvSpPr/>
          <p:nvPr/>
        </p:nvSpPr>
        <p:spPr>
          <a:xfrm>
            <a:off x="7338200" y="4256000"/>
            <a:ext cx="2913300" cy="13665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1_1">
    <p:bg>
      <p:bgPr>
        <a:solidFill>
          <a:schemeClr val="dk1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4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44"/>
          <p:cNvSpPr/>
          <p:nvPr/>
        </p:nvSpPr>
        <p:spPr>
          <a:xfrm rot="10800000" flipH="1">
            <a:off x="-229775" y="-36025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44"/>
          <p:cNvSpPr/>
          <p:nvPr/>
        </p:nvSpPr>
        <p:spPr>
          <a:xfrm>
            <a:off x="6989900" y="3447800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0">
  <p:cSld name="TITLE_AND_BODY_1">
    <p:bg>
      <p:bgPr>
        <a:solidFill>
          <a:schemeClr val="accent5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>
            <a:spLocks noGrp="1"/>
          </p:cNvSpPr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49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1" name="Google Shape;361;p49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2" name="Google Shape;362;p49"/>
          <p:cNvSpPr/>
          <p:nvPr/>
        </p:nvSpPr>
        <p:spPr>
          <a:xfrm rot="10800000">
            <a:off x="5515225" y="-1807100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9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77109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35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7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2" name="Google Shape;432;p57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3" name="Google Shape;433;p57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4" name="Google Shape;434;p57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35_1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8"/>
          <p:cNvSpPr/>
          <p:nvPr/>
        </p:nvSpPr>
        <p:spPr>
          <a:xfrm rot="10800000" flipH="1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58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2">
  <p:cSld name="CUSTOM_35_1_1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9" name="Google Shape;439;p59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0" name="Google Shape;440;p59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59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59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59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59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5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" type="titleOnly">
  <p:cSld name="TITLE_ONLY">
    <p:bg>
      <p:bgPr>
        <a:solidFill>
          <a:schemeClr val="accent5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6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3" name="Google Shape;33;p6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4" name="Google Shape;34;p6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5" name="Google Shape;35;p6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1">
    <p:bg>
      <p:bgPr>
        <a:solidFill>
          <a:schemeClr val="accent5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/>
          <p:nvPr/>
        </p:nvSpPr>
        <p:spPr>
          <a:xfrm>
            <a:off x="1348225" y="695250"/>
            <a:ext cx="6572100" cy="375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9"/>
          <p:cNvSpPr/>
          <p:nvPr/>
        </p:nvSpPr>
        <p:spPr>
          <a:xfrm rot="10800000">
            <a:off x="3133650" y="-22775"/>
            <a:ext cx="2876700" cy="1295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2517475" y="2351960"/>
            <a:ext cx="4109100" cy="14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2984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298450" algn="just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5">
    <p:bg>
      <p:bgPr>
        <a:solidFill>
          <a:schemeClr val="accent5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862450" y="3418086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1"/>
          </p:nvPr>
        </p:nvSpPr>
        <p:spPr>
          <a:xfrm>
            <a:off x="424450" y="3659411"/>
            <a:ext cx="2639700" cy="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title" idx="2"/>
          </p:nvPr>
        </p:nvSpPr>
        <p:spPr>
          <a:xfrm>
            <a:off x="6525755" y="3418086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3"/>
          </p:nvPr>
        </p:nvSpPr>
        <p:spPr>
          <a:xfrm>
            <a:off x="6087751" y="3659411"/>
            <a:ext cx="2639700" cy="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title" idx="4"/>
          </p:nvPr>
        </p:nvSpPr>
        <p:spPr>
          <a:xfrm>
            <a:off x="3690150" y="3418086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subTitle" idx="5"/>
          </p:nvPr>
        </p:nvSpPr>
        <p:spPr>
          <a:xfrm>
            <a:off x="3252148" y="3659411"/>
            <a:ext cx="2639700" cy="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title" idx="6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0">
    <p:bg>
      <p:bgPr>
        <a:solidFill>
          <a:schemeClr val="accent5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/>
          <p:nvPr/>
        </p:nvSpPr>
        <p:spPr>
          <a:xfrm rot="-5400000">
            <a:off x="5236050" y="1293550"/>
            <a:ext cx="3924900" cy="3891000"/>
          </a:xfrm>
          <a:prstGeom prst="rtTriangle">
            <a:avLst/>
          </a:prstGeom>
          <a:solidFill>
            <a:srgbClr val="6868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1"/>
          <p:cNvSpPr/>
          <p:nvPr/>
        </p:nvSpPr>
        <p:spPr>
          <a:xfrm rot="10800000" flipH="1">
            <a:off x="37875" y="150"/>
            <a:ext cx="9106200" cy="4469700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1"/>
          <p:cNvSpPr/>
          <p:nvPr/>
        </p:nvSpPr>
        <p:spPr>
          <a:xfrm flipH="1">
            <a:off x="3580800" y="1387275"/>
            <a:ext cx="9554400" cy="4859700"/>
          </a:xfrm>
          <a:prstGeom prst="triangle">
            <a:avLst>
              <a:gd name="adj" fmla="val 4942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ctrTitle"/>
          </p:nvPr>
        </p:nvSpPr>
        <p:spPr>
          <a:xfrm>
            <a:off x="1690800" y="1232050"/>
            <a:ext cx="5762400" cy="5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ubTitle" idx="1"/>
          </p:nvPr>
        </p:nvSpPr>
        <p:spPr>
          <a:xfrm>
            <a:off x="3058800" y="1873367"/>
            <a:ext cx="3026400" cy="9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CUSTOM_21_1">
    <p:bg>
      <p:bgPr>
        <a:solidFill>
          <a:schemeClr val="dk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body" idx="1"/>
          </p:nvPr>
        </p:nvSpPr>
        <p:spPr>
          <a:xfrm>
            <a:off x="713225" y="2347842"/>
            <a:ext cx="4109100" cy="14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713225" y="1521325"/>
            <a:ext cx="4109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5"/>
          <p:cNvSpPr/>
          <p:nvPr/>
        </p:nvSpPr>
        <p:spPr>
          <a:xfrm rot="5400000">
            <a:off x="-761012" y="-790512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59" name="Google Shape;159;p25"/>
          <p:cNvSpPr/>
          <p:nvPr/>
        </p:nvSpPr>
        <p:spPr>
          <a:xfrm rot="5400000">
            <a:off x="-856262" y="-1009587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60" name="Google Shape;160;p25"/>
          <p:cNvSpPr/>
          <p:nvPr/>
        </p:nvSpPr>
        <p:spPr>
          <a:xfrm rot="-5400000">
            <a:off x="2896850" y="288000"/>
            <a:ext cx="10141200" cy="45675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29_1">
    <p:bg>
      <p:bgPr>
        <a:solidFill>
          <a:schemeClr val="dk1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>
            <a:spLocks noGrp="1"/>
          </p:cNvSpPr>
          <p:nvPr>
            <p:ph type="title"/>
          </p:nvPr>
        </p:nvSpPr>
        <p:spPr>
          <a:xfrm>
            <a:off x="1043779" y="3204651"/>
            <a:ext cx="18975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39"/>
          <p:cNvSpPr txBox="1">
            <a:spLocks noGrp="1"/>
          </p:cNvSpPr>
          <p:nvPr>
            <p:ph type="subTitle" idx="1"/>
          </p:nvPr>
        </p:nvSpPr>
        <p:spPr>
          <a:xfrm>
            <a:off x="1059229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5" name="Google Shape;295;p39"/>
          <p:cNvSpPr txBox="1">
            <a:spLocks noGrp="1"/>
          </p:cNvSpPr>
          <p:nvPr>
            <p:ph type="title" idx="2"/>
          </p:nvPr>
        </p:nvSpPr>
        <p:spPr>
          <a:xfrm>
            <a:off x="2342317" y="1754375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39"/>
          <p:cNvSpPr txBox="1">
            <a:spLocks noGrp="1"/>
          </p:cNvSpPr>
          <p:nvPr>
            <p:ph type="subTitle" idx="3"/>
          </p:nvPr>
        </p:nvSpPr>
        <p:spPr>
          <a:xfrm>
            <a:off x="2349967" y="20640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7" name="Google Shape;297;p39"/>
          <p:cNvSpPr txBox="1">
            <a:spLocks noGrp="1"/>
          </p:cNvSpPr>
          <p:nvPr>
            <p:ph type="title" idx="4"/>
          </p:nvPr>
        </p:nvSpPr>
        <p:spPr>
          <a:xfrm>
            <a:off x="3631360" y="3204651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8" name="Google Shape;298;p39"/>
          <p:cNvSpPr txBox="1">
            <a:spLocks noGrp="1"/>
          </p:cNvSpPr>
          <p:nvPr>
            <p:ph type="subTitle" idx="5"/>
          </p:nvPr>
        </p:nvSpPr>
        <p:spPr>
          <a:xfrm>
            <a:off x="3639010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9" name="Google Shape;299;p39"/>
          <p:cNvSpPr txBox="1">
            <a:spLocks noGrp="1"/>
          </p:cNvSpPr>
          <p:nvPr>
            <p:ph type="title" idx="6"/>
          </p:nvPr>
        </p:nvSpPr>
        <p:spPr>
          <a:xfrm>
            <a:off x="4926083" y="1754375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0" name="Google Shape;300;p39"/>
          <p:cNvSpPr txBox="1">
            <a:spLocks noGrp="1"/>
          </p:cNvSpPr>
          <p:nvPr>
            <p:ph type="subTitle" idx="7"/>
          </p:nvPr>
        </p:nvSpPr>
        <p:spPr>
          <a:xfrm>
            <a:off x="4930583" y="20640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01" name="Google Shape;301;p39"/>
          <p:cNvSpPr txBox="1">
            <a:spLocks noGrp="1"/>
          </p:cNvSpPr>
          <p:nvPr>
            <p:ph type="title" idx="8"/>
          </p:nvPr>
        </p:nvSpPr>
        <p:spPr>
          <a:xfrm>
            <a:off x="6215127" y="3204651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2" name="Google Shape;302;p39"/>
          <p:cNvSpPr txBox="1">
            <a:spLocks noGrp="1"/>
          </p:cNvSpPr>
          <p:nvPr>
            <p:ph type="subTitle" idx="9"/>
          </p:nvPr>
        </p:nvSpPr>
        <p:spPr>
          <a:xfrm>
            <a:off x="6219627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03" name="Google Shape;303;p39"/>
          <p:cNvSpPr txBox="1">
            <a:spLocks noGrp="1"/>
          </p:cNvSpPr>
          <p:nvPr>
            <p:ph type="title" idx="13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8" r:id="rId4"/>
    <p:sldLayoutId id="2147483665" r:id="rId5"/>
    <p:sldLayoutId id="2147483666" r:id="rId6"/>
    <p:sldLayoutId id="2147483667" r:id="rId7"/>
    <p:sldLayoutId id="2147483671" r:id="rId8"/>
    <p:sldLayoutId id="2147483685" r:id="rId9"/>
    <p:sldLayoutId id="2147483687" r:id="rId10"/>
    <p:sldLayoutId id="2147483690" r:id="rId11"/>
    <p:sldLayoutId id="2147483695" r:id="rId12"/>
    <p:sldLayoutId id="2147483703" r:id="rId13"/>
    <p:sldLayoutId id="2147483704" r:id="rId14"/>
    <p:sldLayoutId id="2147483705" r:id="rId15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Musik Editor</a:t>
            </a:r>
            <a:endParaRPr/>
          </a:p>
        </p:txBody>
      </p:sp>
      <p:sp>
        <p:nvSpPr>
          <p:cNvPr id="464" name="Google Shape;464;p67"/>
          <p:cNvSpPr txBox="1">
            <a:spLocks noGrp="1"/>
          </p:cNvSpPr>
          <p:nvPr>
            <p:ph type="subTitle" idx="1"/>
          </p:nvPr>
        </p:nvSpPr>
        <p:spPr>
          <a:xfrm>
            <a:off x="4299249" y="4154375"/>
            <a:ext cx="4557749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Gruppe 24: Mert Uzeken, Aryan Bashir, Dinara Kurmanbek</a:t>
            </a:r>
            <a:endParaRPr/>
          </a:p>
        </p:txBody>
      </p:sp>
      <p:cxnSp>
        <p:nvCxnSpPr>
          <p:cNvPr id="465" name="Google Shape;465;p67"/>
          <p:cNvCxnSpPr/>
          <p:nvPr/>
        </p:nvCxnSpPr>
        <p:spPr>
          <a:xfrm>
            <a:off x="7402150" y="401655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1164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8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gliederung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471" name="Google Shape;471;p68"/>
          <p:cNvSpPr txBox="1">
            <a:spLocks noGrp="1"/>
          </p:cNvSpPr>
          <p:nvPr>
            <p:ph type="body" idx="1"/>
          </p:nvPr>
        </p:nvSpPr>
        <p:spPr>
          <a:xfrm>
            <a:off x="713225" y="1537616"/>
            <a:ext cx="60750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52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AutoNum type="arabicPeriod"/>
            </a:pPr>
            <a:r>
              <a:rPr lang="en-US" sz="1600" u="none" dirty="0" err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Überblick</a:t>
            </a:r>
            <a:endParaRPr lang="en-US" sz="1600" u="none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2952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0000"/>
              <a:buAutoNum type="arabicPeriod"/>
            </a:pPr>
            <a:r>
              <a:rPr lang="de-DE" sz="1600" dirty="0"/>
              <a:t>Zielsetzung</a:t>
            </a:r>
            <a:endParaRPr sz="1600" b="1" dirty="0"/>
          </a:p>
          <a:p>
            <a:pPr marL="457200" lvl="0" indent="-2952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AutoNum type="arabicPeriod"/>
            </a:pPr>
            <a:r>
              <a:rPr lang="en-US" sz="1600" u="none" dirty="0" err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Problemstellung</a:t>
            </a:r>
            <a:endParaRPr lang="en-US" sz="1600" u="none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2952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AutoNum type="arabicPeriod"/>
            </a:pPr>
            <a:r>
              <a:rPr lang="en-US" sz="1600" dirty="0" err="1"/>
              <a:t>Projektdemonstration</a:t>
            </a:r>
            <a:endParaRPr lang="en-US" sz="1600" u="none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2952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AutoNum type="arabicPeriod"/>
            </a:pPr>
            <a:r>
              <a:rPr lang="en-US" sz="1600" u="none" dirty="0" err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Lösung</a:t>
            </a:r>
            <a:endParaRPr lang="en-US" sz="1600" u="none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2952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AutoNum type="arabicPeriod"/>
            </a:pPr>
            <a:r>
              <a:rPr lang="de-DE" sz="1600" dirty="0"/>
              <a:t>Erkenntnisse</a:t>
            </a:r>
            <a:endParaRPr sz="1600" u="none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2952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AutoNum type="arabicPeriod"/>
            </a:pPr>
            <a:r>
              <a:rPr lang="de-DE" sz="1600" dirty="0" err="1">
                <a:uFill>
                  <a:noFill/>
                </a:uFill>
              </a:rPr>
              <a:t>Farzit</a:t>
            </a:r>
            <a:endParaRPr sz="1600" u="none" dirty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472" name="Google Shape;472;p68"/>
          <p:cNvCxnSpPr/>
          <p:nvPr/>
        </p:nvCxnSpPr>
        <p:spPr>
          <a:xfrm>
            <a:off x="819525" y="1268827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90933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76"/>
          <p:cNvSpPr txBox="1">
            <a:spLocks noGrp="1"/>
          </p:cNvSpPr>
          <p:nvPr>
            <p:ph type="body" idx="1"/>
          </p:nvPr>
        </p:nvSpPr>
        <p:spPr>
          <a:xfrm>
            <a:off x="391043" y="1273552"/>
            <a:ext cx="6310108" cy="3609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de-DE" sz="1600"/>
              <a:t>Ein Online Musik Editor zum erstellen von eigener Musik durch Soundsamples.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de-DE" sz="1600"/>
              <a:t>Einfache Bedienung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de-DE" sz="1600"/>
              <a:t>Keine Downloads, alles im Web</a:t>
            </a:r>
            <a:br>
              <a:rPr lang="de-DE" sz="1600"/>
            </a:br>
            <a:r>
              <a:rPr lang="de-DE" sz="1600"/>
              <a:t>Kompatibel mit jedem Betriebssystem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de-DE" sz="1600"/>
              <a:t>Funktionsfähig auf allen gängigen Browsern. </a:t>
            </a:r>
            <a:br>
              <a:rPr lang="de-DE" sz="1600"/>
            </a:br>
            <a:r>
              <a:rPr lang="de-DE" sz="1600"/>
              <a:t>(Firefox, Chrome, Brave …)</a:t>
            </a:r>
            <a:endParaRPr sz="1600"/>
          </a:p>
        </p:txBody>
      </p:sp>
      <p:sp>
        <p:nvSpPr>
          <p:cNvPr id="558" name="Google Shape;558;p76"/>
          <p:cNvSpPr txBox="1">
            <a:spLocks noGrp="1"/>
          </p:cNvSpPr>
          <p:nvPr>
            <p:ph type="title"/>
          </p:nvPr>
        </p:nvSpPr>
        <p:spPr>
          <a:xfrm>
            <a:off x="2517450" y="259973"/>
            <a:ext cx="4109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Überblick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0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7"/>
          <p:cNvSpPr txBox="1">
            <a:spLocks noGrp="1"/>
          </p:cNvSpPr>
          <p:nvPr>
            <p:ph type="title"/>
          </p:nvPr>
        </p:nvSpPr>
        <p:spPr>
          <a:xfrm>
            <a:off x="1100137" y="368800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Zielsetzung</a:t>
            </a:r>
            <a:endParaRPr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B1D54F3-B6F2-C8AA-F918-6B114FF48AE1}"/>
              </a:ext>
            </a:extLst>
          </p:cNvPr>
          <p:cNvSpPr txBox="1"/>
          <p:nvPr/>
        </p:nvSpPr>
        <p:spPr>
          <a:xfrm>
            <a:off x="1384425" y="1159800"/>
            <a:ext cx="6791325" cy="3614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de-DE" sz="1600">
                <a:latin typeface="Didact Gothic" panose="00000500000000000000" pitchFamily="2" charset="0"/>
              </a:rPr>
              <a:t>Nutzer im Frontend eine verständliche UI zu bieten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de-DE" sz="1600">
                <a:latin typeface="Didact Gothic" panose="00000500000000000000" pitchFamily="2" charset="0"/>
              </a:rPr>
              <a:t>Anlegen von Musik Projekten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de-DE" sz="1600">
                <a:latin typeface="Didact Gothic" panose="00000500000000000000" pitchFamily="2" charset="0"/>
              </a:rPr>
              <a:t>Erstellung von einen oder Mehreren Tracks in dem Musik Projekt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de-DE" sz="1600">
                <a:latin typeface="Didact Gothic" panose="00000500000000000000" pitchFamily="2" charset="0"/>
              </a:rPr>
              <a:t>Speichern von Projekten mit den dazugehörigen Tracks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de-DE" sz="1600">
                <a:latin typeface="Didact Gothic" panose="00000500000000000000" pitchFamily="2" charset="0"/>
              </a:rPr>
              <a:t>Laden von Projekten mit den dazugehörigen Tracks</a:t>
            </a:r>
            <a:br>
              <a:rPr lang="de-DE"/>
            </a:b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1066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98"/>
          <p:cNvSpPr txBox="1">
            <a:spLocks noGrp="1"/>
          </p:cNvSpPr>
          <p:nvPr>
            <p:ph type="title" idx="2"/>
          </p:nvPr>
        </p:nvSpPr>
        <p:spPr>
          <a:xfrm>
            <a:off x="-66745" y="2279700"/>
            <a:ext cx="4108770" cy="5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Problemstellung</a:t>
            </a:r>
            <a:endParaRPr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CB390AA-41EA-3C6C-3F98-2CCE435ACD20}"/>
              </a:ext>
            </a:extLst>
          </p:cNvPr>
          <p:cNvSpPr txBox="1"/>
          <p:nvPr/>
        </p:nvSpPr>
        <p:spPr>
          <a:xfrm>
            <a:off x="4572000" y="1125200"/>
            <a:ext cx="4572000" cy="33239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de-DE">
                <a:latin typeface="Didact Gothic"/>
              </a:rPr>
              <a:t>Java Sound Bibliotheken eigenen sich schlecht für Soundmanipulation</a:t>
            </a:r>
            <a:endParaRPr lang="ru-RU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de-DE">
                <a:latin typeface="Didact Gothic"/>
              </a:rPr>
              <a:t>Backend Soundverarbeitung gestaltet sich dadurch schwierig</a:t>
            </a:r>
            <a:endParaRPr lang="de-DE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de-DE">
                <a:latin typeface="Didact Gothic"/>
              </a:rPr>
              <a:t>Kann schnell leistungsintensiv für das Backend werden</a:t>
            </a:r>
            <a:endParaRPr lang="de-DE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de-DE">
                <a:latin typeface="Didact Gothic"/>
              </a:rPr>
              <a:t>Team</a:t>
            </a:r>
            <a:endParaRPr lang="ru-RU"/>
          </a:p>
          <a:p>
            <a:endParaRPr lang="de-DE">
              <a:latin typeface="Didact Gothic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43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9"/>
          <p:cNvSpPr txBox="1">
            <a:spLocks noGrp="1"/>
          </p:cNvSpPr>
          <p:nvPr>
            <p:ph type="title" idx="6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Projektdemonstration</a:t>
            </a:r>
            <a:endParaRPr b="1"/>
          </a:p>
        </p:txBody>
      </p:sp>
    </p:spTree>
    <p:extLst>
      <p:ext uri="{BB962C8B-B14F-4D97-AF65-F5344CB8AC3E}">
        <p14:creationId xmlns:p14="http://schemas.microsoft.com/office/powerpoint/2010/main" val="1040081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5"/>
          <p:cNvSpPr txBox="1">
            <a:spLocks noGrp="1"/>
          </p:cNvSpPr>
          <p:nvPr>
            <p:ph type="body" idx="1"/>
          </p:nvPr>
        </p:nvSpPr>
        <p:spPr>
          <a:xfrm>
            <a:off x="2117865" y="2571750"/>
            <a:ext cx="5019794" cy="14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Die Tonmanipulation auf J</a:t>
            </a:r>
            <a:r>
              <a:rPr lang="de-DE" sz="1600">
                <a:solidFill>
                  <a:srgbClr val="000000"/>
                </a:solidFill>
              </a:rPr>
              <a:t>s</a:t>
            </a:r>
            <a:r>
              <a:rPr lang="en" sz="1600">
                <a:solidFill>
                  <a:srgbClr val="000000"/>
                </a:solidFill>
              </a:rPr>
              <a:t>cript auslagern. (Clientside solution):</a:t>
            </a: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●"/>
            </a:pPr>
            <a:r>
              <a:rPr lang="de-DE" sz="1600">
                <a:solidFill>
                  <a:srgbClr val="000000"/>
                </a:solidFill>
              </a:rPr>
              <a:t>Vue.js </a:t>
            </a:r>
            <a:r>
              <a:rPr lang="de-DE" sz="1600" err="1">
                <a:solidFill>
                  <a:srgbClr val="000000"/>
                </a:solidFill>
              </a:rPr>
              <a:t>PlugIns</a:t>
            </a:r>
            <a:endParaRPr sz="16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●"/>
            </a:pPr>
            <a:r>
              <a:rPr lang="de-DE" sz="1600" err="1">
                <a:solidFill>
                  <a:srgbClr val="000000"/>
                </a:solidFill>
              </a:rPr>
              <a:t>Firebase</a:t>
            </a:r>
            <a:r>
              <a:rPr lang="de-DE" sz="1600">
                <a:solidFill>
                  <a:srgbClr val="000000"/>
                </a:solidFill>
              </a:rPr>
              <a:t> </a:t>
            </a:r>
            <a:r>
              <a:rPr lang="de-DE" sz="1600" err="1">
                <a:solidFill>
                  <a:srgbClr val="000000"/>
                </a:solidFill>
              </a:rPr>
              <a:t>extension</a:t>
            </a:r>
            <a:r>
              <a:rPr lang="de-DE" sz="1600">
                <a:solidFill>
                  <a:srgbClr val="000000"/>
                </a:solidFill>
              </a:rPr>
              <a:t> und </a:t>
            </a:r>
            <a:r>
              <a:rPr lang="de-DE" sz="1600" err="1">
                <a:solidFill>
                  <a:srgbClr val="000000"/>
                </a:solidFill>
              </a:rPr>
              <a:t>Typescript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551" name="Google Shape;551;p75"/>
          <p:cNvSpPr txBox="1">
            <a:spLocks noGrp="1"/>
          </p:cNvSpPr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Lösung</a:t>
            </a:r>
            <a:endParaRPr b="1"/>
          </a:p>
        </p:txBody>
      </p:sp>
      <p:cxnSp>
        <p:nvCxnSpPr>
          <p:cNvPr id="552" name="Google Shape;552;p75"/>
          <p:cNvCxnSpPr/>
          <p:nvPr/>
        </p:nvCxnSpPr>
        <p:spPr>
          <a:xfrm>
            <a:off x="4248450" y="225502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97386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84"/>
          <p:cNvSpPr txBox="1">
            <a:spLocks noGrp="1"/>
          </p:cNvSpPr>
          <p:nvPr>
            <p:ph type="ctrTitle"/>
          </p:nvPr>
        </p:nvSpPr>
        <p:spPr>
          <a:xfrm>
            <a:off x="1690800" y="250906"/>
            <a:ext cx="5762400" cy="5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Erkenntnisse</a:t>
            </a:r>
            <a:endParaRPr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9466950-61A4-D07E-155B-5DD8CCC935BF}"/>
              </a:ext>
            </a:extLst>
          </p:cNvPr>
          <p:cNvSpPr txBox="1"/>
          <p:nvPr/>
        </p:nvSpPr>
        <p:spPr>
          <a:xfrm>
            <a:off x="410018" y="1264918"/>
            <a:ext cx="5515639" cy="276998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de-DE" sz="1600">
                <a:latin typeface="Didact Gothic"/>
              </a:rPr>
              <a:t>Java Sound Bibliotheken eigenen sich schlecht für Soundmanipulation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de-DE" sz="1600">
                <a:latin typeface="Didact Gothic"/>
              </a:rPr>
              <a:t>Mehr Kommunikation im Team</a:t>
            </a:r>
            <a:br>
              <a:rPr lang="de-DE" sz="1600">
                <a:latin typeface="Didact Gothic"/>
              </a:rPr>
            </a:br>
            <a:r>
              <a:rPr lang="de-DE" sz="1600">
                <a:latin typeface="Didact Gothic"/>
              </a:rPr>
              <a:t>Lieferpflicht im Hinblick auf die Aufgabenverteilung.</a:t>
            </a:r>
            <a:endParaRPr lang="de-DE" sz="1600">
              <a:latin typeface="Didact Gothic" panose="000005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de-DE" sz="1600">
                <a:latin typeface="Didact Gothic"/>
              </a:rPr>
              <a:t>Klare Vision und immer neue Anpassung der Entwürfe. </a:t>
            </a:r>
            <a:endParaRPr lang="de-DE" sz="1600">
              <a:latin typeface="Didact Gothic" panose="00000500000000000000" pitchFamily="2" charset="0"/>
            </a:endParaRPr>
          </a:p>
          <a:p>
            <a:endParaRPr lang="de-DE">
              <a:latin typeface="Didact Gothic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997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p128"/>
          <p:cNvSpPr txBox="1">
            <a:spLocks noGrp="1"/>
          </p:cNvSpPr>
          <p:nvPr>
            <p:ph type="title"/>
          </p:nvPr>
        </p:nvSpPr>
        <p:spPr>
          <a:xfrm>
            <a:off x="2077230" y="49971"/>
            <a:ext cx="4553396" cy="1649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/>
              <a:t>Unser </a:t>
            </a:r>
            <a:r>
              <a:rPr lang="en" err="1"/>
              <a:t>Fazit</a:t>
            </a:r>
            <a:r>
              <a:rPr lang="en"/>
              <a:t>/ </a:t>
            </a:r>
            <a:r>
              <a:rPr lang="en" err="1"/>
              <a:t>Zusammenfassung</a:t>
            </a:r>
            <a:r>
              <a:rPr lang="en"/>
              <a:t>/ Ausblick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4864897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Grayscale Pitch Deck XL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Office PowerPoint</Application>
  <PresentationFormat>Bildschirmpräsentation (16:9)</PresentationFormat>
  <Paragraphs>37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6" baseType="lpstr">
      <vt:lpstr>Julius Sans One</vt:lpstr>
      <vt:lpstr>Questrial</vt:lpstr>
      <vt:lpstr>Arial</vt:lpstr>
      <vt:lpstr>Montserrat</vt:lpstr>
      <vt:lpstr>Didact Gothic</vt:lpstr>
      <vt:lpstr>Wingdings</vt:lpstr>
      <vt:lpstr>Minimalist Grayscale Pitch Deck XL by Slidesgo</vt:lpstr>
      <vt:lpstr>Musik Editor</vt:lpstr>
      <vt:lpstr>gliederung</vt:lpstr>
      <vt:lpstr>Überblick</vt:lpstr>
      <vt:lpstr>Zielsetzung</vt:lpstr>
      <vt:lpstr>Problemstellung</vt:lpstr>
      <vt:lpstr>Projektdemonstration</vt:lpstr>
      <vt:lpstr>Lösung</vt:lpstr>
      <vt:lpstr>Erkenntnisse</vt:lpstr>
      <vt:lpstr>Unser Fazit/ Zusammenfassung/ Ausblick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Musik Editor</dc:title>
  <dc:creator>Kiri Senpai</dc:creator>
  <cp:lastModifiedBy>A Baschir</cp:lastModifiedBy>
  <cp:revision>8</cp:revision>
  <dcterms:modified xsi:type="dcterms:W3CDTF">2023-03-05T21:57:33Z</dcterms:modified>
</cp:coreProperties>
</file>