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d5992eb8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7fd5992e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d5992eb8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7fd5992eb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d5992eb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7fd5992e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c356019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a7c35601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d5992eb8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7fd5992e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7c356019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a7c3560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fd5992eb8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7fd5992e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d5992eb8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7fd5992eb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d5992eb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7fd5992e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fd5992eb8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7fd5992e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chart" idx="2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5400000">
            <a:off x="5287790" y="2479502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 rot="5400000">
            <a:off x="1503560" y="736799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-12-822109-9.00017-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atista.com/statistics/871513/worldwide-data-created/" TargetMode="External"/><Relationship Id="rId5" Type="http://schemas.openxmlformats.org/officeDocument/2006/relationships/hyperlink" Target="https://arxiv.org/pdf/1612.00796.pdf" TargetMode="External"/><Relationship Id="rId4" Type="http://schemas.openxmlformats.org/officeDocument/2006/relationships/hyperlink" Target="https://seanmoriarity.com/2020/10/18/continual-learning-with-ewc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id="68" name="Google Shape;68;p16" descr="Fondin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6" descr="logo +marchi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6" descr="fasc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1388263" y="188912"/>
            <a:ext cx="63690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VISION AND PERCEPTION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CONTINUAL LEARNING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2628900" y="4523350"/>
            <a:ext cx="64008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Mert YILDIZ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1951070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Irene Amerini 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Paolo Russo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Comparison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490888"/>
            <a:ext cx="42386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1918925" y="2981500"/>
            <a:ext cx="5306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Without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1527750" y="920450"/>
            <a:ext cx="6088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Dropout as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1979850" y="3736100"/>
            <a:ext cx="5184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L2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25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12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98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918950" y="1004850"/>
            <a:ext cx="53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 Models Comparison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2109788"/>
            <a:ext cx="58102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2938200" y="978325"/>
            <a:ext cx="32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Intra-Task Learning Plot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684825"/>
            <a:ext cx="6781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3680550" y="968350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415550" y="2512250"/>
            <a:ext cx="6312900" cy="1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Importance of regularization in ML.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Retraining model each and every time is not feasible.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EWC is the best regularization for continually learning so far.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742809" y="1012700"/>
            <a:ext cx="16584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/>
              <a:t>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1216025" y="1690687"/>
            <a:ext cx="7416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600"/>
              <a:buFont typeface="Calibri"/>
              <a:buChar char="•"/>
            </a:pPr>
            <a:r>
              <a:rPr lang="en-US" sz="1600" dirty="0" err="1"/>
              <a:t>Michieli</a:t>
            </a:r>
            <a:r>
              <a:rPr lang="en-US" sz="1600" dirty="0"/>
              <a:t>, U., </a:t>
            </a:r>
            <a:r>
              <a:rPr lang="en-US" sz="1600" dirty="0" err="1"/>
              <a:t>Toldo</a:t>
            </a:r>
            <a:r>
              <a:rPr lang="en-US" sz="1600" dirty="0"/>
              <a:t>, M., &amp; </a:t>
            </a:r>
            <a:r>
              <a:rPr lang="en-US" sz="1600" dirty="0" err="1"/>
              <a:t>Zanuttigh</a:t>
            </a:r>
            <a:r>
              <a:rPr lang="en-US" sz="1600" dirty="0"/>
              <a:t>, P. (2022). Domain adaptation and continual learning in semantic segmentation. Advanced Methods and Deep Learning in Computer Vision, 275-303.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https://doi.org/10.1016/B978-0-12-822109-9.00017-5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Moriarty, S. (2020) “Continual Learning with Elastic Weight Consolidation in TensorFlow 2.” Available at: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https://seanmoriarity.com/2020/10/18/continual-learning-with-ewc/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Kirkpatrick, J. et. al. (2017, January 25). Overcoming catastrophic forgetting in neural networks. Retrieved from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https://arxiv.org/pdf/1612.00796.pdf</a:t>
            </a:r>
            <a:r>
              <a:rPr lang="en-US" sz="1600" dirty="0"/>
              <a:t>.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Total data volume worldwide 2010-2025. (2021, June 7). Statista. </a:t>
            </a:r>
            <a:r>
              <a:rPr lang="en-US" sz="1600" u="sng" dirty="0">
                <a:solidFill>
                  <a:schemeClr val="hlink"/>
                </a:solidFill>
                <a:hlinkClick r:id="rId6"/>
              </a:rPr>
              <a:t>https://www.statista.com/statistics/871513/worldwide-data-created/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3" y="1185888"/>
            <a:ext cx="8310676" cy="4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870650" y="1549350"/>
            <a:ext cx="5402700" cy="3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 sz="3000"/>
              <a:t>CONTENT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sz="30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Continual Learning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Dataset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 and Setup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Models Comparison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Conclusion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680550" y="30510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50275" y="5143350"/>
            <a:ext cx="7917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Do we need to retrain the model each and every time we receive new data?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 How can we overcome catastrophic forgetting in Neural Networks?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63" y="974362"/>
            <a:ext cx="5573875" cy="41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216025" y="1690684"/>
            <a:ext cx="7416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Ability of to learn continually from a stream of data</a:t>
            </a: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Mimic humans ability to continually acquire, fine-tune, and transfer knowledge and skills throughout their lifespan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954" y="2967023"/>
            <a:ext cx="5212075" cy="30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*Michieli, U., Toldo, M., &amp; Zanuttigh, P. (2022). Domain adaptation and continual learning in semantic segmentation. </a:t>
            </a:r>
            <a:r>
              <a:rPr lang="en-US" sz="1100" b="0" i="1">
                <a:latin typeface="Arial"/>
                <a:ea typeface="Arial"/>
                <a:cs typeface="Arial"/>
                <a:sym typeface="Arial"/>
              </a:rPr>
              <a:t>Advanced Methods and Deep Learning in Computer Vision</a:t>
            </a: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, 275-303. https://doi.org/10.1016/B978-0-12-822109-9.00017-5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86450" y="1690674"/>
            <a:ext cx="74169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Elastic Weight Consolidation (EWC)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/>
              <a:t>*Kirkpatrick, J. et. al. (2017, January 25). Overcoming catastrophic forgetting in neural networks</a:t>
            </a:r>
            <a:endParaRPr sz="1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88" y="3204773"/>
            <a:ext cx="4999825" cy="28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4776"/>
            <a:ext cx="3756650" cy="7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975" y="1690675"/>
            <a:ext cx="4590242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863550" y="1371428"/>
            <a:ext cx="74169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 dirty="0" err="1"/>
              <a:t>Tensorflow</a:t>
            </a:r>
            <a:r>
              <a:rPr lang="en-US" dirty="0"/>
              <a:t> Dataset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Classification of textures in colorectal cancer histology.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Each example is a 150 x 150 x 3 RGB image.</a:t>
            </a:r>
            <a:endParaRPr sz="1600"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6500 Images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Train : 5000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Validation: 750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Test set: 750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8 classes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['Tumor', 'Stroma', 'Complex', '</a:t>
            </a:r>
            <a:r>
              <a:rPr lang="en-US" sz="1600" dirty="0" err="1"/>
              <a:t>Lympho</a:t>
            </a:r>
            <a:r>
              <a:rPr lang="en-US" sz="1600" dirty="0"/>
              <a:t>', 'Debris', 'Mucosa', 'Adipose', 'Empty']</a:t>
            </a:r>
            <a:endParaRPr sz="16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50" y="4576325"/>
            <a:ext cx="1364107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51" y="4575433"/>
            <a:ext cx="1364100" cy="14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150" y="4577200"/>
            <a:ext cx="1364100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650" y="4575425"/>
            <a:ext cx="1364100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2750" y="4575425"/>
            <a:ext cx="1364100" cy="1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522450"/>
            <a:ext cx="8469851" cy="4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24750" y="2286750"/>
            <a:ext cx="5570100" cy="2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512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Output layer with Softmax activation with 8 nodes      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25" y="152400"/>
            <a:ext cx="1577714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0" y="1822475"/>
            <a:ext cx="62067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128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Task_0 output layer with Softmax activation with 2 nodes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Task_1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Task_2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Task_3 output layer with Softmax activation with 2 nodes        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25" y="377925"/>
            <a:ext cx="3077475" cy="5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(4:3)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Theme</vt:lpstr>
      <vt:lpstr> VISION AND PERCEPTION PROJECT  CONTINUAL LEARNING</vt:lpstr>
      <vt:lpstr>CONTENT  Introduction Continual Learning Dataset Model and Setup Models Comparison Conclusion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VISION AND PERCEPTION PROJECT  CONTINUAL LEARNING</dc:title>
  <dc:creator>MERTYILDIZ</dc:creator>
  <cp:lastModifiedBy>Mert YILDIZ</cp:lastModifiedBy>
  <cp:revision>1</cp:revision>
  <dcterms:modified xsi:type="dcterms:W3CDTF">2023-01-23T12:58:47Z</dcterms:modified>
</cp:coreProperties>
</file>