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pic>
        <p:nvPicPr>
          <p:cNvPr descr="fig:  assets/grafik1.jpg" id="0" name="Picture 1"/>
          <p:cNvPicPr>
            <a:picLocks noGrp="1" noChangeAspect="1"/>
          </p:cNvPicPr>
          <p:nvPr/>
        </p:nvPicPr>
        <p:blipFill>
          <a:blip r:embed="rId2"/>
          <a:stretch>
            <a:fillRect/>
          </a:stretch>
        </p:blipFill>
        <p:spPr bwMode="auto">
          <a:xfrm>
            <a:off x="3568700" y="850900"/>
            <a:ext cx="5105400" cy="2578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w:600px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pic>
        <p:nvPicPr>
          <p:cNvPr descr="assets/yazılım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w:300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w:300 h:300px w:300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a:p>
            <a:pPr lvl="0"/>
            <a:r>
              <a:rPr/>
              <a:t>…</a:t>
            </a:r>
          </a:p>
        </p:txBody>
      </p:sp>
      <p:pic>
        <p:nvPicPr>
          <p:cNvPr descr="fig:  assets/yazılım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right:40% h:280px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2022-10-25T12:52:04Z</dcterms:created>
  <dcterms:modified xsi:type="dcterms:W3CDTF">2022-10-25T12:52:04Z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