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is Computer Enginnering?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Job Description</a:t>
            </a:r>
            <a:br/>
            <a:br/>
            <a:r>
              <a:rPr/>
              <a:t>Author: Süleyman Mert ALMALI</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http://www.cs.bilkent.edu.tr/data/bilgisayartanitim.pdf</a:t>
            </a:r>
          </a:p>
          <a:p>
            <a:pPr lvl="0"/>
            <a:r>
              <a:rPr/>
              <a:t>https://www.sciencedirect.com/science/article/abs/pii/S0164121215001314</a:t>
            </a:r>
          </a:p>
          <a:p>
            <a:pPr lvl="0"/>
            <a:r>
              <a:rPr/>
              <a:t>https://www.etu.edu.tr/tr/bolum/bilgisayar-muhendisligi?pgNb=9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Job Description (Computer Engineering)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Fall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Computer Engineering</a:t>
            </a:r>
          </a:p>
        </p:txBody>
      </p:sp>
      <p:sp>
        <p:nvSpPr>
          <p:cNvPr id="3" name="Content Placeholder 2"/>
          <p:cNvSpPr>
            <a:spLocks noGrp="1"/>
          </p:cNvSpPr>
          <p:nvPr>
            <p:ph idx="1"/>
          </p:nvPr>
        </p:nvSpPr>
        <p:spPr/>
        <p:txBody>
          <a:bodyPr/>
          <a:lstStyle/>
          <a:p>
            <a:pPr lvl="0"/>
            <a:r>
              <a:rPr/>
              <a:t>Based on Computer Science theory, computers anything that can help and make our life easier. hardware, software, networks, security components, databases, etc. systems with answers science produces.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i="1"/>
              <a:t>What Does a Computer Engineer 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Computer engineer from unmanned aerial vehicles to banking applications, from social media to mobile environments, surgeon robots to the vehicles that can park themselves with the innovations it produces. It changes our lives in every way.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to Become a Successful Computer Engineer</a:t>
            </a:r>
          </a:p>
        </p:txBody>
      </p:sp>
      <p:sp>
        <p:nvSpPr>
          <p:cNvPr id="3" name="Content Placeholder 2"/>
          <p:cNvSpPr>
            <a:spLocks noGrp="1"/>
          </p:cNvSpPr>
          <p:nvPr>
            <p:ph idx="1"/>
          </p:nvPr>
        </p:nvSpPr>
        <p:spPr/>
        <p:txBody>
          <a:bodyPr/>
          <a:lstStyle/>
          <a:p>
            <a:pPr lvl="0"/>
            <a:r>
              <a:rPr/>
              <a:t>Mathematical acumen and problem solving ability</a:t>
            </a:r>
          </a:p>
          <a:p>
            <a:pPr lvl="0"/>
            <a:r>
              <a:rPr/>
              <a:t>Creativity</a:t>
            </a:r>
          </a:p>
          <a:p>
            <a:pPr lvl="0"/>
            <a:r>
              <a:rPr/>
              <a:t>Predisposition to Teamwork</a:t>
            </a:r>
          </a:p>
          <a:p>
            <a:pPr lvl="0"/>
            <a:r>
              <a:rPr/>
              <a:t>Communicate Effectively and Take Responsibility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Which Can Work in Institutions</a:t>
            </a:r>
          </a:p>
          <a:p>
            <a:pPr lvl="0"/>
            <a:r>
              <a:rPr/>
              <a:t>Information for defense industry and military institutions</a:t>
            </a:r>
            <a:br/>
          </a:p>
          <a:p>
            <a:pPr lvl="0"/>
            <a:r>
              <a:rPr/>
              <a:t>Hospital information system automation</a:t>
            </a:r>
          </a:p>
          <a:p>
            <a:pPr lvl="0"/>
            <a:r>
              <a:rPr/>
              <a:t>Finance and banking systems</a:t>
            </a:r>
          </a:p>
          <a:p>
            <a:pPr lvl="0"/>
            <a:r>
              <a:rPr/>
              <a:t>Sectors such as automotive, white goods, textile computer aided manufacturing systems</a:t>
            </a:r>
          </a:p>
          <a:p>
            <a:pPr lvl="0"/>
            <a:r>
              <a:rPr/>
              <a:t>Entertainment industry</a:t>
            </a:r>
          </a:p>
          <a:p>
            <a:pPr lvl="0"/>
            <a:r>
              <a:rPr/>
              <a:t>Universities and research centers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Job Title Do They Work in?</a:t>
            </a:r>
          </a:p>
          <a:p>
            <a:pPr lvl="0"/>
            <a:r>
              <a:rPr b="1"/>
              <a:t>Canada and Turkey Comparative Table</a:t>
            </a:r>
            <a:r>
              <a:rPr/>
              <a:t> Compared to Canada, we see more people working as computer engineers in Turkey. This shows that it would be more beneficial to develop in the field of computer engineering for those who want to work in Turkey.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 Enginnering?</dc:title>
  <dc:creator>Author: Süleyman Mert ALMALI</dc:creator>
  <cp:keywords/>
  <dcterms:created xsi:type="dcterms:W3CDTF">2022-10-25T12:52:14Z</dcterms:created>
  <dcterms:modified xsi:type="dcterms:W3CDTF">2022-10-25T12:52:14Z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What is Computer Enginnering?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Job Description</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