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2.en.md_doc.pdf" TargetMode="External" /><Relationship Id="rId3" Type="http://schemas.openxmlformats.org/officeDocument/2006/relationships/hyperlink" Target="week-2.en.md_slide.pdf" TargetMode="External" /><Relationship Id="rId4" Type="http://schemas.openxmlformats.org/officeDocument/2006/relationships/hyperlink" Target="week-2.en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Module Name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Images-5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h:800px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h:800px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Images-6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h:300px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h:500px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Sample-1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Sample-2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TODO</a:t>
            </a:r>
            <a:r>
              <a:rPr/>
              <a:t> UPDATE CONTENT FOR YOUR COURSE NOTES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https://www.hindawi.com/journals/scn/2018/6563089/</a:t>
            </a:r>
          </a:p>
          <a:p>
            <a:pPr lvl="0"/>
            <a:r>
              <a:rPr/>
              <a:t>https://dl.acm.org/doi/abs/10.1145/3410352.3410836</a:t>
            </a:r>
          </a:p>
          <a:p>
            <a:pPr lvl="0"/>
            <a:r>
              <a:rPr/>
              <a:t>https://www.sciencedirect.com/science/article/abs/pii/S2214212621002623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2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Week-2 (Sample Course Module Name)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20XX-20XX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Sample Topic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Topic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  <a:p>
            <a:pPr lvl="1"/>
            <a:r>
              <a:rPr/>
              <a:t>when an unknown printer took a galley of type and scrambled it to make a type specimen book. It has survived not only five centuries,</a:t>
            </a:r>
          </a:p>
          <a:p>
            <a:pPr lvl="2"/>
            <a:r>
              <a:rPr/>
              <a:t>but also the leap into electronic typesetting, remaining essentially unchanged.</a:t>
            </a:r>
          </a:p>
          <a:p>
            <a:pPr lvl="3"/>
            <a:r>
              <a:rPr/>
              <a:t>It was popularised in the 1960s with the release of Letraset sheets containing Lorem Ipsum passages, and more recently with desktop publishing software like Aldus PageMaker including versions of Lorem Ipsum.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Images-1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Images-2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Images-3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h:400px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Images-4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h:400px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creator>Author: Asst. Prof. Dr. Uğur CORUH</dc:creator>
  <cp:keywords/>
  <dcterms:created xsi:type="dcterms:W3CDTF">2022-10-24T13:11:06Z</dcterms:created>
  <dcterms:modified xsi:type="dcterms:W3CDTF">2022-10-24T13:11:06Z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Week-2</vt:lpwstr>
  </property>
  <property fmtid="{D5CDD505-2E9C-101B-9397-08002B2CF9AE}" pid="8" name="footer-center">
    <vt:lpwstr>License: WTFPL</vt:lpwstr>
  </property>
  <property fmtid="{D5CDD505-2E9C-101B-9397-08002B2CF9AE}" pid="9" name="footer-left">
    <vt:lpwstr>© Asst. Prof. 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Sample Course Name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Sample Course Module Name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