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7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12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79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300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7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05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0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7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7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4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A710-1639-4C18-96EF-17E860992038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ED34-6453-4B0B-A7D2-75404582FE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68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257348"/>
          </a:xfrm>
        </p:spPr>
      </p:pic>
    </p:spTree>
    <p:extLst>
      <p:ext uri="{BB962C8B-B14F-4D97-AF65-F5344CB8AC3E}">
        <p14:creationId xmlns:p14="http://schemas.microsoft.com/office/powerpoint/2010/main" val="40347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35675"/>
          </a:xfrm>
        </p:spPr>
      </p:pic>
    </p:spTree>
    <p:extLst>
      <p:ext uri="{BB962C8B-B14F-4D97-AF65-F5344CB8AC3E}">
        <p14:creationId xmlns:p14="http://schemas.microsoft.com/office/powerpoint/2010/main" val="3664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10515600" cy="6384018"/>
          </a:xfrm>
        </p:spPr>
      </p:pic>
    </p:spTree>
    <p:extLst>
      <p:ext uri="{BB962C8B-B14F-4D97-AF65-F5344CB8AC3E}">
        <p14:creationId xmlns:p14="http://schemas.microsoft.com/office/powerpoint/2010/main" val="27564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257348"/>
          </a:xfrm>
        </p:spPr>
      </p:pic>
    </p:spTree>
    <p:extLst>
      <p:ext uri="{BB962C8B-B14F-4D97-AF65-F5344CB8AC3E}">
        <p14:creationId xmlns:p14="http://schemas.microsoft.com/office/powerpoint/2010/main" val="26250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10515601" cy="6021820"/>
          </a:xfrm>
        </p:spPr>
      </p:pic>
    </p:spTree>
    <p:extLst>
      <p:ext uri="{BB962C8B-B14F-4D97-AF65-F5344CB8AC3E}">
        <p14:creationId xmlns:p14="http://schemas.microsoft.com/office/powerpoint/2010/main" val="9297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35675"/>
          </a:xfrm>
        </p:spPr>
      </p:pic>
    </p:spTree>
    <p:extLst>
      <p:ext uri="{BB962C8B-B14F-4D97-AF65-F5344CB8AC3E}">
        <p14:creationId xmlns:p14="http://schemas.microsoft.com/office/powerpoint/2010/main" val="3673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10515601" cy="5924839"/>
          </a:xfrm>
        </p:spPr>
      </p:pic>
    </p:spTree>
    <p:extLst>
      <p:ext uri="{BB962C8B-B14F-4D97-AF65-F5344CB8AC3E}">
        <p14:creationId xmlns:p14="http://schemas.microsoft.com/office/powerpoint/2010/main" val="6344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10515601" cy="6271202"/>
          </a:xfrm>
        </p:spPr>
      </p:pic>
    </p:spTree>
    <p:extLst>
      <p:ext uri="{BB962C8B-B14F-4D97-AF65-F5344CB8AC3E}">
        <p14:creationId xmlns:p14="http://schemas.microsoft.com/office/powerpoint/2010/main" val="42045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okulmus</dc:creator>
  <cp:lastModifiedBy>mert okulmus</cp:lastModifiedBy>
  <cp:revision>5</cp:revision>
  <dcterms:created xsi:type="dcterms:W3CDTF">2020-10-17T15:55:29Z</dcterms:created>
  <dcterms:modified xsi:type="dcterms:W3CDTF">2020-10-17T16:37:41Z</dcterms:modified>
</cp:coreProperties>
</file>