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4"/>
  </p:notesMasterIdLst>
  <p:sldIdLst>
    <p:sldId id="261" r:id="rId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Montserrat" pitchFamily="2" charset="77"/>
      <p:regular r:id="rId9"/>
      <p:bold r:id="rId10"/>
      <p:italic r:id="rId11"/>
      <p:boldItalic r:id="rId12"/>
    </p:embeddedFont>
    <p:embeddedFont>
      <p:font typeface="Questrial" pitchFamily="2" charset="77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08"/>
    <p:restoredTop sz="94609"/>
  </p:normalViewPr>
  <p:slideViewPr>
    <p:cSldViewPr snapToGrid="0">
      <p:cViewPr varScale="1">
        <p:scale>
          <a:sx n="139" d="100"/>
          <a:sy n="139" d="100"/>
        </p:scale>
        <p:origin x="888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18a562368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18a562368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9312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 rotWithShape="1">
          <a:blip r:embed="rId2">
            <a:alphaModFix/>
          </a:blip>
          <a:srcRect t="1146" r="15817"/>
          <a:stretch/>
        </p:blipFill>
        <p:spPr>
          <a:xfrm>
            <a:off x="7148476" y="0"/>
            <a:ext cx="19955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169875" y="62325"/>
            <a:ext cx="6978600" cy="9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240550" y="1364725"/>
            <a:ext cx="8351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365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365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365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365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365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365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365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3655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7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lvl="0" indent="0" algn="r" rtl="0"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 rtl="0"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 rtl="0"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 rtl="0"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 rtl="0"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 rtl="0"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 rtl="0"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 rtl="0"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 rtl="0"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28176" y="141875"/>
            <a:ext cx="1163425" cy="3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vak1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3" name="Google Shape;23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28176" y="141875"/>
            <a:ext cx="1163425" cy="31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412575" y="82950"/>
            <a:ext cx="6978600" cy="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412575" y="1380300"/>
            <a:ext cx="7986600" cy="29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489984" y="638199"/>
            <a:ext cx="1575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Google Shape;27;p4"/>
          <p:cNvSpPr txBox="1">
            <a:spLocks noGrp="1"/>
          </p:cNvSpPr>
          <p:nvPr>
            <p:ph type="subTitle" idx="2"/>
          </p:nvPr>
        </p:nvSpPr>
        <p:spPr>
          <a:xfrm>
            <a:off x="412575" y="728575"/>
            <a:ext cx="7986600" cy="4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vak1 1">
  <p:cSld name="TITLE_ONLY_2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2" name="Google Shape;32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28176" y="141875"/>
            <a:ext cx="1163425" cy="311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412575" y="82950"/>
            <a:ext cx="6978600" cy="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412575" y="1380300"/>
            <a:ext cx="7986600" cy="29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2"/>
          </p:nvPr>
        </p:nvSpPr>
        <p:spPr>
          <a:xfrm>
            <a:off x="412575" y="728575"/>
            <a:ext cx="7986600" cy="4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vak Template">
  <p:cSld name="TITLE_ONLY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40" name="Google Shape;4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28176" y="141875"/>
            <a:ext cx="1163425" cy="311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12575" y="82950"/>
            <a:ext cx="6978600" cy="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12575" y="1751775"/>
            <a:ext cx="3989400" cy="27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cxnSp>
        <p:nvCxnSpPr>
          <p:cNvPr id="43" name="Google Shape;43;p6"/>
          <p:cNvCxnSpPr/>
          <p:nvPr/>
        </p:nvCxnSpPr>
        <p:spPr>
          <a:xfrm>
            <a:off x="489984" y="638199"/>
            <a:ext cx="1575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Google Shape;44;p6"/>
          <p:cNvSpPr txBox="1">
            <a:spLocks noGrp="1"/>
          </p:cNvSpPr>
          <p:nvPr>
            <p:ph type="subTitle" idx="2"/>
          </p:nvPr>
        </p:nvSpPr>
        <p:spPr>
          <a:xfrm>
            <a:off x="412575" y="728575"/>
            <a:ext cx="7986600" cy="4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3"/>
          </p:nvPr>
        </p:nvSpPr>
        <p:spPr>
          <a:xfrm>
            <a:off x="4577306" y="1751775"/>
            <a:ext cx="3989400" cy="27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title" idx="4"/>
          </p:nvPr>
        </p:nvSpPr>
        <p:spPr>
          <a:xfrm>
            <a:off x="412650" y="1211731"/>
            <a:ext cx="3989400" cy="45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1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title" idx="5"/>
          </p:nvPr>
        </p:nvSpPr>
        <p:spPr>
          <a:xfrm>
            <a:off x="4577306" y="1211731"/>
            <a:ext cx="3989400" cy="45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1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cxnSp>
        <p:nvCxnSpPr>
          <p:cNvPr id="48" name="Google Shape;48;p6"/>
          <p:cNvCxnSpPr/>
          <p:nvPr/>
        </p:nvCxnSpPr>
        <p:spPr>
          <a:xfrm>
            <a:off x="412650" y="1666981"/>
            <a:ext cx="398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49;p6"/>
          <p:cNvCxnSpPr/>
          <p:nvPr/>
        </p:nvCxnSpPr>
        <p:spPr>
          <a:xfrm>
            <a:off x="4577306" y="1666981"/>
            <a:ext cx="398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2" y="0"/>
            <a:ext cx="48672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7"/>
          <p:cNvSpPr txBox="1">
            <a:spLocks noGrp="1"/>
          </p:cNvSpPr>
          <p:nvPr>
            <p:ph type="ctrTitle"/>
          </p:nvPr>
        </p:nvSpPr>
        <p:spPr>
          <a:xfrm>
            <a:off x="4564525" y="3322325"/>
            <a:ext cx="4267800" cy="9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ubTitle" idx="1"/>
          </p:nvPr>
        </p:nvSpPr>
        <p:spPr>
          <a:xfrm>
            <a:off x="4564654" y="4166225"/>
            <a:ext cx="42678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Questrial"/>
              <a:buNone/>
              <a:defRPr sz="160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Questrial"/>
              <a:buNone/>
              <a:defRPr sz="200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Questrial"/>
              <a:buNone/>
              <a:defRPr sz="200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Questrial"/>
              <a:buNone/>
              <a:defRPr sz="200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Questrial"/>
              <a:buNone/>
              <a:defRPr sz="200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Questrial"/>
              <a:buNone/>
              <a:defRPr sz="200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Questrial"/>
              <a:buNone/>
              <a:defRPr sz="200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Questrial"/>
              <a:buNone/>
              <a:defRPr sz="200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Questrial"/>
              <a:buNone/>
              <a:defRPr sz="200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pic>
        <p:nvPicPr>
          <p:cNvPr id="54" name="Google Shape;5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64650" y="1898875"/>
            <a:ext cx="4267850" cy="11277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9"/>
          <p:cNvPicPr preferRelativeResize="0"/>
          <p:nvPr/>
        </p:nvPicPr>
        <p:blipFill rotWithShape="1">
          <a:blip r:embed="rId2">
            <a:alphaModFix/>
          </a:blip>
          <a:srcRect t="1146" r="15817"/>
          <a:stretch/>
        </p:blipFill>
        <p:spPr>
          <a:xfrm>
            <a:off x="7148476" y="0"/>
            <a:ext cx="19955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169875" y="62325"/>
            <a:ext cx="6978600" cy="9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1"/>
          </p:nvPr>
        </p:nvSpPr>
        <p:spPr>
          <a:xfrm>
            <a:off x="240550" y="1364725"/>
            <a:ext cx="8351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lvl="0" indent="0" algn="r" rtl="0"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 rtl="0"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 rtl="0"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 rtl="0"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 rtl="0"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 rtl="0"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 rtl="0"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 rtl="0"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 rtl="0"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67" name="Google Shape;6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28176" y="141875"/>
            <a:ext cx="1163425" cy="3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vak1 1">
  <p:cSld name="TITLE_ONLY_2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81" name="Google Shape;81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28176" y="141875"/>
            <a:ext cx="1163425" cy="3110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1"/>
          <p:cNvSpPr txBox="1">
            <a:spLocks noGrp="1"/>
          </p:cNvSpPr>
          <p:nvPr>
            <p:ph type="title"/>
          </p:nvPr>
        </p:nvSpPr>
        <p:spPr>
          <a:xfrm>
            <a:off x="412575" y="82950"/>
            <a:ext cx="6978600" cy="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body" idx="1"/>
          </p:nvPr>
        </p:nvSpPr>
        <p:spPr>
          <a:xfrm>
            <a:off x="412575" y="1380300"/>
            <a:ext cx="7986600" cy="29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•"/>
              <a:defRPr sz="12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•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•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•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•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•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•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•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•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subTitle" idx="2"/>
          </p:nvPr>
        </p:nvSpPr>
        <p:spPr>
          <a:xfrm>
            <a:off x="412575" y="728575"/>
            <a:ext cx="7986600" cy="453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>
            <a:lvl1pPr lvl="0" rtl="0">
              <a:spcBef>
                <a:spcPts val="800"/>
              </a:spcBef>
              <a:spcAft>
                <a:spcPts val="0"/>
              </a:spcAft>
              <a:buSzPts val="1300"/>
              <a:buFont typeface="Montserrat"/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40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4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4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4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4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4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4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40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vak Template">
  <p:cSld name="TITLE_ONLY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89" name="Google Shape;89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28176" y="141875"/>
            <a:ext cx="1163425" cy="311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2"/>
          <p:cNvSpPr txBox="1">
            <a:spLocks noGrp="1"/>
          </p:cNvSpPr>
          <p:nvPr>
            <p:ph type="title"/>
          </p:nvPr>
        </p:nvSpPr>
        <p:spPr>
          <a:xfrm>
            <a:off x="412575" y="82950"/>
            <a:ext cx="6978600" cy="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body" idx="1"/>
          </p:nvPr>
        </p:nvSpPr>
        <p:spPr>
          <a:xfrm>
            <a:off x="412575" y="1751775"/>
            <a:ext cx="3989400" cy="27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•"/>
              <a:defRPr sz="12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•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•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•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•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•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•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•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•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cxnSp>
        <p:nvCxnSpPr>
          <p:cNvPr id="92" name="Google Shape;92;p12"/>
          <p:cNvCxnSpPr/>
          <p:nvPr/>
        </p:nvCxnSpPr>
        <p:spPr>
          <a:xfrm>
            <a:off x="489984" y="638199"/>
            <a:ext cx="1575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" name="Google Shape;93;p12"/>
          <p:cNvSpPr txBox="1">
            <a:spLocks noGrp="1"/>
          </p:cNvSpPr>
          <p:nvPr>
            <p:ph type="subTitle" idx="2"/>
          </p:nvPr>
        </p:nvSpPr>
        <p:spPr>
          <a:xfrm>
            <a:off x="412575" y="728575"/>
            <a:ext cx="7986600" cy="453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>
            <a:lvl1pPr lvl="0" rtl="0">
              <a:spcBef>
                <a:spcPts val="800"/>
              </a:spcBef>
              <a:spcAft>
                <a:spcPts val="0"/>
              </a:spcAft>
              <a:buSzPts val="1300"/>
              <a:buFont typeface="Montserrat"/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400"/>
              </a:spcBef>
              <a:spcAft>
                <a:spcPts val="0"/>
              </a:spcAft>
              <a:buSzPts val="1300"/>
              <a:buFont typeface="Montserrat"/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400"/>
              </a:spcBef>
              <a:spcAft>
                <a:spcPts val="0"/>
              </a:spcAft>
              <a:buSzPts val="1300"/>
              <a:buFont typeface="Montserrat"/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400"/>
              </a:spcBef>
              <a:spcAft>
                <a:spcPts val="0"/>
              </a:spcAft>
              <a:buSzPts val="1300"/>
              <a:buFont typeface="Montserrat"/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400"/>
              </a:spcBef>
              <a:spcAft>
                <a:spcPts val="0"/>
              </a:spcAft>
              <a:buSzPts val="1300"/>
              <a:buFont typeface="Montserrat"/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400"/>
              </a:spcBef>
              <a:spcAft>
                <a:spcPts val="0"/>
              </a:spcAft>
              <a:buSzPts val="1300"/>
              <a:buFont typeface="Montserrat"/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400"/>
              </a:spcBef>
              <a:spcAft>
                <a:spcPts val="0"/>
              </a:spcAft>
              <a:buSzPts val="1300"/>
              <a:buFont typeface="Montserrat"/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400"/>
              </a:spcBef>
              <a:spcAft>
                <a:spcPts val="0"/>
              </a:spcAft>
              <a:buSzPts val="1300"/>
              <a:buFont typeface="Montserrat"/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400"/>
              </a:spcBef>
              <a:spcAft>
                <a:spcPts val="0"/>
              </a:spcAft>
              <a:buSzPts val="1300"/>
              <a:buFont typeface="Montserrat"/>
              <a:buNone/>
              <a:defRPr sz="13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body" idx="3"/>
          </p:nvPr>
        </p:nvSpPr>
        <p:spPr>
          <a:xfrm>
            <a:off x="4577306" y="1751775"/>
            <a:ext cx="3989400" cy="27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•"/>
              <a:defRPr sz="12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•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•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•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•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•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•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•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•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title" idx="4"/>
          </p:nvPr>
        </p:nvSpPr>
        <p:spPr>
          <a:xfrm>
            <a:off x="412650" y="1211731"/>
            <a:ext cx="3989400" cy="4533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1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title" idx="5"/>
          </p:nvPr>
        </p:nvSpPr>
        <p:spPr>
          <a:xfrm>
            <a:off x="4577306" y="1211731"/>
            <a:ext cx="3989400" cy="4533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1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cxnSp>
        <p:nvCxnSpPr>
          <p:cNvPr id="97" name="Google Shape;97;p12"/>
          <p:cNvCxnSpPr/>
          <p:nvPr/>
        </p:nvCxnSpPr>
        <p:spPr>
          <a:xfrm>
            <a:off x="412650" y="1666981"/>
            <a:ext cx="398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2"/>
          <p:cNvCxnSpPr/>
          <p:nvPr/>
        </p:nvCxnSpPr>
        <p:spPr>
          <a:xfrm>
            <a:off x="4577306" y="1666981"/>
            <a:ext cx="398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6" r:id="rId2"/>
    <p:sldLayoutId id="2147483657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>
            <a:spLocks noGrp="1"/>
          </p:cNvSpPr>
          <p:nvPr>
            <p:ph type="body" idx="1"/>
          </p:nvPr>
        </p:nvSpPr>
        <p:spPr>
          <a:xfrm>
            <a:off x="700278" y="338249"/>
            <a:ext cx="6432042" cy="1883744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algn="l"/>
            <a:r>
              <a:rPr lang="en-US" sz="1100" b="1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br>
              <a:rPr lang="en-US" sz="11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received a stock exchange time series data of stock from Nasdaq.</a:t>
            </a:r>
            <a:br>
              <a:rPr lang="en-US" sz="11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Your client wants to build a machine learning model which can help him/her to decide whether or not </a:t>
            </a:r>
            <a:r>
              <a:rPr lang="en-US" sz="1100" b="1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buy the stock in a day </a:t>
            </a:r>
            <a:r>
              <a:rPr lang="en-US" sz="11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 using the data given. Using python;</a:t>
            </a:r>
            <a:br>
              <a:rPr lang="en-US" sz="11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100" b="0" i="0" dirty="0">
              <a:solidFill>
                <a:srgbClr val="1D1C1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Apply necessary data cleaning and preparation steps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Conduct a brief exploratory data analysis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Build a machine learning model that helps the client to decide whether or not </a:t>
            </a:r>
            <a:r>
              <a:rPr lang="en-US" sz="1100" b="1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buy the stock in a day.</a:t>
            </a:r>
            <a:endParaRPr lang="en-US" sz="1100" b="0" i="0" dirty="0">
              <a:solidFill>
                <a:srgbClr val="1D1C1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Send your output in one of these formats: </a:t>
            </a:r>
            <a:r>
              <a:rPr lang="en-US" sz="1100" b="0" i="0" dirty="0" err="1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sz="11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notebook file (*.</a:t>
            </a:r>
            <a:r>
              <a:rPr lang="en-US" sz="1100" b="0" i="0" dirty="0" err="1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ipynb</a:t>
            </a:r>
            <a:r>
              <a:rPr lang="en-US" sz="11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/ python file *.</a:t>
            </a:r>
            <a:r>
              <a:rPr lang="en-US" sz="1100" b="0" i="0" dirty="0" err="1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</a:t>
            </a:r>
            <a:endParaRPr lang="en-US" sz="1100" b="0" i="0" dirty="0">
              <a:solidFill>
                <a:srgbClr val="1D1C1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Summarize your approach and findings in a brief PowerPoint presentation</a:t>
            </a:r>
          </a:p>
        </p:txBody>
      </p:sp>
      <p:pic>
        <p:nvPicPr>
          <p:cNvPr id="7" name="Graphic 6" descr="Chevron arrows with solid fill">
            <a:extLst>
              <a:ext uri="{FF2B5EF4-FFF2-40B4-BE49-F238E27FC236}">
                <a16:creationId xmlns:a16="http://schemas.microsoft.com/office/drawing/2014/main" id="{76F22ED7-9C4E-9A80-08CF-9D1CE17DA1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5461" y="313301"/>
            <a:ext cx="360000" cy="360000"/>
          </a:xfrm>
          <a:prstGeom prst="rect">
            <a:avLst/>
          </a:prstGeom>
        </p:spPr>
      </p:pic>
      <p:sp>
        <p:nvSpPr>
          <p:cNvPr id="20" name="Google Shape;122;p16">
            <a:extLst>
              <a:ext uri="{FF2B5EF4-FFF2-40B4-BE49-F238E27FC236}">
                <a16:creationId xmlns:a16="http://schemas.microsoft.com/office/drawing/2014/main" id="{73F2EDBA-305F-7DAF-359E-FD19F838232E}"/>
              </a:ext>
            </a:extLst>
          </p:cNvPr>
          <p:cNvSpPr txBox="1">
            <a:spLocks/>
          </p:cNvSpPr>
          <p:nvPr/>
        </p:nvSpPr>
        <p:spPr>
          <a:xfrm>
            <a:off x="700278" y="2651681"/>
            <a:ext cx="6432042" cy="1783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sz="1100" b="1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DATASET DESCRIPTION</a:t>
            </a:r>
            <a:b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data contains the following columns:</a:t>
            </a:r>
          </a:p>
          <a:p>
            <a:pPr marL="152400" indent="0" algn="l">
              <a:buNone/>
            </a:pPr>
            <a:endParaRPr lang="en-US" sz="1100" b="0" i="0" dirty="0">
              <a:solidFill>
                <a:srgbClr val="1D1C1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100" b="1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r>
              <a:rPr lang="en-US" sz="11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Date</a:t>
            </a:r>
            <a:b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b="1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lang="en-US" sz="11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Opening price of the stock</a:t>
            </a:r>
            <a:b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b="1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  <a:r>
              <a:rPr lang="en-US" sz="11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: Highest value of the stock</a:t>
            </a:r>
            <a:b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b="1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lang="en-US" sz="11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Lowest value of the stock</a:t>
            </a:r>
            <a:b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b="1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  <a:r>
              <a:rPr lang="en-US" sz="11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Closing value of the stock</a:t>
            </a:r>
            <a:b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b="1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Adj</a:t>
            </a:r>
            <a:r>
              <a:rPr lang="en-US" sz="11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100" b="1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  <a:r>
              <a:rPr lang="en-US" sz="11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Adjusted closing value of the stock</a:t>
            </a:r>
            <a:b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b="1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r>
              <a:rPr lang="en-US" sz="11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Volume of exchange for the stock</a:t>
            </a:r>
          </a:p>
        </p:txBody>
      </p:sp>
      <p:pic>
        <p:nvPicPr>
          <p:cNvPr id="25" name="Graphic 24" descr="Chevron arrows with solid fill">
            <a:extLst>
              <a:ext uri="{FF2B5EF4-FFF2-40B4-BE49-F238E27FC236}">
                <a16:creationId xmlns:a16="http://schemas.microsoft.com/office/drawing/2014/main" id="{413CE3BF-DC66-CE50-FE88-390BE0BEFD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5461" y="2626733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67580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1315</TotalTime>
  <Words>182</Words>
  <Application>Microsoft Macintosh PowerPoint</Application>
  <PresentationFormat>On-screen Show (16:9)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Questrial</vt:lpstr>
      <vt:lpstr>Montserrat</vt:lpstr>
      <vt:lpstr>Arial</vt:lpstr>
      <vt:lpstr>Calibri</vt:lpstr>
      <vt:lpstr>Simple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Increase Weekend Supply- Sales Squad Updates</dc:title>
  <dc:creator>Berkay Çelik</dc:creator>
  <cp:lastModifiedBy>Baran Tabur</cp:lastModifiedBy>
  <cp:revision>13</cp:revision>
  <dcterms:modified xsi:type="dcterms:W3CDTF">2022-12-27T11:35:36Z</dcterms:modified>
</cp:coreProperties>
</file>