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Muli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KRJ+4bIhNyMDW47kDlmdWRQPM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uli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uli-italic.fntdata"/><Relationship Id="rId14" Type="http://schemas.openxmlformats.org/officeDocument/2006/relationships/font" Target="fonts/Muli-bold.fntdata"/><Relationship Id="rId17" Type="http://customschemas.google.com/relationships/presentationmetadata" Target="metadata"/><Relationship Id="rId16" Type="http://schemas.openxmlformats.org/officeDocument/2006/relationships/font" Target="fonts/Muli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Speaker: Gurinder</a:t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Speaker: JON</a:t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Speaker: JON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SPEAKER: XIA</a:t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SPEAKER: JON</a:t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Speaker: Gurinder</a:t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14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8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p1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ertric/ENSE-374Project/project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ertric/ENSE-374Project/project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374, Milestone 1</a:t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/>
              <a:t>Consilium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/>
              <a:t>Gurinder Brar, Xia Hua, Tim Pasion, Jonathan Vargas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/>
              <a:t>October 2, 2019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Hello! We are </a:t>
            </a:r>
            <a:r>
              <a:rPr lang="en-US" u="sng"/>
              <a:t>Consilium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 rot="98">
            <a:off x="838211" y="169098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050">
              <a:solidFill>
                <a:srgbClr val="222222"/>
              </a:solidFill>
              <a:highlight>
                <a:schemeClr val="lt1"/>
              </a:highlight>
              <a:latin typeface="Muli"/>
              <a:ea typeface="Muli"/>
              <a:cs typeface="Muli"/>
              <a:sym typeface="Mul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050">
              <a:solidFill>
                <a:srgbClr val="222222"/>
              </a:solidFill>
              <a:highlight>
                <a:schemeClr val="lt1"/>
              </a:highlight>
              <a:latin typeface="Muli"/>
              <a:ea typeface="Muli"/>
              <a:cs typeface="Muli"/>
              <a:sym typeface="Mul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050">
              <a:solidFill>
                <a:srgbClr val="222222"/>
              </a:solidFill>
              <a:highlight>
                <a:schemeClr val="lt1"/>
              </a:highlight>
              <a:latin typeface="Muli"/>
              <a:ea typeface="Muli"/>
              <a:cs typeface="Muli"/>
              <a:sym typeface="Mul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050">
              <a:solidFill>
                <a:srgbClr val="222222"/>
              </a:solidFill>
              <a:highlight>
                <a:schemeClr val="lt1"/>
              </a:highlight>
              <a:latin typeface="Muli"/>
              <a:ea typeface="Muli"/>
              <a:cs typeface="Muli"/>
              <a:sym typeface="Mul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>
                <a:solidFill>
                  <a:srgbClr val="222222"/>
                </a:solidFill>
                <a:highlight>
                  <a:schemeClr val="lt1"/>
                </a:highlight>
              </a:rPr>
              <a:t>noun</a:t>
            </a:r>
            <a:br>
              <a:rPr lang="en-US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en-US">
                <a:solidFill>
                  <a:srgbClr val="222222"/>
                </a:solidFill>
                <a:highlight>
                  <a:schemeClr val="lt1"/>
                </a:highlight>
              </a:rPr>
              <a:t>	a detailed proposal for doing or achieving something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Muli"/>
              <a:ea typeface="Muli"/>
              <a:cs typeface="Muli"/>
              <a:sym typeface="Mul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Muli"/>
              <a:ea typeface="Muli"/>
              <a:cs typeface="Muli"/>
              <a:sym typeface="Mul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https://github.com/Mertric/ENSE-374Project/projects/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Elevator pitch</a:t>
            </a:r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-US">
                <a:solidFill>
                  <a:srgbClr val="000000"/>
                </a:solidFill>
              </a:rPr>
              <a:t>Maintaining</a:t>
            </a:r>
            <a:r>
              <a:rPr lang="en-US">
                <a:solidFill>
                  <a:srgbClr val="000000"/>
                </a:solidFill>
              </a:rPr>
              <a:t> a proper work-life balance with the daily planner app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-US">
                <a:solidFill>
                  <a:srgbClr val="000000"/>
                </a:solidFill>
              </a:rPr>
              <a:t>Daily Planner app will help students to stay on top of the things that needs to be done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-US">
                <a:solidFill>
                  <a:srgbClr val="000000"/>
                </a:solidFill>
              </a:rPr>
              <a:t>An app that will notify students with daily reminders, notifications for the upcoming events, exam grades etc.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system &amp; functional requirements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it exactly?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We are giving students a base platform to share and organize important dates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solidFill>
                  <a:srgbClr val="000000"/>
                </a:solidFill>
              </a:rPr>
              <a:t>The gaps</a:t>
            </a:r>
            <a:endParaRPr sz="28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</a:rPr>
              <a:t>The lack notifications of U of R events to students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sz="2400">
                <a:solidFill>
                  <a:srgbClr val="000000"/>
                </a:solidFill>
              </a:rPr>
              <a:t>eeping the students </a:t>
            </a:r>
            <a:r>
              <a:rPr lang="en-US">
                <a:solidFill>
                  <a:srgbClr val="000000"/>
                </a:solidFill>
              </a:rPr>
              <a:t>on track</a:t>
            </a:r>
            <a:r>
              <a:rPr lang="en-US" sz="2400">
                <a:solidFill>
                  <a:srgbClr val="000000"/>
                </a:solidFill>
              </a:rPr>
              <a:t> with daily reminders on the activities performed in campus</a:t>
            </a:r>
            <a:endParaRPr sz="2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Initial system &amp; functional requirements cont.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838200" y="1629775"/>
            <a:ext cx="10515600" cy="45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Our team’s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Project vision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An easy platform to keep track of important dates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Project rationale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 University of Regina digital planner to keep students up to date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Envisioned stakeholders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URSU, Student Societies ie: IEE and RESS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Assumptions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 For U of R students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Time constraints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Integrated with other U of R online services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Kanban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https://github.com/Mertric/ENSE-374Project/projects/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Story: As a user I want to add certain events under my subjects.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Events such as homework due date, quizzes,tests ,and finals. Receive notifications "n" days before the event.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/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838200" y="1690675"/>
            <a:ext cx="10515600" cy="15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 structure.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nested folders</a:t>
            </a:r>
            <a:endParaRPr/>
          </a:p>
        </p:txBody>
      </p:sp>
      <p:sp>
        <p:nvSpPr>
          <p:cNvPr id="98" name="Google Shape;98;p7"/>
          <p:cNvSpPr txBox="1"/>
          <p:nvPr/>
        </p:nvSpPr>
        <p:spPr>
          <a:xfrm>
            <a:off x="845500" y="3502825"/>
            <a:ext cx="105156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DOCUMENTATION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Report Outs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RESOURCES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R</a:t>
            </a:r>
            <a:r>
              <a:rPr lang="en-US" sz="1600"/>
              <a:t>esearch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Graphics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SOURCE FILES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838200" y="365125"/>
            <a:ext cx="105156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778425" y="1167750"/>
            <a:ext cx="10515600" cy="5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 What did you like about it? What did you dislike?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Overall good, got a good feel for what needs to be done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Kanban used for the content model allowed us to easily collaborate our ideas.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was a bit rushed at times, but that is also the part of the process.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Our ideas are different as students than users.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use what you have learned going forward?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Review project requirements continuously, keep tracking the process.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“stuff &amp; things” related to this milestone would you want help with?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 bit more time to do the research and planning.</a:t>
            </a:r>
            <a:endParaRPr/>
          </a:p>
          <a:p>
            <a:pPr indent="-1905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More specific explanation in Github would have been better</a:t>
            </a:r>
            <a:endParaRPr/>
          </a:p>
          <a:p>
            <a:pPr indent="0" lvl="0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