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Muli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Light-regular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MuliLight-italic.fntdata"/><Relationship Id="rId27" Type="http://schemas.openxmlformats.org/officeDocument/2006/relationships/font" Target="fonts/Muli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25d90b9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25d90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25d90b98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25d90b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25d90b98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25d90b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25d90b9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25d90b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25d90b98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25d90b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ertric/ENSE-374Projec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2850" y="634025"/>
            <a:ext cx="7767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374, milestone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45400" y="2789700"/>
            <a:ext cx="35337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Consilium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Gurinder Brar, Xia Hua, Tim Pasion, Jonathan Vargas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October 23, 2019</a:t>
            </a:r>
            <a:endParaRPr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441925" y="5412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Consilium</a:t>
            </a:r>
            <a:endParaRPr sz="6000"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41925" y="2044525"/>
            <a:ext cx="4646400" cy="32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uli"/>
              <a:buChar char="●"/>
            </a:pPr>
            <a:r>
              <a:rPr lang="en" sz="14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We are working on this consilium mobile planner application that will help users to stay up to date with the daily reminders on the activities that needs to be done.</a:t>
            </a:r>
            <a:endParaRPr sz="14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Gives important notifications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Helps to finish work on time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5"/>
          <p:cNvSpPr txBox="1"/>
          <p:nvPr/>
        </p:nvSpPr>
        <p:spPr>
          <a:xfrm>
            <a:off x="317050" y="1160825"/>
            <a:ext cx="8097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A task orientated planner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150" y="431975"/>
            <a:ext cx="6990149" cy="44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64175" y="365800"/>
            <a:ext cx="7227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57225" y="36580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77775" y="2204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MVP-1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76" y="1148212"/>
            <a:ext cx="6351450" cy="38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Low-fidelity prototype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2419350"/>
            <a:ext cx="3101400" cy="20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activities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and view events/tasks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elements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Pop-ups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37100" y="340975"/>
            <a:ext cx="6826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sketches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0" y="1323025"/>
            <a:ext cx="4916725" cy="336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340" y="1323026"/>
            <a:ext cx="3709935" cy="33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853900" y="1938850"/>
            <a:ext cx="70521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https://github.com/Mertric/ENSE-374Project</a:t>
            </a:r>
            <a:endParaRPr sz="2400"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9333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2082325"/>
            <a:ext cx="43095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How did we feel about this milestone?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milestone was challenging. C</a:t>
            </a:r>
            <a:r>
              <a:rPr lang="en" sz="1200"/>
              <a:t>reating the data flow from the MVC and UML diagrams. Though it was fun designing the interface.</a:t>
            </a:r>
            <a:endParaRPr sz="12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44199" y="2082325"/>
            <a:ext cx="37899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did we learn about each other?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procrastinate a lot , though we are able to collaborate well together which  helped us get things finished.</a:t>
            </a:r>
            <a:endParaRPr sz="12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3501650"/>
            <a:ext cx="41541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How will you use what you have learned going forward?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Using these diagrams and ideas to help develop the application.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766699" y="3442750"/>
            <a:ext cx="37140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items related to this milestone would we want help with?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Help with the data flow of this application. A clear description of the different diagrams to include.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You</a:t>
            </a:r>
            <a:endParaRPr sz="6000"/>
          </a:p>
        </p:txBody>
      </p:sp>
      <p:sp>
        <p:nvSpPr>
          <p:cNvPr id="127" name="Google Shape;127;p22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