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AppData\Roaming\Microsoft\Excel\&#1085;&#1077;&#1088;&#1087;&#1099;%20&#1076;&#1083;&#1103;%20&#1072;&#1085;&#1072;&#1083;&#1080;&#1090;&#1080;&#1082;&#1080;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AppData\Roaming\Microsoft\Excel\&#1085;&#1077;&#1088;&#1087;&#1099;%20&#1076;&#1083;&#1103;%20&#1072;&#1085;&#1072;&#1083;&#1080;&#1090;&#1080;&#1082;&#1080;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AppData\Roaming\Microsoft\Excel\&#1085;&#1077;&#1088;&#1087;&#1099;%20&#1076;&#1083;&#1103;%20&#1072;&#1085;&#1072;&#1083;&#1080;&#1090;&#1080;&#1082;&#1080;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ownloads\&#1085;&#1077;&#1088;&#1087;&#1099;%20&#1076;&#1083;&#1103;%20&#1072;&#1085;&#1072;&#1083;&#1080;&#1090;&#1080;&#1082;&#108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AppData\Roaming\Microsoft\Excel\&#1085;&#1077;&#1088;&#1087;&#1099;%20&#1076;&#1083;&#1103;%20&#1072;&#1085;&#1072;&#1083;&#1080;&#1090;&#1080;&#1082;&#1080;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AppData\Roaming\Microsoft\Excel\&#1085;&#1077;&#1088;&#1087;&#1099;%20&#1076;&#1083;&#1103;%20&#1072;&#1085;&#1072;&#1083;&#1080;&#1090;&#1080;&#1082;&#1080;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[нерпы для аналитики (version 1).xlsb]Лист5!Сводная таблица2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5491865510114189"/>
              <c:y val="-4.09626282138326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3632841648900493"/>
              <c:y val="-1.22887884641498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8.577445395068421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9.1901200661447441E-2"/>
              <c:y val="-4.17972969326049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9.1901200661447441E-2"/>
              <c:y val="-4.17972969326049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8.577445395068421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.13632841648900493"/>
              <c:y val="-1.22887884641498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.15491865510114189"/>
              <c:y val="-4.09626282138326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9.1901200661447441E-2"/>
              <c:y val="-4.17972969326049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8.577445395068421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.13632841648900493"/>
              <c:y val="-1.22887884641498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.15491865510114189"/>
              <c:y val="-4.09626282138326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Лист5!$B$3:$B$4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Лист5!$B$5:$B$10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35-454E-B856-0028DB863887}"/>
            </c:ext>
          </c:extLst>
        </c:ser>
        <c:ser>
          <c:idx val="1"/>
          <c:order val="1"/>
          <c:tx>
            <c:strRef>
              <c:f>Лист5!$C$3:$C$4</c:f>
              <c:strCache>
                <c:ptCount val="1"/>
                <c:pt idx="0">
                  <c:v>31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Лист5!$C$5:$C$10</c:f>
              <c:numCache>
                <c:formatCode>General</c:formatCode>
                <c:ptCount val="5"/>
                <c:pt idx="1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35-454E-B856-0028DB863887}"/>
            </c:ext>
          </c:extLst>
        </c:ser>
        <c:ser>
          <c:idx val="2"/>
          <c:order val="2"/>
          <c:tx>
            <c:strRef>
              <c:f>Лист5!$D$3:$D$4</c:f>
              <c:strCache>
                <c:ptCount val="1"/>
                <c:pt idx="0">
                  <c:v>35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Лист5!$D$5:$D$10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35-454E-B856-0028DB863887}"/>
            </c:ext>
          </c:extLst>
        </c:ser>
        <c:ser>
          <c:idx val="3"/>
          <c:order val="3"/>
          <c:tx>
            <c:strRef>
              <c:f>Лист5!$E$3:$E$4</c:f>
              <c:strCache>
                <c:ptCount val="1"/>
                <c:pt idx="0">
                  <c:v>36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Лист5!$E$5:$E$10</c:f>
              <c:numCache>
                <c:formatCode>General</c:formatCode>
                <c:ptCount val="5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35-454E-B856-0028DB863887}"/>
            </c:ext>
          </c:extLst>
        </c:ser>
        <c:ser>
          <c:idx val="4"/>
          <c:order val="4"/>
          <c:tx>
            <c:strRef>
              <c:f>Лист5!$F$3:$F$4</c:f>
              <c:strCache>
                <c:ptCount val="1"/>
                <c:pt idx="0">
                  <c:v>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Лист5!$F$5:$F$10</c:f>
              <c:numCache>
                <c:formatCode>General</c:formatCode>
                <c:ptCount val="5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35-454E-B856-0028DB863887}"/>
            </c:ext>
          </c:extLst>
        </c:ser>
        <c:ser>
          <c:idx val="5"/>
          <c:order val="5"/>
          <c:tx>
            <c:strRef>
              <c:f>Лист5!$G$3:$G$4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Лист5!$G$5:$G$10</c:f>
              <c:numCache>
                <c:formatCode>General</c:formatCode>
                <c:ptCount val="5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E35-454E-B856-0028DB863887}"/>
            </c:ext>
          </c:extLst>
        </c:ser>
        <c:ser>
          <c:idx val="6"/>
          <c:order val="6"/>
          <c:tx>
            <c:strRef>
              <c:f>Лист5!$H$3:$H$4</c:f>
              <c:strCache>
                <c:ptCount val="1"/>
                <c:pt idx="0">
                  <c:v>42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Лист5!$H$5:$H$10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35-454E-B856-0028DB863887}"/>
            </c:ext>
          </c:extLst>
        </c:ser>
        <c:ser>
          <c:idx val="7"/>
          <c:order val="7"/>
          <c:tx>
            <c:strRef>
              <c:f>Лист5!$I$3:$I$4</c:f>
              <c:strCache>
                <c:ptCount val="1"/>
                <c:pt idx="0">
                  <c:v>43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Лист5!$I$5:$I$10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E35-454E-B856-0028DB863887}"/>
            </c:ext>
          </c:extLst>
        </c:ser>
        <c:ser>
          <c:idx val="8"/>
          <c:order val="8"/>
          <c:tx>
            <c:strRef>
              <c:f>Лист5!$J$3:$J$4</c:f>
              <c:strCache>
                <c:ptCount val="1"/>
                <c:pt idx="0">
                  <c:v>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Лист5!$J$5:$J$10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35-454E-B856-0028DB863887}"/>
            </c:ext>
          </c:extLst>
        </c:ser>
        <c:ser>
          <c:idx val="9"/>
          <c:order val="9"/>
          <c:tx>
            <c:strRef>
              <c:f>Лист5!$K$3:$K$4</c:f>
              <c:strCache>
                <c:ptCount val="1"/>
                <c:pt idx="0">
                  <c:v>45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Лист5!$K$5:$K$10</c:f>
              <c:numCache>
                <c:formatCode>General</c:formatCode>
                <c:ptCount val="5"/>
                <c:pt idx="0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E35-454E-B856-0028DB863887}"/>
            </c:ext>
          </c:extLst>
        </c:ser>
        <c:ser>
          <c:idx val="10"/>
          <c:order val="10"/>
          <c:tx>
            <c:strRef>
              <c:f>Лист5!$L$3:$L$4</c:f>
              <c:strCache>
                <c:ptCount val="1"/>
                <c:pt idx="0">
                  <c:v>47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Лист5!$L$5:$L$10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35-454E-B856-0028DB863887}"/>
            </c:ext>
          </c:extLst>
        </c:ser>
        <c:ser>
          <c:idx val="11"/>
          <c:order val="11"/>
          <c:tx>
            <c:strRef>
              <c:f>Лист5!$M$3:$M$4</c:f>
              <c:strCache>
                <c:ptCount val="1"/>
                <c:pt idx="0">
                  <c:v>48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Лист5!$M$5:$M$10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E35-454E-B856-0028DB863887}"/>
            </c:ext>
          </c:extLst>
        </c:ser>
        <c:ser>
          <c:idx val="12"/>
          <c:order val="12"/>
          <c:tx>
            <c:strRef>
              <c:f>Лист5!$N$3:$N$4</c:f>
              <c:strCache>
                <c:ptCount val="1"/>
                <c:pt idx="0">
                  <c:v>49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Лист5!$N$5:$N$10</c:f>
              <c:numCache>
                <c:formatCode>General</c:formatCode>
                <c:ptCount val="5"/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E35-454E-B856-0028DB863887}"/>
            </c:ext>
          </c:extLst>
        </c:ser>
        <c:ser>
          <c:idx val="13"/>
          <c:order val="13"/>
          <c:tx>
            <c:strRef>
              <c:f>Лист5!$O$3:$O$4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Лист5!$O$5:$O$10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E35-454E-B856-0028DB863887}"/>
            </c:ext>
          </c:extLst>
        </c:ser>
        <c:ser>
          <c:idx val="14"/>
          <c:order val="14"/>
          <c:tx>
            <c:strRef>
              <c:f>Лист5!$P$3:$P$4</c:f>
              <c:strCache>
                <c:ptCount val="1"/>
                <c:pt idx="0">
                  <c:v>51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Лист5!$P$5:$P$10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E35-454E-B856-0028DB863887}"/>
            </c:ext>
          </c:extLst>
        </c:ser>
        <c:ser>
          <c:idx val="15"/>
          <c:order val="15"/>
          <c:tx>
            <c:strRef>
              <c:f>Лист5!$Q$3:$Q$4</c:f>
              <c:strCache>
                <c:ptCount val="1"/>
                <c:pt idx="0">
                  <c:v>52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Лист5!$Q$5:$Q$10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E35-454E-B856-0028DB863887}"/>
            </c:ext>
          </c:extLst>
        </c:ser>
        <c:ser>
          <c:idx val="16"/>
          <c:order val="16"/>
          <c:tx>
            <c:strRef>
              <c:f>Лист5!$R$3:$R$4</c:f>
              <c:strCache>
                <c:ptCount val="1"/>
                <c:pt idx="0">
                  <c:v>53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Лист5!$R$5:$R$10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E35-454E-B856-0028DB863887}"/>
            </c:ext>
          </c:extLst>
        </c:ser>
        <c:ser>
          <c:idx val="17"/>
          <c:order val="17"/>
          <c:tx>
            <c:strRef>
              <c:f>Лист5!$S$3:$S$4</c:f>
              <c:strCache>
                <c:ptCount val="1"/>
                <c:pt idx="0">
                  <c:v>54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9.1901200661447441E-2"/>
                  <c:y val="-4.1797296932604986E-3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E35-454E-B856-0028DB8638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Лист5!$S$5:$S$10</c:f>
              <c:numCache>
                <c:formatCode>General</c:formatCode>
                <c:ptCount val="5"/>
                <c:pt idx="0">
                  <c:v>2</c:v>
                </c:pt>
                <c:pt idx="1">
                  <c:v>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E35-454E-B856-0028DB863887}"/>
            </c:ext>
          </c:extLst>
        </c:ser>
        <c:ser>
          <c:idx val="18"/>
          <c:order val="18"/>
          <c:tx>
            <c:strRef>
              <c:f>Лист5!$T$3:$T$4</c:f>
              <c:strCache>
                <c:ptCount val="1"/>
                <c:pt idx="0">
                  <c:v>55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8.5774453950684212E-2"/>
                  <c:y val="0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E35-454E-B856-0028DB8638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Лист5!$T$5:$T$10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E35-454E-B856-0028DB863887}"/>
            </c:ext>
          </c:extLst>
        </c:ser>
        <c:ser>
          <c:idx val="19"/>
          <c:order val="19"/>
          <c:tx>
            <c:strRef>
              <c:f>Лист5!$U$3:$U$4</c:f>
              <c:strCache>
                <c:ptCount val="1"/>
                <c:pt idx="0">
                  <c:v>56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Лист5!$U$5:$U$10</c:f>
              <c:numCache>
                <c:formatCode>General</c:formatCode>
                <c:ptCount val="5"/>
                <c:pt idx="0">
                  <c:v>2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2E35-454E-B856-0028DB863887}"/>
            </c:ext>
          </c:extLst>
        </c:ser>
        <c:ser>
          <c:idx val="20"/>
          <c:order val="20"/>
          <c:tx>
            <c:strRef>
              <c:f>Лист5!$V$3:$V$4</c:f>
              <c:strCache>
                <c:ptCount val="1"/>
                <c:pt idx="0">
                  <c:v>57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E35-454E-B856-0028DB863887}"/>
              </c:ext>
            </c:extLst>
          </c:dPt>
          <c:dLbls>
            <c:dLbl>
              <c:idx val="1"/>
              <c:layout>
                <c:manualLayout>
                  <c:x val="0.13632841648900493"/>
                  <c:y val="-1.2288788464149835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E35-454E-B856-0028DB8638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Лист5!$V$5:$V$10</c:f>
              <c:numCache>
                <c:formatCode>General</c:formatCode>
                <c:ptCount val="5"/>
                <c:pt idx="0">
                  <c:v>3</c:v>
                </c:pt>
                <c:pt idx="1">
                  <c:v>10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E35-454E-B856-0028DB863887}"/>
            </c:ext>
          </c:extLst>
        </c:ser>
        <c:ser>
          <c:idx val="21"/>
          <c:order val="21"/>
          <c:tx>
            <c:strRef>
              <c:f>Лист5!$W$3:$W$4</c:f>
              <c:strCache>
                <c:ptCount val="1"/>
                <c:pt idx="0">
                  <c:v>58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Лист5!$W$5:$W$10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2E35-454E-B856-0028DB863887}"/>
            </c:ext>
          </c:extLst>
        </c:ser>
        <c:ser>
          <c:idx val="22"/>
          <c:order val="22"/>
          <c:tx>
            <c:strRef>
              <c:f>Лист5!$X$3:$X$4</c:f>
              <c:strCache>
                <c:ptCount val="1"/>
                <c:pt idx="0">
                  <c:v>59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Лист5!$X$5:$X$10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2E35-454E-B856-0028DB863887}"/>
            </c:ext>
          </c:extLst>
        </c:ser>
        <c:ser>
          <c:idx val="23"/>
          <c:order val="23"/>
          <c:tx>
            <c:strRef>
              <c:f>Лист5!$Y$3:$Y$4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Лист5!$Y$5:$Y$10</c:f>
              <c:numCache>
                <c:formatCode>General</c:formatCode>
                <c:ptCount val="5"/>
                <c:pt idx="1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2E35-454E-B856-0028DB863887}"/>
            </c:ext>
          </c:extLst>
        </c:ser>
        <c:ser>
          <c:idx val="24"/>
          <c:order val="24"/>
          <c:tx>
            <c:strRef>
              <c:f>Лист5!$Z$3:$Z$4</c:f>
              <c:strCache>
                <c:ptCount val="1"/>
                <c:pt idx="0">
                  <c:v>61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Лист5!$Z$5:$Z$10</c:f>
              <c:numCache>
                <c:formatCode>General</c:formatCode>
                <c:ptCount val="5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2E35-454E-B856-0028DB863887}"/>
            </c:ext>
          </c:extLst>
        </c:ser>
        <c:ser>
          <c:idx val="25"/>
          <c:order val="25"/>
          <c:tx>
            <c:strRef>
              <c:f>Лист5!$AA$3:$AA$4</c:f>
              <c:strCache>
                <c:ptCount val="1"/>
                <c:pt idx="0">
                  <c:v>63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Лист5!$AA$5:$AA$10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2E35-454E-B856-0028DB863887}"/>
            </c:ext>
          </c:extLst>
        </c:ser>
        <c:ser>
          <c:idx val="26"/>
          <c:order val="26"/>
          <c:tx>
            <c:strRef>
              <c:f>Лист5!$AB$3:$AB$4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Лист5!$AB$5:$AB$10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2E35-454E-B856-0028DB863887}"/>
            </c:ext>
          </c:extLst>
        </c:ser>
        <c:ser>
          <c:idx val="27"/>
          <c:order val="27"/>
          <c:tx>
            <c:strRef>
              <c:f>Лист5!$AC$3:$AC$4</c:f>
              <c:strCache>
                <c:ptCount val="1"/>
                <c:pt idx="0">
                  <c:v>69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Лист5!$AC$5:$AC$10</c:f>
              <c:numCache>
                <c:formatCode>General</c:formatCode>
                <c:ptCount val="5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2E35-454E-B856-0028DB863887}"/>
            </c:ext>
          </c:extLst>
        </c:ser>
        <c:ser>
          <c:idx val="28"/>
          <c:order val="28"/>
          <c:tx>
            <c:strRef>
              <c:f>Лист5!$AD$3:$AD$4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Лист5!$AD$5:$AD$10</c:f>
              <c:numCache>
                <c:formatCode>General</c:formatCode>
                <c:ptCount val="5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E35-454E-B856-0028DB863887}"/>
            </c:ext>
          </c:extLst>
        </c:ser>
        <c:ser>
          <c:idx val="29"/>
          <c:order val="29"/>
          <c:tx>
            <c:strRef>
              <c:f>Лист5!$AE$3:$AE$4</c:f>
              <c:strCache>
                <c:ptCount val="1"/>
                <c:pt idx="0">
                  <c:v>71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Лист5!$AE$5:$AE$10</c:f>
              <c:numCache>
                <c:formatCode>General</c:formatCode>
                <c:ptCount val="5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E35-454E-B856-0028DB863887}"/>
            </c:ext>
          </c:extLst>
        </c:ser>
        <c:ser>
          <c:idx val="30"/>
          <c:order val="30"/>
          <c:tx>
            <c:strRef>
              <c:f>Лист5!$AF$3:$AF$4</c:f>
              <c:strCache>
                <c:ptCount val="1"/>
                <c:pt idx="0">
                  <c:v>72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Лист5!$AF$5:$AF$10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E35-454E-B856-0028DB863887}"/>
            </c:ext>
          </c:extLst>
        </c:ser>
        <c:ser>
          <c:idx val="31"/>
          <c:order val="31"/>
          <c:tx>
            <c:strRef>
              <c:f>Лист5!$AG$3:$AG$4</c:f>
              <c:strCache>
                <c:ptCount val="1"/>
                <c:pt idx="0">
                  <c:v>77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2E35-454E-B856-0028DB863887}"/>
              </c:ext>
            </c:extLst>
          </c:dPt>
          <c:dLbls>
            <c:dLbl>
              <c:idx val="1"/>
              <c:layout>
                <c:manualLayout>
                  <c:x val="0.15491865510114189"/>
                  <c:y val="-4.0962628213832661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2E35-454E-B856-0028DB8638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Лист5!$AG$5:$AG$10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2E35-454E-B856-0028DB863887}"/>
            </c:ext>
          </c:extLst>
        </c:ser>
        <c:ser>
          <c:idx val="32"/>
          <c:order val="32"/>
          <c:tx>
            <c:strRef>
              <c:f>Лист5!$AH$3:$AH$4</c:f>
              <c:strCache>
                <c:ptCount val="1"/>
                <c:pt idx="0">
                  <c:v>(пусто)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Лист5!$A$5:$A$10</c:f>
              <c:strCache>
                <c:ptCount val="5"/>
                <c:pt idx="0">
                  <c:v>I(менее 10)</c:v>
                </c:pt>
                <c:pt idx="1">
                  <c:v>II( от 10 до 100)</c:v>
                </c:pt>
                <c:pt idx="2">
                  <c:v>III (свыше 100)</c:v>
                </c:pt>
                <c:pt idx="3">
                  <c:v>O</c:v>
                </c:pt>
                <c:pt idx="4">
                  <c:v>(пусто)</c:v>
                </c:pt>
              </c:strCache>
            </c:strRef>
          </c:cat>
          <c:val>
            <c:numRef>
              <c:f>Лист5!$AH$5:$AH$10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26-2E35-454E-B856-0028DB863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2914600"/>
        <c:axId val="812905600"/>
      </c:barChart>
      <c:catAx>
        <c:axId val="81291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2905600"/>
        <c:crosses val="autoZero"/>
        <c:auto val="1"/>
        <c:lblAlgn val="ctr"/>
        <c:lblOffset val="100"/>
        <c:noMultiLvlLbl val="0"/>
      </c:catAx>
      <c:valAx>
        <c:axId val="81290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291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349668900755084"/>
          <c:y val="0.1835331195377643"/>
          <c:w val="0.25650331099244922"/>
          <c:h val="0.632933427632688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Индексы 2 группы от 10-100</a:t>
            </a:r>
          </a:p>
          <a:p>
            <a:pPr>
              <a:defRPr/>
            </a:pPr>
            <a:endParaRPr lang="ru-RU"/>
          </a:p>
        </c:rich>
      </c:tx>
      <c:layout>
        <c:manualLayout>
          <c:xMode val="edge"/>
          <c:yMode val="edge"/>
          <c:x val="0.26112911143838985"/>
          <c:y val="3.78272954615585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41820648707571345"/>
          <c:y val="0.29160720166867932"/>
          <c:w val="0.15965952709519557"/>
          <c:h val="0.3414450424378378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A29E-4474-8170-76603D15BB8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A29E-4474-8170-76603D15BB8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A29E-4474-8170-76603D15BB8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A29E-4474-8170-76603D15BB8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A29E-4474-8170-76603D15BB8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A29E-4474-8170-76603D15BB8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D-A29E-4474-8170-76603D15BB8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F-A29E-4474-8170-76603D15BB8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1-A29E-4474-8170-76603D15BB8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3-A29E-4474-8170-76603D15BB80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5-A29E-4474-8170-76603D15BB80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7-A29E-4474-8170-76603D15BB80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9-A29E-4474-8170-76603D15BB80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B-A29E-4474-8170-76603D15BB80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D-A29E-4474-8170-76603D15BB80}"/>
              </c:ext>
            </c:extLst>
          </c:dPt>
          <c:dPt>
            <c:idx val="15"/>
            <c:bubble3D val="0"/>
            <c:explosion val="92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F-A29E-4474-8170-76603D15BB80}"/>
              </c:ext>
            </c:extLst>
          </c:dPt>
          <c:dPt>
            <c:idx val="16"/>
            <c:bubble3D val="0"/>
            <c:explosion val="83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1-A29E-4474-8170-76603D15BB80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3-A29E-4474-8170-76603D15BB80}"/>
              </c:ext>
            </c:extLst>
          </c:dPt>
          <c:dPt>
            <c:idx val="18"/>
            <c:bubble3D val="0"/>
            <c:explosion val="103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5-A29E-4474-8170-76603D15BB80}"/>
              </c:ext>
            </c:extLst>
          </c:dPt>
          <c:dPt>
            <c:idx val="19"/>
            <c:bubble3D val="0"/>
            <c:explosion val="12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7-A29E-4474-8170-76603D15BB80}"/>
              </c:ext>
            </c:extLst>
          </c:dPt>
          <c:dPt>
            <c:idx val="20"/>
            <c:bubble3D val="0"/>
            <c:explosion val="57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9-A29E-4474-8170-76603D15BB80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B-A29E-4474-8170-76603D15BB80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D-A29E-4474-8170-76603D15BB80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F-A29E-4474-8170-76603D15BB80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1-A29E-4474-8170-76603D15BB80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3-A29E-4474-8170-76603D15BB80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5-A29E-4474-8170-76603D15BB80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7-A29E-4474-8170-76603D15BB80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9-A29E-4474-8170-76603D15BB80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B-A29E-4474-8170-76603D15BB80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D-A29E-4474-8170-76603D15BB80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F-A29E-4474-8170-76603D15BB80}"/>
              </c:ext>
            </c:extLst>
          </c:dPt>
          <c:dLbls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29E-4474-8170-76603D15BB8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29E-4474-8170-76603D15BB8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29E-4474-8170-76603D15BB80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29E-4474-8170-76603D15BB80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29E-4474-8170-76603D15BB80}"/>
                </c:ext>
              </c:extLst>
            </c:dLbl>
            <c:dLbl>
              <c:idx val="15"/>
              <c:layout>
                <c:manualLayout>
                  <c:x val="-0.14727540500736369"/>
                  <c:y val="9.176843503115547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43937162493863"/>
                      <c:h val="0.103936990689732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F-A29E-4474-8170-76603D15BB80}"/>
                </c:ext>
              </c:extLst>
            </c:dLbl>
            <c:dLbl>
              <c:idx val="16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29E-4474-8170-76603D15BB80}"/>
                </c:ext>
              </c:extLst>
            </c:dLbl>
            <c:dLbl>
              <c:idx val="17"/>
              <c:layout>
                <c:manualLayout>
                  <c:x val="-0.10283364064028083"/>
                  <c:y val="2.438307406814655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A29E-4474-8170-76603D15BB80}"/>
                </c:ext>
              </c:extLst>
            </c:dLbl>
            <c:dLbl>
              <c:idx val="18"/>
              <c:layout>
                <c:manualLayout>
                  <c:x val="-4.9467682519066559E-2"/>
                  <c:y val="-0.1184757693635448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29E-4474-8170-76603D15BB80}"/>
                </c:ext>
              </c:extLst>
            </c:dLbl>
            <c:dLbl>
              <c:idx val="19"/>
              <c:layout>
                <c:manualLayout>
                  <c:x val="-4.7723879875840265E-2"/>
                  <c:y val="-2.566110307957044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29E-4474-8170-76603D15BB80}"/>
                </c:ext>
              </c:extLst>
            </c:dLbl>
            <c:dLbl>
              <c:idx val="20"/>
              <c:layout>
                <c:manualLayout>
                  <c:x val="1.8096165814324754E-2"/>
                  <c:y val="-1.4314916929767593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E-4474-8170-76603D15BB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Лист5!$B$39:$AG$39</c:f>
              <c:strCache>
                <c:ptCount val="32"/>
                <c:pt idx="0">
                  <c:v>30 индекс</c:v>
                </c:pt>
                <c:pt idx="1">
                  <c:v>31 индекс</c:v>
                </c:pt>
                <c:pt idx="2">
                  <c:v>35 индекс</c:v>
                </c:pt>
                <c:pt idx="3">
                  <c:v>36 индекс</c:v>
                </c:pt>
                <c:pt idx="4">
                  <c:v>39 индекс</c:v>
                </c:pt>
                <c:pt idx="5">
                  <c:v>40 индекс</c:v>
                </c:pt>
                <c:pt idx="6">
                  <c:v>42 индекс</c:v>
                </c:pt>
                <c:pt idx="7">
                  <c:v>43 индекс</c:v>
                </c:pt>
                <c:pt idx="8">
                  <c:v>44 индекс</c:v>
                </c:pt>
                <c:pt idx="9">
                  <c:v>45 индекс</c:v>
                </c:pt>
                <c:pt idx="10">
                  <c:v>47 индекс</c:v>
                </c:pt>
                <c:pt idx="11">
                  <c:v>48 индекс</c:v>
                </c:pt>
                <c:pt idx="12">
                  <c:v>49 индекс</c:v>
                </c:pt>
                <c:pt idx="13">
                  <c:v>50 индекс</c:v>
                </c:pt>
                <c:pt idx="14">
                  <c:v>51 индекс</c:v>
                </c:pt>
                <c:pt idx="15">
                  <c:v>52 индекс</c:v>
                </c:pt>
                <c:pt idx="16">
                  <c:v>53 индекс</c:v>
                </c:pt>
                <c:pt idx="17">
                  <c:v>54 индекс</c:v>
                </c:pt>
                <c:pt idx="18">
                  <c:v>55 индекс</c:v>
                </c:pt>
                <c:pt idx="19">
                  <c:v>56 индекс</c:v>
                </c:pt>
                <c:pt idx="20">
                  <c:v>57 индекс</c:v>
                </c:pt>
                <c:pt idx="21">
                  <c:v>58 индекс</c:v>
                </c:pt>
                <c:pt idx="22">
                  <c:v>59 индекс</c:v>
                </c:pt>
                <c:pt idx="23">
                  <c:v>60 индекс</c:v>
                </c:pt>
                <c:pt idx="24">
                  <c:v>61 индекс</c:v>
                </c:pt>
                <c:pt idx="25">
                  <c:v>63 индекс</c:v>
                </c:pt>
                <c:pt idx="26">
                  <c:v>64 индекс</c:v>
                </c:pt>
                <c:pt idx="27">
                  <c:v>69 индекс</c:v>
                </c:pt>
                <c:pt idx="28">
                  <c:v>70 индекс</c:v>
                </c:pt>
                <c:pt idx="29">
                  <c:v>71 индекс</c:v>
                </c:pt>
                <c:pt idx="30">
                  <c:v>72 индекс</c:v>
                </c:pt>
                <c:pt idx="31">
                  <c:v>77 индекс</c:v>
                </c:pt>
              </c:strCache>
            </c:strRef>
          </c:cat>
          <c:val>
            <c:numRef>
              <c:f>Лист5!$B$42:$AG$42</c:f>
              <c:numCache>
                <c:formatCode>0%</c:formatCode>
                <c:ptCount val="32"/>
                <c:pt idx="0">
                  <c:v>3.8461538461538464E-2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3.8461538461538464E-2</c:v>
                </c:pt>
                <c:pt idx="11">
                  <c:v>3.8461538461538464E-2</c:v>
                </c:pt>
                <c:pt idx="12">
                  <c:v>0</c:v>
                </c:pt>
                <c:pt idx="13">
                  <c:v>3.8461538461538464E-2</c:v>
                </c:pt>
                <c:pt idx="14">
                  <c:v>7.6923076923076927E-2</c:v>
                </c:pt>
                <c:pt idx="15">
                  <c:v>0.23076923076923078</c:v>
                </c:pt>
                <c:pt idx="16">
                  <c:v>0.19230769230769232</c:v>
                </c:pt>
                <c:pt idx="17">
                  <c:v>0</c:v>
                </c:pt>
                <c:pt idx="18">
                  <c:v>0.11538461538461539</c:v>
                </c:pt>
                <c:pt idx="19">
                  <c:v>0.11538461538461539</c:v>
                </c:pt>
                <c:pt idx="20">
                  <c:v>0.11538461538461539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A29E-4474-8170-76603D15B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227523106003499"/>
          <c:y val="0.10131050053766501"/>
          <c:w val="0.27611703176278218"/>
          <c:h val="0.79370264017977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Колличество заглистованных особей по группам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Лист5!$A$31</c:f>
              <c:strCache>
                <c:ptCount val="1"/>
                <c:pt idx="0">
                  <c:v>I(менее 10)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Лист5!$B$30:$AG$30</c:f>
              <c:numCache>
                <c:formatCode>General</c:formatCode>
                <c:ptCount val="32"/>
                <c:pt idx="0">
                  <c:v>30</c:v>
                </c:pt>
                <c:pt idx="1">
                  <c:v>31</c:v>
                </c:pt>
                <c:pt idx="2">
                  <c:v>35</c:v>
                </c:pt>
                <c:pt idx="3">
                  <c:v>36</c:v>
                </c:pt>
                <c:pt idx="4">
                  <c:v>39</c:v>
                </c:pt>
                <c:pt idx="5">
                  <c:v>40</c:v>
                </c:pt>
                <c:pt idx="6">
                  <c:v>42</c:v>
                </c:pt>
                <c:pt idx="7">
                  <c:v>43</c:v>
                </c:pt>
                <c:pt idx="8">
                  <c:v>44</c:v>
                </c:pt>
                <c:pt idx="9">
                  <c:v>45</c:v>
                </c:pt>
                <c:pt idx="10">
                  <c:v>47</c:v>
                </c:pt>
                <c:pt idx="11">
                  <c:v>48</c:v>
                </c:pt>
                <c:pt idx="12">
                  <c:v>49</c:v>
                </c:pt>
                <c:pt idx="13">
                  <c:v>50</c:v>
                </c:pt>
                <c:pt idx="14">
                  <c:v>51</c:v>
                </c:pt>
                <c:pt idx="15">
                  <c:v>52</c:v>
                </c:pt>
                <c:pt idx="16">
                  <c:v>53</c:v>
                </c:pt>
                <c:pt idx="17">
                  <c:v>54</c:v>
                </c:pt>
                <c:pt idx="18">
                  <c:v>55</c:v>
                </c:pt>
                <c:pt idx="19">
                  <c:v>56</c:v>
                </c:pt>
                <c:pt idx="20">
                  <c:v>57</c:v>
                </c:pt>
                <c:pt idx="21">
                  <c:v>58</c:v>
                </c:pt>
                <c:pt idx="22">
                  <c:v>59</c:v>
                </c:pt>
                <c:pt idx="23">
                  <c:v>60</c:v>
                </c:pt>
                <c:pt idx="24">
                  <c:v>61</c:v>
                </c:pt>
                <c:pt idx="25">
                  <c:v>63</c:v>
                </c:pt>
                <c:pt idx="26">
                  <c:v>64</c:v>
                </c:pt>
                <c:pt idx="27">
                  <c:v>69</c:v>
                </c:pt>
                <c:pt idx="28">
                  <c:v>70</c:v>
                </c:pt>
                <c:pt idx="29">
                  <c:v>71</c:v>
                </c:pt>
                <c:pt idx="30">
                  <c:v>72</c:v>
                </c:pt>
                <c:pt idx="31">
                  <c:v>77</c:v>
                </c:pt>
              </c:numCache>
            </c:numRef>
          </c:cat>
          <c:val>
            <c:numRef>
              <c:f>Лист5!$B$31:$AG$31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5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B7-48D0-8766-5468B6946E31}"/>
            </c:ext>
          </c:extLst>
        </c:ser>
        <c:ser>
          <c:idx val="1"/>
          <c:order val="1"/>
          <c:tx>
            <c:strRef>
              <c:f>Лист5!$A$32</c:f>
              <c:strCache>
                <c:ptCount val="1"/>
                <c:pt idx="0">
                  <c:v>II( от 10 до 100)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Лист5!$B$30:$AG$30</c:f>
              <c:numCache>
                <c:formatCode>General</c:formatCode>
                <c:ptCount val="32"/>
                <c:pt idx="0">
                  <c:v>30</c:v>
                </c:pt>
                <c:pt idx="1">
                  <c:v>31</c:v>
                </c:pt>
                <c:pt idx="2">
                  <c:v>35</c:v>
                </c:pt>
                <c:pt idx="3">
                  <c:v>36</c:v>
                </c:pt>
                <c:pt idx="4">
                  <c:v>39</c:v>
                </c:pt>
                <c:pt idx="5">
                  <c:v>40</c:v>
                </c:pt>
                <c:pt idx="6">
                  <c:v>42</c:v>
                </c:pt>
                <c:pt idx="7">
                  <c:v>43</c:v>
                </c:pt>
                <c:pt idx="8">
                  <c:v>44</c:v>
                </c:pt>
                <c:pt idx="9">
                  <c:v>45</c:v>
                </c:pt>
                <c:pt idx="10">
                  <c:v>47</c:v>
                </c:pt>
                <c:pt idx="11">
                  <c:v>48</c:v>
                </c:pt>
                <c:pt idx="12">
                  <c:v>49</c:v>
                </c:pt>
                <c:pt idx="13">
                  <c:v>50</c:v>
                </c:pt>
                <c:pt idx="14">
                  <c:v>51</c:v>
                </c:pt>
                <c:pt idx="15">
                  <c:v>52</c:v>
                </c:pt>
                <c:pt idx="16">
                  <c:v>53</c:v>
                </c:pt>
                <c:pt idx="17">
                  <c:v>54</c:v>
                </c:pt>
                <c:pt idx="18">
                  <c:v>55</c:v>
                </c:pt>
                <c:pt idx="19">
                  <c:v>56</c:v>
                </c:pt>
                <c:pt idx="20">
                  <c:v>57</c:v>
                </c:pt>
                <c:pt idx="21">
                  <c:v>58</c:v>
                </c:pt>
                <c:pt idx="22">
                  <c:v>59</c:v>
                </c:pt>
                <c:pt idx="23">
                  <c:v>60</c:v>
                </c:pt>
                <c:pt idx="24">
                  <c:v>61</c:v>
                </c:pt>
                <c:pt idx="25">
                  <c:v>63</c:v>
                </c:pt>
                <c:pt idx="26">
                  <c:v>64</c:v>
                </c:pt>
                <c:pt idx="27">
                  <c:v>69</c:v>
                </c:pt>
                <c:pt idx="28">
                  <c:v>70</c:v>
                </c:pt>
                <c:pt idx="29">
                  <c:v>71</c:v>
                </c:pt>
                <c:pt idx="30">
                  <c:v>72</c:v>
                </c:pt>
                <c:pt idx="31">
                  <c:v>77</c:v>
                </c:pt>
              </c:numCache>
            </c:numRef>
          </c:cat>
          <c:val>
            <c:numRef>
              <c:f>Лист5!$B$32:$AG$32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6</c:v>
                </c:pt>
                <c:pt idx="15">
                  <c:v>6</c:v>
                </c:pt>
                <c:pt idx="16">
                  <c:v>9</c:v>
                </c:pt>
                <c:pt idx="17">
                  <c:v>8</c:v>
                </c:pt>
                <c:pt idx="18">
                  <c:v>12</c:v>
                </c:pt>
                <c:pt idx="19">
                  <c:v>7</c:v>
                </c:pt>
                <c:pt idx="20">
                  <c:v>10</c:v>
                </c:pt>
                <c:pt idx="21">
                  <c:v>4</c:v>
                </c:pt>
                <c:pt idx="22">
                  <c:v>5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B7-48D0-8766-5468B6946E31}"/>
            </c:ext>
          </c:extLst>
        </c:ser>
        <c:ser>
          <c:idx val="2"/>
          <c:order val="2"/>
          <c:tx>
            <c:strRef>
              <c:f>Лист5!$A$33</c:f>
              <c:strCache>
                <c:ptCount val="1"/>
                <c:pt idx="0">
                  <c:v>III (свыше 100)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Лист5!$B$30:$AG$30</c:f>
              <c:numCache>
                <c:formatCode>General</c:formatCode>
                <c:ptCount val="32"/>
                <c:pt idx="0">
                  <c:v>30</c:v>
                </c:pt>
                <c:pt idx="1">
                  <c:v>31</c:v>
                </c:pt>
                <c:pt idx="2">
                  <c:v>35</c:v>
                </c:pt>
                <c:pt idx="3">
                  <c:v>36</c:v>
                </c:pt>
                <c:pt idx="4">
                  <c:v>39</c:v>
                </c:pt>
                <c:pt idx="5">
                  <c:v>40</c:v>
                </c:pt>
                <c:pt idx="6">
                  <c:v>42</c:v>
                </c:pt>
                <c:pt idx="7">
                  <c:v>43</c:v>
                </c:pt>
                <c:pt idx="8">
                  <c:v>44</c:v>
                </c:pt>
                <c:pt idx="9">
                  <c:v>45</c:v>
                </c:pt>
                <c:pt idx="10">
                  <c:v>47</c:v>
                </c:pt>
                <c:pt idx="11">
                  <c:v>48</c:v>
                </c:pt>
                <c:pt idx="12">
                  <c:v>49</c:v>
                </c:pt>
                <c:pt idx="13">
                  <c:v>50</c:v>
                </c:pt>
                <c:pt idx="14">
                  <c:v>51</c:v>
                </c:pt>
                <c:pt idx="15">
                  <c:v>52</c:v>
                </c:pt>
                <c:pt idx="16">
                  <c:v>53</c:v>
                </c:pt>
                <c:pt idx="17">
                  <c:v>54</c:v>
                </c:pt>
                <c:pt idx="18">
                  <c:v>55</c:v>
                </c:pt>
                <c:pt idx="19">
                  <c:v>56</c:v>
                </c:pt>
                <c:pt idx="20">
                  <c:v>57</c:v>
                </c:pt>
                <c:pt idx="21">
                  <c:v>58</c:v>
                </c:pt>
                <c:pt idx="22">
                  <c:v>59</c:v>
                </c:pt>
                <c:pt idx="23">
                  <c:v>60</c:v>
                </c:pt>
                <c:pt idx="24">
                  <c:v>61</c:v>
                </c:pt>
                <c:pt idx="25">
                  <c:v>63</c:v>
                </c:pt>
                <c:pt idx="26">
                  <c:v>64</c:v>
                </c:pt>
                <c:pt idx="27">
                  <c:v>69</c:v>
                </c:pt>
                <c:pt idx="28">
                  <c:v>70</c:v>
                </c:pt>
                <c:pt idx="29">
                  <c:v>71</c:v>
                </c:pt>
                <c:pt idx="30">
                  <c:v>72</c:v>
                </c:pt>
                <c:pt idx="31">
                  <c:v>77</c:v>
                </c:pt>
              </c:numCache>
            </c:numRef>
          </c:cat>
          <c:val>
            <c:numRef>
              <c:f>Лист5!$B$33:$AG$33</c:f>
              <c:numCache>
                <c:formatCode>General</c:formatCode>
                <c:ptCount val="3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6</c:v>
                </c:pt>
                <c:pt idx="16">
                  <c:v>5</c:v>
                </c:pt>
                <c:pt idx="17">
                  <c:v>0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B7-48D0-8766-5468B6946E31}"/>
            </c:ext>
          </c:extLst>
        </c:ser>
        <c:ser>
          <c:idx val="3"/>
          <c:order val="3"/>
          <c:tx>
            <c:strRef>
              <c:f>Лист5!$A$34</c:f>
              <c:strCache>
                <c:ptCount val="1"/>
                <c:pt idx="0">
                  <c:v>O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Лист5!$B$30:$AG$30</c:f>
              <c:numCache>
                <c:formatCode>General</c:formatCode>
                <c:ptCount val="32"/>
                <c:pt idx="0">
                  <c:v>30</c:v>
                </c:pt>
                <c:pt idx="1">
                  <c:v>31</c:v>
                </c:pt>
                <c:pt idx="2">
                  <c:v>35</c:v>
                </c:pt>
                <c:pt idx="3">
                  <c:v>36</c:v>
                </c:pt>
                <c:pt idx="4">
                  <c:v>39</c:v>
                </c:pt>
                <c:pt idx="5">
                  <c:v>40</c:v>
                </c:pt>
                <c:pt idx="6">
                  <c:v>42</c:v>
                </c:pt>
                <c:pt idx="7">
                  <c:v>43</c:v>
                </c:pt>
                <c:pt idx="8">
                  <c:v>44</c:v>
                </c:pt>
                <c:pt idx="9">
                  <c:v>45</c:v>
                </c:pt>
                <c:pt idx="10">
                  <c:v>47</c:v>
                </c:pt>
                <c:pt idx="11">
                  <c:v>48</c:v>
                </c:pt>
                <c:pt idx="12">
                  <c:v>49</c:v>
                </c:pt>
                <c:pt idx="13">
                  <c:v>50</c:v>
                </c:pt>
                <c:pt idx="14">
                  <c:v>51</c:v>
                </c:pt>
                <c:pt idx="15">
                  <c:v>52</c:v>
                </c:pt>
                <c:pt idx="16">
                  <c:v>53</c:v>
                </c:pt>
                <c:pt idx="17">
                  <c:v>54</c:v>
                </c:pt>
                <c:pt idx="18">
                  <c:v>55</c:v>
                </c:pt>
                <c:pt idx="19">
                  <c:v>56</c:v>
                </c:pt>
                <c:pt idx="20">
                  <c:v>57</c:v>
                </c:pt>
                <c:pt idx="21">
                  <c:v>58</c:v>
                </c:pt>
                <c:pt idx="22">
                  <c:v>59</c:v>
                </c:pt>
                <c:pt idx="23">
                  <c:v>60</c:v>
                </c:pt>
                <c:pt idx="24">
                  <c:v>61</c:v>
                </c:pt>
                <c:pt idx="25">
                  <c:v>63</c:v>
                </c:pt>
                <c:pt idx="26">
                  <c:v>64</c:v>
                </c:pt>
                <c:pt idx="27">
                  <c:v>69</c:v>
                </c:pt>
                <c:pt idx="28">
                  <c:v>70</c:v>
                </c:pt>
                <c:pt idx="29">
                  <c:v>71</c:v>
                </c:pt>
                <c:pt idx="30">
                  <c:v>72</c:v>
                </c:pt>
                <c:pt idx="31">
                  <c:v>77</c:v>
                </c:pt>
              </c:numCache>
            </c:numRef>
          </c:cat>
          <c:val>
            <c:numRef>
              <c:f>Лист5!$B$34:$AG$34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0</c:v>
                </c:pt>
                <c:pt idx="16">
                  <c:v>3</c:v>
                </c:pt>
                <c:pt idx="17">
                  <c:v>3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B7-48D0-8766-5468B6946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5971992"/>
        <c:axId val="675972352"/>
      </c:lineChart>
      <c:catAx>
        <c:axId val="67597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5972352"/>
        <c:crosses val="autoZero"/>
        <c:auto val="1"/>
        <c:lblAlgn val="ctr"/>
        <c:lblOffset val="100"/>
        <c:noMultiLvlLbl val="0"/>
      </c:catAx>
      <c:valAx>
        <c:axId val="67597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5971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Принадлежность существенных весов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Лист5!$B$76</c:f>
              <c:strCache>
                <c:ptCount val="1"/>
                <c:pt idx="0">
                  <c:v>I(менее 10)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Лист5!$H$91:$H$97</c:f>
              <c:strCache>
                <c:ptCount val="7"/>
                <c:pt idx="0">
                  <c:v>индекс 51, 8% от выборки</c:v>
                </c:pt>
                <c:pt idx="1">
                  <c:v>индекс 52, 8% от выборки</c:v>
                </c:pt>
                <c:pt idx="2">
                  <c:v>индекс 53, 13% от выборки</c:v>
                </c:pt>
                <c:pt idx="3">
                  <c:v>индекс 54, 8% от выборки</c:v>
                </c:pt>
                <c:pt idx="4">
                  <c:v>индекс 55, 11% от выборки</c:v>
                </c:pt>
                <c:pt idx="5">
                  <c:v>индекс 56, 7% от выборки</c:v>
                </c:pt>
                <c:pt idx="6">
                  <c:v>индекс 57, 9% от выборки</c:v>
                </c:pt>
              </c:strCache>
            </c:strRef>
          </c:cat>
          <c:val>
            <c:numRef>
              <c:f>Лист5!$B$91:$B$97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8-4D2F-979D-B6BD734144DB}"/>
            </c:ext>
          </c:extLst>
        </c:ser>
        <c:ser>
          <c:idx val="1"/>
          <c:order val="1"/>
          <c:tx>
            <c:strRef>
              <c:f>Лист5!$C$76</c:f>
              <c:strCache>
                <c:ptCount val="1"/>
                <c:pt idx="0">
                  <c:v>II( от 10 до 100)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Лист5!$H$91:$H$97</c:f>
              <c:strCache>
                <c:ptCount val="7"/>
                <c:pt idx="0">
                  <c:v>индекс 51, 8% от выборки</c:v>
                </c:pt>
                <c:pt idx="1">
                  <c:v>индекс 52, 8% от выборки</c:v>
                </c:pt>
                <c:pt idx="2">
                  <c:v>индекс 53, 13% от выборки</c:v>
                </c:pt>
                <c:pt idx="3">
                  <c:v>индекс 54, 8% от выборки</c:v>
                </c:pt>
                <c:pt idx="4">
                  <c:v>индекс 55, 11% от выборки</c:v>
                </c:pt>
                <c:pt idx="5">
                  <c:v>индекс 56, 7% от выборки</c:v>
                </c:pt>
                <c:pt idx="6">
                  <c:v>индекс 57, 9% от выборки</c:v>
                </c:pt>
              </c:strCache>
            </c:strRef>
          </c:cat>
          <c:val>
            <c:numRef>
              <c:f>Лист5!$C$91:$C$97</c:f>
              <c:numCache>
                <c:formatCode>General</c:formatCode>
                <c:ptCount val="7"/>
                <c:pt idx="0">
                  <c:v>6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12</c:v>
                </c:pt>
                <c:pt idx="5">
                  <c:v>7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18-4D2F-979D-B6BD734144DB}"/>
            </c:ext>
          </c:extLst>
        </c:ser>
        <c:ser>
          <c:idx val="2"/>
          <c:order val="2"/>
          <c:tx>
            <c:strRef>
              <c:f>Лист5!$D$76</c:f>
              <c:strCache>
                <c:ptCount val="1"/>
                <c:pt idx="0">
                  <c:v>III (свыше 100)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Лист5!$H$91:$H$97</c:f>
              <c:strCache>
                <c:ptCount val="7"/>
                <c:pt idx="0">
                  <c:v>индекс 51, 8% от выборки</c:v>
                </c:pt>
                <c:pt idx="1">
                  <c:v>индекс 52, 8% от выборки</c:v>
                </c:pt>
                <c:pt idx="2">
                  <c:v>индекс 53, 13% от выборки</c:v>
                </c:pt>
                <c:pt idx="3">
                  <c:v>индекс 54, 8% от выборки</c:v>
                </c:pt>
                <c:pt idx="4">
                  <c:v>индекс 55, 11% от выборки</c:v>
                </c:pt>
                <c:pt idx="5">
                  <c:v>индекс 56, 7% от выборки</c:v>
                </c:pt>
                <c:pt idx="6">
                  <c:v>индекс 57, 9% от выборки</c:v>
                </c:pt>
              </c:strCache>
            </c:strRef>
          </c:cat>
          <c:val>
            <c:numRef>
              <c:f>Лист5!$D$91:$D$97</c:f>
              <c:numCache>
                <c:formatCode>General</c:formatCode>
                <c:ptCount val="7"/>
                <c:pt idx="0">
                  <c:v>2</c:v>
                </c:pt>
                <c:pt idx="1">
                  <c:v>6</c:v>
                </c:pt>
                <c:pt idx="2">
                  <c:v>5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18-4D2F-979D-B6BD734144DB}"/>
            </c:ext>
          </c:extLst>
        </c:ser>
        <c:ser>
          <c:idx val="3"/>
          <c:order val="3"/>
          <c:tx>
            <c:strRef>
              <c:f>Лист5!$E$76</c:f>
              <c:strCache>
                <c:ptCount val="1"/>
                <c:pt idx="0">
                  <c:v>O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Лист5!$H$91:$H$97</c:f>
              <c:strCache>
                <c:ptCount val="7"/>
                <c:pt idx="0">
                  <c:v>индекс 51, 8% от выборки</c:v>
                </c:pt>
                <c:pt idx="1">
                  <c:v>индекс 52, 8% от выборки</c:v>
                </c:pt>
                <c:pt idx="2">
                  <c:v>индекс 53, 13% от выборки</c:v>
                </c:pt>
                <c:pt idx="3">
                  <c:v>индекс 54, 8% от выборки</c:v>
                </c:pt>
                <c:pt idx="4">
                  <c:v>индекс 55, 11% от выборки</c:v>
                </c:pt>
                <c:pt idx="5">
                  <c:v>индекс 56, 7% от выборки</c:v>
                </c:pt>
                <c:pt idx="6">
                  <c:v>индекс 57, 9% от выборки</c:v>
                </c:pt>
              </c:strCache>
            </c:strRef>
          </c:cat>
          <c:val>
            <c:numRef>
              <c:f>Лист5!$E$91:$E$97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18-4D2F-979D-B6BD73414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170720"/>
        <c:axId val="493173240"/>
      </c:lineChart>
      <c:catAx>
        <c:axId val="4931707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3173240"/>
        <c:crosses val="autoZero"/>
        <c:auto val="1"/>
        <c:lblAlgn val="ctr"/>
        <c:lblOffset val="100"/>
        <c:noMultiLvlLbl val="0"/>
      </c:catAx>
      <c:valAx>
        <c:axId val="4931732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317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Нулевая группа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1471-4C4E-BE99-B17A7347432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1471-4C4E-BE99-B17A7347432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1471-4C4E-BE99-B17A7347432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1471-4C4E-BE99-B17A7347432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1471-4C4E-BE99-B17A7347432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1471-4C4E-BE99-B17A73474324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D-1471-4C4E-BE99-B17A73474324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F-1471-4C4E-BE99-B17A73474324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1-1471-4C4E-BE99-B17A73474324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3-1471-4C4E-BE99-B17A73474324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5-1471-4C4E-BE99-B17A73474324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7-1471-4C4E-BE99-B17A73474324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9-1471-4C4E-BE99-B17A73474324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B-1471-4C4E-BE99-B17A73474324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D-1471-4C4E-BE99-B17A73474324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F-1471-4C4E-BE99-B17A73474324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1-1471-4C4E-BE99-B17A73474324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3-1471-4C4E-BE99-B17A73474324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5-1471-4C4E-BE99-B17A73474324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7-1471-4C4E-BE99-B17A73474324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9-1471-4C4E-BE99-B17A73474324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B-1471-4C4E-BE99-B17A73474324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D-1471-4C4E-BE99-B17A73474324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F-1471-4C4E-BE99-B17A73474324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1-1471-4C4E-BE99-B17A73474324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3-1471-4C4E-BE99-B17A73474324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5-1471-4C4E-BE99-B17A73474324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7-1471-4C4E-BE99-B17A73474324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9-1471-4C4E-BE99-B17A73474324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B-1471-4C4E-BE99-B17A73474324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D-1471-4C4E-BE99-B17A73474324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F-1471-4C4E-BE99-B17A73474324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1-1471-4C4E-BE99-B17A7347432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71-4C4E-BE99-B17A7347432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71-4C4E-BE99-B17A7347432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71-4C4E-BE99-B17A7347432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71-4C4E-BE99-B17A7347432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71-4C4E-BE99-B17A7347432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471-4C4E-BE99-B17A7347432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471-4C4E-BE99-B17A7347432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471-4C4E-BE99-B17A7347432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471-4C4E-BE99-B17A7347432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471-4C4E-BE99-B17A7347432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1471-4C4E-BE99-B17A7347432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1471-4C4E-BE99-B17A7347432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1471-4C4E-BE99-B17A73474324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1471-4C4E-BE99-B17A73474324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1471-4C4E-BE99-B17A73474324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1471-4C4E-BE99-B17A73474324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1471-4C4E-BE99-B17A73474324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1471-4C4E-BE99-B17A73474324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1471-4C4E-BE99-B17A73474324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1471-4C4E-BE99-B17A73474324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1471-4C4E-BE99-B17A73474324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1471-4C4E-BE99-B17A73474324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1471-4C4E-BE99-B17A734743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Лист5!$B$39:$AG$39</c:f>
              <c:strCache>
                <c:ptCount val="32"/>
                <c:pt idx="0">
                  <c:v>30 индекс</c:v>
                </c:pt>
                <c:pt idx="1">
                  <c:v>31 индекс</c:v>
                </c:pt>
                <c:pt idx="2">
                  <c:v>35 индекс</c:v>
                </c:pt>
                <c:pt idx="3">
                  <c:v>36 индекс</c:v>
                </c:pt>
                <c:pt idx="4">
                  <c:v>39 индекс</c:v>
                </c:pt>
                <c:pt idx="5">
                  <c:v>40 индекс</c:v>
                </c:pt>
                <c:pt idx="6">
                  <c:v>42 индекс</c:v>
                </c:pt>
                <c:pt idx="7">
                  <c:v>43 индекс</c:v>
                </c:pt>
                <c:pt idx="8">
                  <c:v>44 индекс</c:v>
                </c:pt>
                <c:pt idx="9">
                  <c:v>45 индекс</c:v>
                </c:pt>
                <c:pt idx="10">
                  <c:v>47 индекс</c:v>
                </c:pt>
                <c:pt idx="11">
                  <c:v>48 индекс</c:v>
                </c:pt>
                <c:pt idx="12">
                  <c:v>49 индекс</c:v>
                </c:pt>
                <c:pt idx="13">
                  <c:v>50 индекс</c:v>
                </c:pt>
                <c:pt idx="14">
                  <c:v>51 индекс</c:v>
                </c:pt>
                <c:pt idx="15">
                  <c:v>52 индекс</c:v>
                </c:pt>
                <c:pt idx="16">
                  <c:v>53 индекс</c:v>
                </c:pt>
                <c:pt idx="17">
                  <c:v>54 индекс</c:v>
                </c:pt>
                <c:pt idx="18">
                  <c:v>55 индекс</c:v>
                </c:pt>
                <c:pt idx="19">
                  <c:v>56 индекс</c:v>
                </c:pt>
                <c:pt idx="20">
                  <c:v>57 индекс</c:v>
                </c:pt>
                <c:pt idx="21">
                  <c:v>58 индекс</c:v>
                </c:pt>
                <c:pt idx="22">
                  <c:v>59 индекс</c:v>
                </c:pt>
                <c:pt idx="23">
                  <c:v>60 индекс</c:v>
                </c:pt>
                <c:pt idx="24">
                  <c:v>61 индекс</c:v>
                </c:pt>
                <c:pt idx="25">
                  <c:v>63 индекс</c:v>
                </c:pt>
                <c:pt idx="26">
                  <c:v>64 индекс</c:v>
                </c:pt>
                <c:pt idx="27">
                  <c:v>69 индекс</c:v>
                </c:pt>
                <c:pt idx="28">
                  <c:v>70 индекс</c:v>
                </c:pt>
                <c:pt idx="29">
                  <c:v>71 индекс</c:v>
                </c:pt>
                <c:pt idx="30">
                  <c:v>72 индекс</c:v>
                </c:pt>
                <c:pt idx="31">
                  <c:v>77 индекс</c:v>
                </c:pt>
              </c:strCache>
            </c:strRef>
          </c:cat>
          <c:val>
            <c:numRef>
              <c:f>Лист5!$B$34:$AH$34</c:f>
              <c:numCache>
                <c:formatCode>General</c:formatCode>
                <c:ptCount val="33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0</c:v>
                </c:pt>
                <c:pt idx="16">
                  <c:v>3</c:v>
                </c:pt>
                <c:pt idx="17">
                  <c:v>3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1471-4C4E-BE99-B17A73474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ru-RU"/>
              <a:t>Группа от 10-100 по количеству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Лист5!$B$39:$AG$39</c:f>
              <c:strCache>
                <c:ptCount val="32"/>
                <c:pt idx="0">
                  <c:v>30 индекс</c:v>
                </c:pt>
                <c:pt idx="1">
                  <c:v>31 индекс</c:v>
                </c:pt>
                <c:pt idx="2">
                  <c:v>35 индекс</c:v>
                </c:pt>
                <c:pt idx="3">
                  <c:v>36 индекс</c:v>
                </c:pt>
                <c:pt idx="4">
                  <c:v>39 индекс</c:v>
                </c:pt>
                <c:pt idx="5">
                  <c:v>40 индекс</c:v>
                </c:pt>
                <c:pt idx="6">
                  <c:v>42 индекс</c:v>
                </c:pt>
                <c:pt idx="7">
                  <c:v>43 индекс</c:v>
                </c:pt>
                <c:pt idx="8">
                  <c:v>44 индекс</c:v>
                </c:pt>
                <c:pt idx="9">
                  <c:v>45 индекс</c:v>
                </c:pt>
                <c:pt idx="10">
                  <c:v>47 индекс</c:v>
                </c:pt>
                <c:pt idx="11">
                  <c:v>48 индекс</c:v>
                </c:pt>
                <c:pt idx="12">
                  <c:v>49 индекс</c:v>
                </c:pt>
                <c:pt idx="13">
                  <c:v>50 индекс</c:v>
                </c:pt>
                <c:pt idx="14">
                  <c:v>51 индекс</c:v>
                </c:pt>
                <c:pt idx="15">
                  <c:v>52 индекс</c:v>
                </c:pt>
                <c:pt idx="16">
                  <c:v>53 индекс</c:v>
                </c:pt>
                <c:pt idx="17">
                  <c:v>54 индекс</c:v>
                </c:pt>
                <c:pt idx="18">
                  <c:v>55 индекс</c:v>
                </c:pt>
                <c:pt idx="19">
                  <c:v>56 индекс</c:v>
                </c:pt>
                <c:pt idx="20">
                  <c:v>57 индекс</c:v>
                </c:pt>
                <c:pt idx="21">
                  <c:v>58 индекс</c:v>
                </c:pt>
                <c:pt idx="22">
                  <c:v>59 индекс</c:v>
                </c:pt>
                <c:pt idx="23">
                  <c:v>60 индекс</c:v>
                </c:pt>
                <c:pt idx="24">
                  <c:v>61 индекс</c:v>
                </c:pt>
                <c:pt idx="25">
                  <c:v>63 индекс</c:v>
                </c:pt>
                <c:pt idx="26">
                  <c:v>64 индекс</c:v>
                </c:pt>
                <c:pt idx="27">
                  <c:v>69 индекс</c:v>
                </c:pt>
                <c:pt idx="28">
                  <c:v>70 индекс</c:v>
                </c:pt>
                <c:pt idx="29">
                  <c:v>71 индекс</c:v>
                </c:pt>
                <c:pt idx="30">
                  <c:v>72 индекс</c:v>
                </c:pt>
                <c:pt idx="31">
                  <c:v>77 индекс</c:v>
                </c:pt>
              </c:strCache>
            </c:strRef>
          </c:cat>
          <c:val>
            <c:numRef>
              <c:f>Лист5!$B$32:$AH$32</c:f>
              <c:numCache>
                <c:formatCode>General</c:formatCode>
                <c:ptCount val="33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6</c:v>
                </c:pt>
                <c:pt idx="15">
                  <c:v>6</c:v>
                </c:pt>
                <c:pt idx="16">
                  <c:v>9</c:v>
                </c:pt>
                <c:pt idx="17">
                  <c:v>8</c:v>
                </c:pt>
                <c:pt idx="18">
                  <c:v>12</c:v>
                </c:pt>
                <c:pt idx="19">
                  <c:v>7</c:v>
                </c:pt>
                <c:pt idx="20">
                  <c:v>10</c:v>
                </c:pt>
                <c:pt idx="21">
                  <c:v>4</c:v>
                </c:pt>
                <c:pt idx="22">
                  <c:v>5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44-492F-A6E9-9AC6C45FC23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82865656"/>
        <c:axId val="482865296"/>
      </c:barChart>
      <c:catAx>
        <c:axId val="482865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2865296"/>
        <c:crosses val="autoZero"/>
        <c:auto val="1"/>
        <c:lblAlgn val="ctr"/>
        <c:lblOffset val="100"/>
        <c:noMultiLvlLbl val="0"/>
      </c:catAx>
      <c:valAx>
        <c:axId val="482865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2865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0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9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74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0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0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00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1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502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43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0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9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9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7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82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3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50FE79-B98F-4CA2-9FFE-03C68A36D930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62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3F591-F656-49CD-48B0-1A2612C7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6255" y="355136"/>
            <a:ext cx="9144000" cy="3416320"/>
          </a:xfr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Задача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4EA82C-F852-F1C0-0AFB-ABEA5E9BD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62" y="1738860"/>
            <a:ext cx="12067082" cy="4222532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Поиск закономерностей между индексом упитанности и принадлежность к группам по заглистованности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CB5BFCF-4104-9342-BF05-BAC6A3A6D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58339"/>
              </p:ext>
            </p:extLst>
          </p:nvPr>
        </p:nvGraphicFramePr>
        <p:xfrm>
          <a:off x="584616" y="2654764"/>
          <a:ext cx="9398831" cy="3848100"/>
        </p:xfrm>
        <a:graphic>
          <a:graphicData uri="http://schemas.openxmlformats.org/drawingml/2006/table">
            <a:tbl>
              <a:tblPr/>
              <a:tblGrid>
                <a:gridCol w="797074">
                  <a:extLst>
                    <a:ext uri="{9D8B030D-6E8A-4147-A177-3AD203B41FA5}">
                      <a16:colId xmlns:a16="http://schemas.microsoft.com/office/drawing/2014/main" val="3234379632"/>
                    </a:ext>
                  </a:extLst>
                </a:gridCol>
                <a:gridCol w="797074">
                  <a:extLst>
                    <a:ext uri="{9D8B030D-6E8A-4147-A177-3AD203B41FA5}">
                      <a16:colId xmlns:a16="http://schemas.microsoft.com/office/drawing/2014/main" val="898568825"/>
                    </a:ext>
                  </a:extLst>
                </a:gridCol>
                <a:gridCol w="797074">
                  <a:extLst>
                    <a:ext uri="{9D8B030D-6E8A-4147-A177-3AD203B41FA5}">
                      <a16:colId xmlns:a16="http://schemas.microsoft.com/office/drawing/2014/main" val="2672625534"/>
                    </a:ext>
                  </a:extLst>
                </a:gridCol>
                <a:gridCol w="797074">
                  <a:extLst>
                    <a:ext uri="{9D8B030D-6E8A-4147-A177-3AD203B41FA5}">
                      <a16:colId xmlns:a16="http://schemas.microsoft.com/office/drawing/2014/main" val="900596590"/>
                    </a:ext>
                  </a:extLst>
                </a:gridCol>
                <a:gridCol w="797074">
                  <a:extLst>
                    <a:ext uri="{9D8B030D-6E8A-4147-A177-3AD203B41FA5}">
                      <a16:colId xmlns:a16="http://schemas.microsoft.com/office/drawing/2014/main" val="219481306"/>
                    </a:ext>
                  </a:extLst>
                </a:gridCol>
                <a:gridCol w="797074">
                  <a:extLst>
                    <a:ext uri="{9D8B030D-6E8A-4147-A177-3AD203B41FA5}">
                      <a16:colId xmlns:a16="http://schemas.microsoft.com/office/drawing/2014/main" val="869808327"/>
                    </a:ext>
                  </a:extLst>
                </a:gridCol>
                <a:gridCol w="797074">
                  <a:extLst>
                    <a:ext uri="{9D8B030D-6E8A-4147-A177-3AD203B41FA5}">
                      <a16:colId xmlns:a16="http://schemas.microsoft.com/office/drawing/2014/main" val="1877555521"/>
                    </a:ext>
                  </a:extLst>
                </a:gridCol>
                <a:gridCol w="797074">
                  <a:extLst>
                    <a:ext uri="{9D8B030D-6E8A-4147-A177-3AD203B41FA5}">
                      <a16:colId xmlns:a16="http://schemas.microsoft.com/office/drawing/2014/main" val="898354476"/>
                    </a:ext>
                  </a:extLst>
                </a:gridCol>
                <a:gridCol w="797074">
                  <a:extLst>
                    <a:ext uri="{9D8B030D-6E8A-4147-A177-3AD203B41FA5}">
                      <a16:colId xmlns:a16="http://schemas.microsoft.com/office/drawing/2014/main" val="2965807448"/>
                    </a:ext>
                  </a:extLst>
                </a:gridCol>
                <a:gridCol w="714046">
                  <a:extLst>
                    <a:ext uri="{9D8B030D-6E8A-4147-A177-3AD203B41FA5}">
                      <a16:colId xmlns:a16="http://schemas.microsoft.com/office/drawing/2014/main" val="2099628162"/>
                    </a:ext>
                  </a:extLst>
                </a:gridCol>
                <a:gridCol w="1511119">
                  <a:extLst>
                    <a:ext uri="{9D8B030D-6E8A-4147-A177-3AD203B41FA5}">
                      <a16:colId xmlns:a16="http://schemas.microsoft.com/office/drawing/2014/main" val="87998469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№ п/п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неясно что за название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Возраст когти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osculatum 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желудок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длина тела,см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масса тела,кг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масса хоровины, кг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Индекст упиданности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Группа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Индекс упитанности без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десяичных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535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72035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31632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3583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9056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758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7748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9862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57297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70502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7015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0680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1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81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7B6C80F-3AE2-6A4A-3F7E-69526CB26702}"/>
              </a:ext>
            </a:extLst>
          </p:cNvPr>
          <p:cNvSpPr txBox="1">
            <a:spLocks/>
          </p:cNvSpPr>
          <p:nvPr/>
        </p:nvSpPr>
        <p:spPr>
          <a:xfrm>
            <a:off x="0" y="494677"/>
            <a:ext cx="8874177" cy="617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На основании таблицы составлена сводная таблица по принадлежности исследуемой особи к разряду по заглистованности</a:t>
            </a: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Полная таблица в приложении на первом листе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E7B96FE-B909-F7FF-8A78-82CCC083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07510"/>
              </p:ext>
            </p:extLst>
          </p:nvPr>
        </p:nvGraphicFramePr>
        <p:xfrm>
          <a:off x="378006" y="1424939"/>
          <a:ext cx="9605444" cy="2907220"/>
        </p:xfrm>
        <a:graphic>
          <a:graphicData uri="http://schemas.openxmlformats.org/drawingml/2006/table">
            <a:tbl>
              <a:tblPr/>
              <a:tblGrid>
                <a:gridCol w="1717379">
                  <a:extLst>
                    <a:ext uri="{9D8B030D-6E8A-4147-A177-3AD203B41FA5}">
                      <a16:colId xmlns:a16="http://schemas.microsoft.com/office/drawing/2014/main" val="598939167"/>
                    </a:ext>
                  </a:extLst>
                </a:gridCol>
                <a:gridCol w="1315439">
                  <a:extLst>
                    <a:ext uri="{9D8B030D-6E8A-4147-A177-3AD203B41FA5}">
                      <a16:colId xmlns:a16="http://schemas.microsoft.com/office/drawing/2014/main" val="700736859"/>
                    </a:ext>
                  </a:extLst>
                </a:gridCol>
                <a:gridCol w="1288034">
                  <a:extLst>
                    <a:ext uri="{9D8B030D-6E8A-4147-A177-3AD203B41FA5}">
                      <a16:colId xmlns:a16="http://schemas.microsoft.com/office/drawing/2014/main" val="3092101384"/>
                    </a:ext>
                  </a:extLst>
                </a:gridCol>
                <a:gridCol w="1246926">
                  <a:extLst>
                    <a:ext uri="{9D8B030D-6E8A-4147-A177-3AD203B41FA5}">
                      <a16:colId xmlns:a16="http://schemas.microsoft.com/office/drawing/2014/main" val="1079704982"/>
                    </a:ext>
                  </a:extLst>
                </a:gridCol>
                <a:gridCol w="1479868">
                  <a:extLst>
                    <a:ext uri="{9D8B030D-6E8A-4147-A177-3AD203B41FA5}">
                      <a16:colId xmlns:a16="http://schemas.microsoft.com/office/drawing/2014/main" val="4074741052"/>
                    </a:ext>
                  </a:extLst>
                </a:gridCol>
                <a:gridCol w="1315439">
                  <a:extLst>
                    <a:ext uri="{9D8B030D-6E8A-4147-A177-3AD203B41FA5}">
                      <a16:colId xmlns:a16="http://schemas.microsoft.com/office/drawing/2014/main" val="2948381595"/>
                    </a:ext>
                  </a:extLst>
                </a:gridCol>
                <a:gridCol w="1242359">
                  <a:extLst>
                    <a:ext uri="{9D8B030D-6E8A-4147-A177-3AD203B41FA5}">
                      <a16:colId xmlns:a16="http://schemas.microsoft.com/office/drawing/2014/main" val="2980535371"/>
                    </a:ext>
                  </a:extLst>
                </a:gridCol>
              </a:tblGrid>
              <a:tr h="79616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по полю Индекс упитанности без десяичных)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столбцов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08238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03320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I(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менее 10)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4299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II( от 10 до 100)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6716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 (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свыше 100)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161745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91766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(пусто)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41437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Общий итог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1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6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CF9DFAE1-BEB9-3C05-C9FA-7194C83E1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87019"/>
              </p:ext>
            </p:extLst>
          </p:nvPr>
        </p:nvGraphicFramePr>
        <p:xfrm>
          <a:off x="4212236" y="0"/>
          <a:ext cx="7648457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7FCC0CFA-04EC-7B2C-9224-F8C5BD6F1053}"/>
              </a:ext>
            </a:extLst>
          </p:cNvPr>
          <p:cNvSpPr txBox="1">
            <a:spLocks/>
          </p:cNvSpPr>
          <p:nvPr/>
        </p:nvSpPr>
        <p:spPr>
          <a:xfrm>
            <a:off x="0" y="494677"/>
            <a:ext cx="3659121" cy="617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Самая популярная группа по показателю 10-100. Индексы 57,56,55,54, 53 самые основные в данной самой распространенной группе.</a:t>
            </a: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00BA4DA6-D201-6ED3-D50E-7562D1063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192918"/>
              </p:ext>
            </p:extLst>
          </p:nvPr>
        </p:nvGraphicFramePr>
        <p:xfrm>
          <a:off x="0" y="3500636"/>
          <a:ext cx="6467475" cy="3357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686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DE6F5521-CE5B-A815-F2F0-8A417DD56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766774"/>
              </p:ext>
            </p:extLst>
          </p:nvPr>
        </p:nvGraphicFramePr>
        <p:xfrm>
          <a:off x="419726" y="434715"/>
          <a:ext cx="10882858" cy="584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41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61453C-572B-1FC9-03B3-2A4C7D30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59" y="136685"/>
            <a:ext cx="5660541" cy="59508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776B359-90F0-832A-8F39-F4D5E02DF767}"/>
              </a:ext>
            </a:extLst>
          </p:cNvPr>
          <p:cNvSpPr txBox="1">
            <a:spLocks/>
          </p:cNvSpPr>
          <p:nvPr/>
        </p:nvSpPr>
        <p:spPr>
          <a:xfrm>
            <a:off x="6414052" y="468173"/>
            <a:ext cx="3659121" cy="617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В таблице представлен отбор особей в процентном соотношении от исследуемого общего количества. Так как имеет смысл рассматривать весомые группы предлагаю график именно по этим весам</a:t>
            </a: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6D62E27-B308-F87D-BD5C-785E73257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219437"/>
              </p:ext>
            </p:extLst>
          </p:nvPr>
        </p:nvGraphicFramePr>
        <p:xfrm>
          <a:off x="6361803" y="2784182"/>
          <a:ext cx="5766953" cy="3605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3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C618F844-4A55-113F-FB22-2814BE210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974994"/>
              </p:ext>
            </p:extLst>
          </p:nvPr>
        </p:nvGraphicFramePr>
        <p:xfrm>
          <a:off x="3428999" y="452718"/>
          <a:ext cx="7813623" cy="6112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0286229-20D6-CB87-106B-1D53E6CF75B5}"/>
              </a:ext>
            </a:extLst>
          </p:cNvPr>
          <p:cNvSpPr txBox="1">
            <a:spLocks/>
          </p:cNvSpPr>
          <p:nvPr/>
        </p:nvSpPr>
        <p:spPr>
          <a:xfrm>
            <a:off x="0" y="494677"/>
            <a:ext cx="3659121" cy="617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Данные нулевой группы та же в основном рассортированы  по индексам в рамках 40-50. </a:t>
            </a:r>
          </a:p>
          <a:p>
            <a:pPr marL="0" indent="0">
              <a:buNone/>
            </a:pPr>
            <a:endParaRPr lang="ru-RU" dirty="0">
              <a:solidFill>
                <a:srgbClr val="242D34"/>
              </a:solidFill>
              <a:latin typeface="var(--sky-ui-ki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45925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20AD1921-C257-8C82-FF83-6271C2AA8E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151724"/>
              </p:ext>
            </p:extLst>
          </p:nvPr>
        </p:nvGraphicFramePr>
        <p:xfrm>
          <a:off x="614597" y="554636"/>
          <a:ext cx="10283252" cy="608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291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363</Words>
  <Application>Microsoft Office PowerPoint</Application>
  <PresentationFormat>Широкоэкранный</PresentationFormat>
  <Paragraphs>202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var(--sky-ui-kit-font-family)</vt:lpstr>
      <vt:lpstr>Wingdings 3</vt:lpstr>
      <vt:lpstr>Ион</vt:lpstr>
      <vt:lpstr>Задача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</dc:title>
  <dc:creator>b2311</dc:creator>
  <cp:lastModifiedBy>b2311</cp:lastModifiedBy>
  <cp:revision>11</cp:revision>
  <dcterms:created xsi:type="dcterms:W3CDTF">2023-04-22T17:08:28Z</dcterms:created>
  <dcterms:modified xsi:type="dcterms:W3CDTF">2023-05-05T12:28:45Z</dcterms:modified>
</cp:coreProperties>
</file>