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6" r:id="rId3"/>
    <p:sldId id="257" r:id="rId4"/>
    <p:sldId id="258" r:id="rId5"/>
    <p:sldId id="261" r:id="rId6"/>
    <p:sldId id="260"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64" r:id="rId2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737" autoAdjust="0"/>
  </p:normalViewPr>
  <p:slideViewPr>
    <p:cSldViewPr snapToGrid="0">
      <p:cViewPr varScale="1">
        <p:scale>
          <a:sx n="62" d="100"/>
          <a:sy n="62" d="100"/>
        </p:scale>
        <p:origin x="33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LIGHT\Documents\Data%20Engineering%20Task\Group%206%20Excel%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LIGHT\Documents\Data%20Engineering%20Task\Group%206%20Excel%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LIGHT\Documents\Data%20Engineering%20Task\Group%206%20Excel%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LIGHT\Documents\Data%20Engineering%20Task\Group%206%20Excel%20Projec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r>
              <a:rPr lang="en-US"/>
              <a:t>Hourly Power usage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'Hourly Power usage'!$B$1</c:f>
              <c:strCache>
                <c:ptCount val="1"/>
                <c:pt idx="0">
                  <c:v>avg_power</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NG"/>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'Hourly Power usage'!$A$2:$A$25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xVal>
          <c:yVal>
            <c:numRef>
              <c:f>'Hourly Power usage'!$B$2:$B$25</c:f>
              <c:numCache>
                <c:formatCode>0.0</c:formatCode>
                <c:ptCount val="24"/>
                <c:pt idx="0">
                  <c:v>0.664277850686671</c:v>
                </c:pt>
                <c:pt idx="1">
                  <c:v>0.54584072793466598</c:v>
                </c:pt>
                <c:pt idx="2">
                  <c:v>0.48783575008405999</c:v>
                </c:pt>
                <c:pt idx="3">
                  <c:v>0.45258601338964999</c:v>
                </c:pt>
                <c:pt idx="4">
                  <c:v>0.45241073313348201</c:v>
                </c:pt>
                <c:pt idx="5">
                  <c:v>0.46252768961139901</c:v>
                </c:pt>
                <c:pt idx="6">
                  <c:v>0.79576710223037606</c:v>
                </c:pt>
                <c:pt idx="7">
                  <c:v>1.4966610604085699</c:v>
                </c:pt>
                <c:pt idx="8">
                  <c:v>1.4560390182457199</c:v>
                </c:pt>
                <c:pt idx="9">
                  <c:v>1.32846936851443</c:v>
                </c:pt>
                <c:pt idx="10">
                  <c:v>1.2582582167966501</c:v>
                </c:pt>
                <c:pt idx="11">
                  <c:v>1.24366032181632</c:v>
                </c:pt>
                <c:pt idx="12">
                  <c:v>1.20554864661949</c:v>
                </c:pt>
                <c:pt idx="13">
                  <c:v>1.14384666713949</c:v>
                </c:pt>
                <c:pt idx="14">
                  <c:v>1.0829464013822301</c:v>
                </c:pt>
                <c:pt idx="15">
                  <c:v>0.99202259391041003</c:v>
                </c:pt>
                <c:pt idx="16">
                  <c:v>0.95076149567503199</c:v>
                </c:pt>
                <c:pt idx="17">
                  <c:v>1.05559978117385</c:v>
                </c:pt>
                <c:pt idx="18">
                  <c:v>1.3232672958600999</c:v>
                </c:pt>
                <c:pt idx="19">
                  <c:v>1.7260812240603201</c:v>
                </c:pt>
                <c:pt idx="20">
                  <c:v>1.89061821091116</c:v>
                </c:pt>
                <c:pt idx="21">
                  <c:v>1.86920595450183</c:v>
                </c:pt>
                <c:pt idx="22">
                  <c:v>1.40924731480576</c:v>
                </c:pt>
                <c:pt idx="23">
                  <c:v>0.90411392011161595</c:v>
                </c:pt>
              </c:numCache>
            </c:numRef>
          </c:yVal>
          <c:smooth val="0"/>
          <c:extLst>
            <c:ext xmlns:c16="http://schemas.microsoft.com/office/drawing/2014/chart" uri="{C3380CC4-5D6E-409C-BE32-E72D297353CC}">
              <c16:uniqueId val="{00000000-DB9A-404A-A1D0-AE0DE0A15285}"/>
            </c:ext>
          </c:extLst>
        </c:ser>
        <c:dLbls>
          <c:dLblPos val="ctr"/>
          <c:showLegendKey val="0"/>
          <c:showVal val="1"/>
          <c:showCatName val="0"/>
          <c:showSerName val="0"/>
          <c:showPercent val="0"/>
          <c:showBubbleSize val="0"/>
        </c:dLbls>
        <c:axId val="378947416"/>
        <c:axId val="378953176"/>
      </c:scatterChart>
      <c:valAx>
        <c:axId val="378947416"/>
        <c:scaling>
          <c:orientation val="minMax"/>
        </c:scaling>
        <c:delete val="1"/>
        <c:axPos val="b"/>
        <c:numFmt formatCode="General" sourceLinked="1"/>
        <c:majorTickMark val="none"/>
        <c:minorTickMark val="none"/>
        <c:tickLblPos val="nextTo"/>
        <c:crossAx val="378953176"/>
        <c:crosses val="autoZero"/>
        <c:crossBetween val="midCat"/>
      </c:valAx>
      <c:valAx>
        <c:axId val="378953176"/>
        <c:scaling>
          <c:orientation val="minMax"/>
        </c:scaling>
        <c:delete val="1"/>
        <c:axPos val="l"/>
        <c:numFmt formatCode="0.0" sourceLinked="1"/>
        <c:majorTickMark val="none"/>
        <c:minorTickMark val="none"/>
        <c:tickLblPos val="nextTo"/>
        <c:crossAx val="378947416"/>
        <c:crosses val="autoZero"/>
        <c:crossBetween val="midCat"/>
      </c:valAx>
      <c:spPr>
        <a:noFill/>
        <a:ln w="25400">
          <a:noFill/>
        </a:ln>
        <a:effectLst/>
      </c:spPr>
    </c:plotArea>
    <c:plotVisOnly val="1"/>
    <c:dispBlanksAs val="gap"/>
    <c:showDLblsOverMax val="0"/>
  </c:chart>
  <c:spPr>
    <a:solidFill>
      <a:schemeClr val="dk1"/>
    </a:solidFill>
    <a:ln w="19050" cap="flat" cmpd="sng" algn="ctr">
      <a:solidFill>
        <a:schemeClr val="lt1"/>
      </a:solidFill>
      <a:prstDash val="solid"/>
      <a:miter lim="800000"/>
    </a:ln>
    <a:effectLst/>
  </c:spPr>
  <c:txPr>
    <a:bodyPr/>
    <a:lstStyle/>
    <a:p>
      <a:pPr>
        <a:defRPr>
          <a:solidFill>
            <a:schemeClr val="lt1"/>
          </a:solidFill>
          <a:latin typeface="+mn-lt"/>
          <a:ea typeface="+mn-ea"/>
          <a:cs typeface="+mn-cs"/>
        </a:defRPr>
      </a:pPr>
      <a:endParaRPr lang="en-NG"/>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a:t>Monthly Average power</a:t>
            </a:r>
          </a:p>
        </c:rich>
      </c:tx>
      <c:overlay val="0"/>
      <c:spPr>
        <a:solidFill>
          <a:schemeClr val="dk1"/>
        </a:solidFill>
        <a:ln w="19050" cap="flat" cmpd="sng" algn="ctr">
          <a:solidFill>
            <a:sysClr val="windowText" lastClr="000000"/>
          </a:solidFill>
          <a:prstDash val="solid"/>
          <a:miter lim="800000"/>
        </a:ln>
        <a:effectLst/>
      </c:spPr>
      <c:txPr>
        <a:bodyPr rot="0" spcFirstLastPara="1" vertOverflow="ellipsis" vert="horz" wrap="square" anchor="ctr" anchorCtr="1"/>
        <a:lstStyle/>
        <a:p>
          <a:pPr>
            <a:defRPr sz="1600"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NG"/>
        </a:p>
      </c:txPr>
    </c:title>
    <c:autoTitleDeleted val="0"/>
    <c:plotArea>
      <c:layout/>
      <c:barChart>
        <c:barDir val="col"/>
        <c:grouping val="clustered"/>
        <c:varyColors val="0"/>
        <c:ser>
          <c:idx val="0"/>
          <c:order val="0"/>
          <c:tx>
            <c:strRef>
              <c:f>'Monthly usage'!$B$1</c:f>
              <c:strCache>
                <c:ptCount val="1"/>
                <c:pt idx="0">
                  <c:v>avg_power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anchor="ctr" anchorCtr="1"/>
              <a:lstStyle/>
              <a:p>
                <a:pPr>
                  <a:defRPr sz="1000" b="1" i="0" u="none" strike="noStrike" kern="1200" baseline="0">
                    <a:solidFill>
                      <a:schemeClr val="lt1"/>
                    </a:solidFill>
                    <a:latin typeface="+mn-lt"/>
                    <a:ea typeface="+mn-ea"/>
                    <a:cs typeface="+mn-cs"/>
                  </a:defRPr>
                </a:pPr>
                <a:endParaRPr lang="en-NG"/>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numRef>
              <c:f>'Monthly usage'!$A$2:$A$13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'Monthly usage'!$B$2:$B$13</c:f>
              <c:numCache>
                <c:formatCode>0.00</c:formatCode>
                <c:ptCount val="12"/>
                <c:pt idx="0">
                  <c:v>1.4557186555747099</c:v>
                </c:pt>
                <c:pt idx="1">
                  <c:v>1.3003395935816</c:v>
                </c:pt>
                <c:pt idx="2">
                  <c:v>1.2297532489870699</c:v>
                </c:pt>
                <c:pt idx="3">
                  <c:v>1.0481045348726901</c:v>
                </c:pt>
                <c:pt idx="4">
                  <c:v>1.02957327119877</c:v>
                </c:pt>
                <c:pt idx="5">
                  <c:v>0.91268637724137403</c:v>
                </c:pt>
                <c:pt idx="6">
                  <c:v>0.70066132882529497</c:v>
                </c:pt>
                <c:pt idx="7">
                  <c:v>0.59646592748740301</c:v>
                </c:pt>
                <c:pt idx="8">
                  <c:v>0.97917032419754102</c:v>
                </c:pt>
                <c:pt idx="9">
                  <c:v>1.1371293117535599</c:v>
                </c:pt>
                <c:pt idx="10">
                  <c:v>1.2915177923233101</c:v>
                </c:pt>
                <c:pt idx="11">
                  <c:v>1.4895297209577401</c:v>
                </c:pt>
              </c:numCache>
            </c:numRef>
          </c:val>
          <c:extLst>
            <c:ext xmlns:c16="http://schemas.microsoft.com/office/drawing/2014/chart" uri="{C3380CC4-5D6E-409C-BE32-E72D297353CC}">
              <c16:uniqueId val="{00000000-E4EE-4E66-8D0B-F161A973A39A}"/>
            </c:ext>
          </c:extLst>
        </c:ser>
        <c:dLbls>
          <c:dLblPos val="inEnd"/>
          <c:showLegendKey val="0"/>
          <c:showVal val="1"/>
          <c:showCatName val="0"/>
          <c:showSerName val="0"/>
          <c:showPercent val="0"/>
          <c:showBubbleSize val="0"/>
        </c:dLbls>
        <c:gapWidth val="100"/>
        <c:overlap val="-24"/>
        <c:axId val="378993496"/>
        <c:axId val="378991696"/>
      </c:barChart>
      <c:catAx>
        <c:axId val="378993496"/>
        <c:scaling>
          <c:orientation val="minMax"/>
        </c:scaling>
        <c:delete val="1"/>
        <c:axPos val="b"/>
        <c:numFmt formatCode="General" sourceLinked="1"/>
        <c:majorTickMark val="none"/>
        <c:minorTickMark val="none"/>
        <c:tickLblPos val="nextTo"/>
        <c:crossAx val="378991696"/>
        <c:crosses val="autoZero"/>
        <c:auto val="1"/>
        <c:lblAlgn val="ctr"/>
        <c:lblOffset val="100"/>
        <c:noMultiLvlLbl val="0"/>
      </c:catAx>
      <c:valAx>
        <c:axId val="378991696"/>
        <c:scaling>
          <c:orientation val="minMax"/>
        </c:scaling>
        <c:delete val="1"/>
        <c:axPos val="l"/>
        <c:numFmt formatCode="0.00" sourceLinked="1"/>
        <c:majorTickMark val="none"/>
        <c:minorTickMark val="none"/>
        <c:tickLblPos val="nextTo"/>
        <c:crossAx val="378993496"/>
        <c:crosses val="autoZero"/>
        <c:crossBetween val="between"/>
      </c:valAx>
      <c:spPr>
        <a:noFill/>
        <a:ln>
          <a:noFill/>
        </a:ln>
        <a:effectLst/>
      </c:spPr>
    </c:plotArea>
    <c:plotVisOnly val="1"/>
    <c:dispBlanksAs val="gap"/>
    <c:showDLblsOverMax val="0"/>
  </c:chart>
  <c:spPr>
    <a:solidFill>
      <a:schemeClr val="dk1"/>
    </a:solidFill>
    <a:ln w="19050" cap="flat" cmpd="sng" algn="ctr">
      <a:solidFill>
        <a:schemeClr val="lt1"/>
      </a:solidFill>
      <a:prstDash val="solid"/>
      <a:miter lim="800000"/>
    </a:ln>
    <a:effectLst/>
  </c:spPr>
  <c:txPr>
    <a:bodyPr/>
    <a:lstStyle/>
    <a:p>
      <a:pPr>
        <a:defRPr>
          <a:solidFill>
            <a:schemeClr val="lt1"/>
          </a:solidFill>
          <a:latin typeface="+mn-lt"/>
          <a:ea typeface="+mn-ea"/>
          <a:cs typeface="+mn-cs"/>
        </a:defRPr>
      </a:pPr>
      <a:endParaRPr lang="en-NG"/>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r>
              <a:rPr lang="en-US" dirty="0"/>
              <a:t>Sub-metering contribution (Daily)</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solidFill>
              <a:effectLst>
                <a:outerShdw blurRad="50800" dist="38100" dir="5400000" algn="t" rotWithShape="0">
                  <a:prstClr val="black">
                    <a:alpha val="40000"/>
                  </a:prstClr>
                </a:outerShdw>
              </a:effectLst>
              <a:latin typeface="+mn-lt"/>
              <a:ea typeface="+mn-ea"/>
              <a:cs typeface="+mn-cs"/>
            </a:defRPr>
          </a:pPr>
          <a:endParaRPr lang="en-NG"/>
        </a:p>
      </c:txPr>
    </c:title>
    <c:autoTitleDeleted val="0"/>
    <c:plotArea>
      <c:layout/>
      <c:lineChart>
        <c:grouping val="standard"/>
        <c:varyColors val="0"/>
        <c:ser>
          <c:idx val="0"/>
          <c:order val="0"/>
          <c:tx>
            <c:strRef>
              <c:f>'sub-metering contri.'!$B$1</c:f>
              <c:strCache>
                <c:ptCount val="1"/>
                <c:pt idx="0">
                  <c:v>sm1</c:v>
                </c:pt>
              </c:strCache>
            </c:strRef>
          </c:tx>
          <c:spPr>
            <a:ln w="34925" cap="rnd">
              <a:solidFill>
                <a:schemeClr val="accent1"/>
              </a:solidFill>
              <a:round/>
            </a:ln>
            <a:effectLst>
              <a:outerShdw blurRad="57150" dist="19050" dir="5400000" algn="ctr" rotWithShape="0">
                <a:srgbClr val="000000">
                  <a:alpha val="63000"/>
                </a:srgbClr>
              </a:outerShdw>
            </a:effectLst>
          </c:spPr>
          <c:marker>
            <c:symbol val="none"/>
          </c:marker>
          <c:cat>
            <c:numRef>
              <c:f>'sub-metering contri.'!$A$2:$A$1443</c:f>
              <c:numCache>
                <c:formatCode>m/d/yyyy</c:formatCode>
                <c:ptCount val="1442"/>
                <c:pt idx="0">
                  <c:v>39067</c:v>
                </c:pt>
                <c:pt idx="1">
                  <c:v>39068</c:v>
                </c:pt>
                <c:pt idx="2">
                  <c:v>39069</c:v>
                </c:pt>
                <c:pt idx="3">
                  <c:v>39070</c:v>
                </c:pt>
                <c:pt idx="4">
                  <c:v>39071</c:v>
                </c:pt>
                <c:pt idx="5">
                  <c:v>39072</c:v>
                </c:pt>
                <c:pt idx="6">
                  <c:v>39073</c:v>
                </c:pt>
                <c:pt idx="7">
                  <c:v>39074</c:v>
                </c:pt>
                <c:pt idx="8">
                  <c:v>39075</c:v>
                </c:pt>
                <c:pt idx="9">
                  <c:v>39076</c:v>
                </c:pt>
                <c:pt idx="10">
                  <c:v>39077</c:v>
                </c:pt>
                <c:pt idx="11">
                  <c:v>39078</c:v>
                </c:pt>
                <c:pt idx="12">
                  <c:v>39079</c:v>
                </c:pt>
                <c:pt idx="13">
                  <c:v>39080</c:v>
                </c:pt>
                <c:pt idx="14">
                  <c:v>39081</c:v>
                </c:pt>
                <c:pt idx="15">
                  <c:v>39082</c:v>
                </c:pt>
                <c:pt idx="16">
                  <c:v>39083</c:v>
                </c:pt>
                <c:pt idx="17">
                  <c:v>39084</c:v>
                </c:pt>
                <c:pt idx="18">
                  <c:v>39085</c:v>
                </c:pt>
                <c:pt idx="19">
                  <c:v>39086</c:v>
                </c:pt>
                <c:pt idx="20">
                  <c:v>39087</c:v>
                </c:pt>
                <c:pt idx="21">
                  <c:v>39088</c:v>
                </c:pt>
                <c:pt idx="22">
                  <c:v>39089</c:v>
                </c:pt>
                <c:pt idx="23">
                  <c:v>39090</c:v>
                </c:pt>
                <c:pt idx="24">
                  <c:v>39091</c:v>
                </c:pt>
                <c:pt idx="25">
                  <c:v>39092</c:v>
                </c:pt>
                <c:pt idx="26">
                  <c:v>39093</c:v>
                </c:pt>
                <c:pt idx="27">
                  <c:v>39094</c:v>
                </c:pt>
                <c:pt idx="28">
                  <c:v>39095</c:v>
                </c:pt>
                <c:pt idx="29">
                  <c:v>39096</c:v>
                </c:pt>
                <c:pt idx="30">
                  <c:v>39097</c:v>
                </c:pt>
                <c:pt idx="31">
                  <c:v>39098</c:v>
                </c:pt>
                <c:pt idx="32">
                  <c:v>39099</c:v>
                </c:pt>
                <c:pt idx="33">
                  <c:v>39100</c:v>
                </c:pt>
                <c:pt idx="34">
                  <c:v>39101</c:v>
                </c:pt>
                <c:pt idx="35">
                  <c:v>39102</c:v>
                </c:pt>
                <c:pt idx="36">
                  <c:v>39103</c:v>
                </c:pt>
                <c:pt idx="37">
                  <c:v>39104</c:v>
                </c:pt>
                <c:pt idx="38">
                  <c:v>39105</c:v>
                </c:pt>
                <c:pt idx="39">
                  <c:v>39106</c:v>
                </c:pt>
                <c:pt idx="40">
                  <c:v>39107</c:v>
                </c:pt>
                <c:pt idx="41">
                  <c:v>39108</c:v>
                </c:pt>
                <c:pt idx="42">
                  <c:v>39109</c:v>
                </c:pt>
                <c:pt idx="43">
                  <c:v>39110</c:v>
                </c:pt>
                <c:pt idx="44">
                  <c:v>39111</c:v>
                </c:pt>
                <c:pt idx="45">
                  <c:v>39112</c:v>
                </c:pt>
                <c:pt idx="46">
                  <c:v>39113</c:v>
                </c:pt>
                <c:pt idx="47">
                  <c:v>39114</c:v>
                </c:pt>
                <c:pt idx="48">
                  <c:v>39115</c:v>
                </c:pt>
                <c:pt idx="49">
                  <c:v>39116</c:v>
                </c:pt>
                <c:pt idx="50">
                  <c:v>39117</c:v>
                </c:pt>
                <c:pt idx="51">
                  <c:v>39118</c:v>
                </c:pt>
                <c:pt idx="52">
                  <c:v>39119</c:v>
                </c:pt>
                <c:pt idx="53">
                  <c:v>39120</c:v>
                </c:pt>
                <c:pt idx="54">
                  <c:v>39121</c:v>
                </c:pt>
                <c:pt idx="55">
                  <c:v>39122</c:v>
                </c:pt>
                <c:pt idx="56">
                  <c:v>39123</c:v>
                </c:pt>
                <c:pt idx="57">
                  <c:v>39124</c:v>
                </c:pt>
                <c:pt idx="58">
                  <c:v>39125</c:v>
                </c:pt>
                <c:pt idx="59">
                  <c:v>39126</c:v>
                </c:pt>
                <c:pt idx="60">
                  <c:v>39127</c:v>
                </c:pt>
                <c:pt idx="61">
                  <c:v>39128</c:v>
                </c:pt>
                <c:pt idx="62">
                  <c:v>39129</c:v>
                </c:pt>
                <c:pt idx="63">
                  <c:v>39130</c:v>
                </c:pt>
                <c:pt idx="64">
                  <c:v>39131</c:v>
                </c:pt>
                <c:pt idx="65">
                  <c:v>39132</c:v>
                </c:pt>
                <c:pt idx="66">
                  <c:v>39133</c:v>
                </c:pt>
                <c:pt idx="67">
                  <c:v>39134</c:v>
                </c:pt>
                <c:pt idx="68">
                  <c:v>39135</c:v>
                </c:pt>
                <c:pt idx="69">
                  <c:v>39136</c:v>
                </c:pt>
                <c:pt idx="70">
                  <c:v>39137</c:v>
                </c:pt>
                <c:pt idx="71">
                  <c:v>39138</c:v>
                </c:pt>
                <c:pt idx="72">
                  <c:v>39139</c:v>
                </c:pt>
                <c:pt idx="73">
                  <c:v>39140</c:v>
                </c:pt>
                <c:pt idx="74">
                  <c:v>39141</c:v>
                </c:pt>
                <c:pt idx="75">
                  <c:v>39142</c:v>
                </c:pt>
                <c:pt idx="76">
                  <c:v>39143</c:v>
                </c:pt>
                <c:pt idx="77">
                  <c:v>39144</c:v>
                </c:pt>
                <c:pt idx="78">
                  <c:v>39145</c:v>
                </c:pt>
                <c:pt idx="79">
                  <c:v>39146</c:v>
                </c:pt>
                <c:pt idx="80">
                  <c:v>39147</c:v>
                </c:pt>
                <c:pt idx="81">
                  <c:v>39148</c:v>
                </c:pt>
                <c:pt idx="82">
                  <c:v>39149</c:v>
                </c:pt>
                <c:pt idx="83">
                  <c:v>39150</c:v>
                </c:pt>
                <c:pt idx="84">
                  <c:v>39151</c:v>
                </c:pt>
                <c:pt idx="85">
                  <c:v>39152</c:v>
                </c:pt>
                <c:pt idx="86">
                  <c:v>39153</c:v>
                </c:pt>
                <c:pt idx="87">
                  <c:v>39154</c:v>
                </c:pt>
                <c:pt idx="88">
                  <c:v>39155</c:v>
                </c:pt>
                <c:pt idx="89">
                  <c:v>39156</c:v>
                </c:pt>
                <c:pt idx="90">
                  <c:v>39157</c:v>
                </c:pt>
                <c:pt idx="91">
                  <c:v>39158</c:v>
                </c:pt>
                <c:pt idx="92">
                  <c:v>39159</c:v>
                </c:pt>
                <c:pt idx="93">
                  <c:v>39160</c:v>
                </c:pt>
                <c:pt idx="94">
                  <c:v>39161</c:v>
                </c:pt>
                <c:pt idx="95">
                  <c:v>39162</c:v>
                </c:pt>
                <c:pt idx="96">
                  <c:v>39163</c:v>
                </c:pt>
                <c:pt idx="97">
                  <c:v>39164</c:v>
                </c:pt>
                <c:pt idx="98">
                  <c:v>39165</c:v>
                </c:pt>
                <c:pt idx="99">
                  <c:v>39166</c:v>
                </c:pt>
                <c:pt idx="100">
                  <c:v>39167</c:v>
                </c:pt>
                <c:pt idx="101">
                  <c:v>39168</c:v>
                </c:pt>
                <c:pt idx="102">
                  <c:v>39169</c:v>
                </c:pt>
                <c:pt idx="103">
                  <c:v>39170</c:v>
                </c:pt>
                <c:pt idx="104">
                  <c:v>39171</c:v>
                </c:pt>
                <c:pt idx="105">
                  <c:v>39172</c:v>
                </c:pt>
                <c:pt idx="106">
                  <c:v>39173</c:v>
                </c:pt>
                <c:pt idx="107">
                  <c:v>39174</c:v>
                </c:pt>
                <c:pt idx="108">
                  <c:v>39175</c:v>
                </c:pt>
                <c:pt idx="109">
                  <c:v>39176</c:v>
                </c:pt>
                <c:pt idx="110">
                  <c:v>39177</c:v>
                </c:pt>
                <c:pt idx="111">
                  <c:v>39178</c:v>
                </c:pt>
                <c:pt idx="112">
                  <c:v>39179</c:v>
                </c:pt>
                <c:pt idx="113">
                  <c:v>39180</c:v>
                </c:pt>
                <c:pt idx="114">
                  <c:v>39181</c:v>
                </c:pt>
                <c:pt idx="115">
                  <c:v>39182</c:v>
                </c:pt>
                <c:pt idx="116">
                  <c:v>39183</c:v>
                </c:pt>
                <c:pt idx="117">
                  <c:v>39184</c:v>
                </c:pt>
                <c:pt idx="118">
                  <c:v>39185</c:v>
                </c:pt>
                <c:pt idx="119">
                  <c:v>39186</c:v>
                </c:pt>
                <c:pt idx="120">
                  <c:v>39187</c:v>
                </c:pt>
                <c:pt idx="121">
                  <c:v>39188</c:v>
                </c:pt>
                <c:pt idx="122">
                  <c:v>39189</c:v>
                </c:pt>
                <c:pt idx="123">
                  <c:v>39190</c:v>
                </c:pt>
                <c:pt idx="124">
                  <c:v>39191</c:v>
                </c:pt>
                <c:pt idx="125">
                  <c:v>39192</c:v>
                </c:pt>
                <c:pt idx="126">
                  <c:v>39193</c:v>
                </c:pt>
                <c:pt idx="127">
                  <c:v>39194</c:v>
                </c:pt>
                <c:pt idx="128">
                  <c:v>39195</c:v>
                </c:pt>
                <c:pt idx="129">
                  <c:v>39196</c:v>
                </c:pt>
                <c:pt idx="130">
                  <c:v>39197</c:v>
                </c:pt>
                <c:pt idx="131">
                  <c:v>39198</c:v>
                </c:pt>
                <c:pt idx="132">
                  <c:v>39199</c:v>
                </c:pt>
                <c:pt idx="133">
                  <c:v>39200</c:v>
                </c:pt>
                <c:pt idx="134">
                  <c:v>39201</c:v>
                </c:pt>
                <c:pt idx="135">
                  <c:v>39202</c:v>
                </c:pt>
                <c:pt idx="136">
                  <c:v>39203</c:v>
                </c:pt>
                <c:pt idx="137">
                  <c:v>39204</c:v>
                </c:pt>
                <c:pt idx="138">
                  <c:v>39205</c:v>
                </c:pt>
                <c:pt idx="139">
                  <c:v>39206</c:v>
                </c:pt>
                <c:pt idx="140">
                  <c:v>39207</c:v>
                </c:pt>
                <c:pt idx="141">
                  <c:v>39208</c:v>
                </c:pt>
                <c:pt idx="142">
                  <c:v>39209</c:v>
                </c:pt>
                <c:pt idx="143">
                  <c:v>39210</c:v>
                </c:pt>
                <c:pt idx="144">
                  <c:v>39211</c:v>
                </c:pt>
                <c:pt idx="145">
                  <c:v>39212</c:v>
                </c:pt>
                <c:pt idx="146">
                  <c:v>39213</c:v>
                </c:pt>
                <c:pt idx="147">
                  <c:v>39214</c:v>
                </c:pt>
                <c:pt idx="148">
                  <c:v>39215</c:v>
                </c:pt>
                <c:pt idx="149">
                  <c:v>39216</c:v>
                </c:pt>
                <c:pt idx="150">
                  <c:v>39217</c:v>
                </c:pt>
                <c:pt idx="151">
                  <c:v>39218</c:v>
                </c:pt>
                <c:pt idx="152">
                  <c:v>39219</c:v>
                </c:pt>
                <c:pt idx="153">
                  <c:v>39220</c:v>
                </c:pt>
                <c:pt idx="154">
                  <c:v>39221</c:v>
                </c:pt>
                <c:pt idx="155">
                  <c:v>39222</c:v>
                </c:pt>
                <c:pt idx="156">
                  <c:v>39223</c:v>
                </c:pt>
                <c:pt idx="157">
                  <c:v>39224</c:v>
                </c:pt>
                <c:pt idx="158">
                  <c:v>39225</c:v>
                </c:pt>
                <c:pt idx="159">
                  <c:v>39226</c:v>
                </c:pt>
                <c:pt idx="160">
                  <c:v>39227</c:v>
                </c:pt>
                <c:pt idx="161">
                  <c:v>39228</c:v>
                </c:pt>
                <c:pt idx="162">
                  <c:v>39229</c:v>
                </c:pt>
                <c:pt idx="163">
                  <c:v>39230</c:v>
                </c:pt>
                <c:pt idx="164">
                  <c:v>39231</c:v>
                </c:pt>
                <c:pt idx="165">
                  <c:v>39232</c:v>
                </c:pt>
                <c:pt idx="166">
                  <c:v>39233</c:v>
                </c:pt>
                <c:pt idx="167">
                  <c:v>39234</c:v>
                </c:pt>
                <c:pt idx="168">
                  <c:v>39235</c:v>
                </c:pt>
                <c:pt idx="169">
                  <c:v>39236</c:v>
                </c:pt>
                <c:pt idx="170">
                  <c:v>39237</c:v>
                </c:pt>
                <c:pt idx="171">
                  <c:v>39238</c:v>
                </c:pt>
                <c:pt idx="172">
                  <c:v>39239</c:v>
                </c:pt>
                <c:pt idx="173">
                  <c:v>39240</c:v>
                </c:pt>
                <c:pt idx="174">
                  <c:v>39241</c:v>
                </c:pt>
                <c:pt idx="175">
                  <c:v>39242</c:v>
                </c:pt>
                <c:pt idx="176">
                  <c:v>39243</c:v>
                </c:pt>
                <c:pt idx="177">
                  <c:v>39244</c:v>
                </c:pt>
                <c:pt idx="178">
                  <c:v>39245</c:v>
                </c:pt>
                <c:pt idx="179">
                  <c:v>39246</c:v>
                </c:pt>
                <c:pt idx="180">
                  <c:v>39247</c:v>
                </c:pt>
                <c:pt idx="181">
                  <c:v>39248</c:v>
                </c:pt>
                <c:pt idx="182">
                  <c:v>39249</c:v>
                </c:pt>
                <c:pt idx="183">
                  <c:v>39250</c:v>
                </c:pt>
                <c:pt idx="184">
                  <c:v>39251</c:v>
                </c:pt>
                <c:pt idx="185">
                  <c:v>39252</c:v>
                </c:pt>
                <c:pt idx="186">
                  <c:v>39253</c:v>
                </c:pt>
                <c:pt idx="187">
                  <c:v>39254</c:v>
                </c:pt>
                <c:pt idx="188">
                  <c:v>39255</c:v>
                </c:pt>
                <c:pt idx="189">
                  <c:v>39256</c:v>
                </c:pt>
                <c:pt idx="190">
                  <c:v>39257</c:v>
                </c:pt>
                <c:pt idx="191">
                  <c:v>39258</c:v>
                </c:pt>
                <c:pt idx="192">
                  <c:v>39259</c:v>
                </c:pt>
                <c:pt idx="193">
                  <c:v>39260</c:v>
                </c:pt>
                <c:pt idx="194">
                  <c:v>39261</c:v>
                </c:pt>
                <c:pt idx="195">
                  <c:v>39262</c:v>
                </c:pt>
                <c:pt idx="196">
                  <c:v>39263</c:v>
                </c:pt>
                <c:pt idx="197">
                  <c:v>39264</c:v>
                </c:pt>
                <c:pt idx="198">
                  <c:v>39265</c:v>
                </c:pt>
                <c:pt idx="199">
                  <c:v>39266</c:v>
                </c:pt>
                <c:pt idx="200">
                  <c:v>39267</c:v>
                </c:pt>
                <c:pt idx="201">
                  <c:v>39268</c:v>
                </c:pt>
                <c:pt idx="202">
                  <c:v>39269</c:v>
                </c:pt>
                <c:pt idx="203">
                  <c:v>39270</c:v>
                </c:pt>
                <c:pt idx="204">
                  <c:v>39271</c:v>
                </c:pt>
                <c:pt idx="205">
                  <c:v>39272</c:v>
                </c:pt>
                <c:pt idx="206">
                  <c:v>39273</c:v>
                </c:pt>
                <c:pt idx="207">
                  <c:v>39274</c:v>
                </c:pt>
                <c:pt idx="208">
                  <c:v>39275</c:v>
                </c:pt>
                <c:pt idx="209">
                  <c:v>39276</c:v>
                </c:pt>
                <c:pt idx="210">
                  <c:v>39277</c:v>
                </c:pt>
                <c:pt idx="211">
                  <c:v>39278</c:v>
                </c:pt>
                <c:pt idx="212">
                  <c:v>39279</c:v>
                </c:pt>
                <c:pt idx="213">
                  <c:v>39280</c:v>
                </c:pt>
                <c:pt idx="214">
                  <c:v>39281</c:v>
                </c:pt>
                <c:pt idx="215">
                  <c:v>39282</c:v>
                </c:pt>
                <c:pt idx="216">
                  <c:v>39283</c:v>
                </c:pt>
                <c:pt idx="217">
                  <c:v>39284</c:v>
                </c:pt>
                <c:pt idx="218">
                  <c:v>39285</c:v>
                </c:pt>
                <c:pt idx="219">
                  <c:v>39286</c:v>
                </c:pt>
                <c:pt idx="220">
                  <c:v>39287</c:v>
                </c:pt>
                <c:pt idx="221">
                  <c:v>39288</c:v>
                </c:pt>
                <c:pt idx="222">
                  <c:v>39289</c:v>
                </c:pt>
                <c:pt idx="223">
                  <c:v>39290</c:v>
                </c:pt>
                <c:pt idx="224">
                  <c:v>39291</c:v>
                </c:pt>
                <c:pt idx="225">
                  <c:v>39292</c:v>
                </c:pt>
                <c:pt idx="226">
                  <c:v>39293</c:v>
                </c:pt>
                <c:pt idx="227">
                  <c:v>39294</c:v>
                </c:pt>
                <c:pt idx="228">
                  <c:v>39295</c:v>
                </c:pt>
                <c:pt idx="229">
                  <c:v>39296</c:v>
                </c:pt>
                <c:pt idx="230">
                  <c:v>39297</c:v>
                </c:pt>
                <c:pt idx="231">
                  <c:v>39298</c:v>
                </c:pt>
                <c:pt idx="232">
                  <c:v>39299</c:v>
                </c:pt>
                <c:pt idx="233">
                  <c:v>39300</c:v>
                </c:pt>
                <c:pt idx="234">
                  <c:v>39301</c:v>
                </c:pt>
                <c:pt idx="235">
                  <c:v>39302</c:v>
                </c:pt>
                <c:pt idx="236">
                  <c:v>39303</c:v>
                </c:pt>
                <c:pt idx="237">
                  <c:v>39304</c:v>
                </c:pt>
                <c:pt idx="238">
                  <c:v>39305</c:v>
                </c:pt>
                <c:pt idx="239">
                  <c:v>39306</c:v>
                </c:pt>
                <c:pt idx="240">
                  <c:v>39307</c:v>
                </c:pt>
                <c:pt idx="241">
                  <c:v>39308</c:v>
                </c:pt>
                <c:pt idx="242">
                  <c:v>39309</c:v>
                </c:pt>
                <c:pt idx="243">
                  <c:v>39310</c:v>
                </c:pt>
                <c:pt idx="244">
                  <c:v>39311</c:v>
                </c:pt>
                <c:pt idx="245">
                  <c:v>39312</c:v>
                </c:pt>
                <c:pt idx="246">
                  <c:v>39313</c:v>
                </c:pt>
                <c:pt idx="247">
                  <c:v>39314</c:v>
                </c:pt>
                <c:pt idx="248">
                  <c:v>39315</c:v>
                </c:pt>
                <c:pt idx="249">
                  <c:v>39316</c:v>
                </c:pt>
                <c:pt idx="250">
                  <c:v>39317</c:v>
                </c:pt>
                <c:pt idx="251">
                  <c:v>39318</c:v>
                </c:pt>
                <c:pt idx="252">
                  <c:v>39319</c:v>
                </c:pt>
                <c:pt idx="253">
                  <c:v>39320</c:v>
                </c:pt>
                <c:pt idx="254">
                  <c:v>39321</c:v>
                </c:pt>
                <c:pt idx="255">
                  <c:v>39322</c:v>
                </c:pt>
                <c:pt idx="256">
                  <c:v>39323</c:v>
                </c:pt>
                <c:pt idx="257">
                  <c:v>39324</c:v>
                </c:pt>
                <c:pt idx="258">
                  <c:v>39325</c:v>
                </c:pt>
                <c:pt idx="259">
                  <c:v>39326</c:v>
                </c:pt>
                <c:pt idx="260">
                  <c:v>39327</c:v>
                </c:pt>
                <c:pt idx="261">
                  <c:v>39328</c:v>
                </c:pt>
                <c:pt idx="262">
                  <c:v>39329</c:v>
                </c:pt>
                <c:pt idx="263">
                  <c:v>39330</c:v>
                </c:pt>
                <c:pt idx="264">
                  <c:v>39331</c:v>
                </c:pt>
                <c:pt idx="265">
                  <c:v>39332</c:v>
                </c:pt>
                <c:pt idx="266">
                  <c:v>39333</c:v>
                </c:pt>
                <c:pt idx="267">
                  <c:v>39334</c:v>
                </c:pt>
                <c:pt idx="268">
                  <c:v>39335</c:v>
                </c:pt>
                <c:pt idx="269">
                  <c:v>39336</c:v>
                </c:pt>
                <c:pt idx="270">
                  <c:v>39337</c:v>
                </c:pt>
                <c:pt idx="271">
                  <c:v>39338</c:v>
                </c:pt>
                <c:pt idx="272">
                  <c:v>39339</c:v>
                </c:pt>
                <c:pt idx="273">
                  <c:v>39340</c:v>
                </c:pt>
                <c:pt idx="274">
                  <c:v>39341</c:v>
                </c:pt>
                <c:pt idx="275">
                  <c:v>39342</c:v>
                </c:pt>
                <c:pt idx="276">
                  <c:v>39343</c:v>
                </c:pt>
                <c:pt idx="277">
                  <c:v>39344</c:v>
                </c:pt>
                <c:pt idx="278">
                  <c:v>39345</c:v>
                </c:pt>
                <c:pt idx="279">
                  <c:v>39346</c:v>
                </c:pt>
                <c:pt idx="280">
                  <c:v>39347</c:v>
                </c:pt>
                <c:pt idx="281">
                  <c:v>39348</c:v>
                </c:pt>
                <c:pt idx="282">
                  <c:v>39349</c:v>
                </c:pt>
                <c:pt idx="283">
                  <c:v>39350</c:v>
                </c:pt>
                <c:pt idx="284">
                  <c:v>39351</c:v>
                </c:pt>
                <c:pt idx="285">
                  <c:v>39352</c:v>
                </c:pt>
                <c:pt idx="286">
                  <c:v>39353</c:v>
                </c:pt>
                <c:pt idx="287">
                  <c:v>39354</c:v>
                </c:pt>
                <c:pt idx="288">
                  <c:v>39355</c:v>
                </c:pt>
                <c:pt idx="289">
                  <c:v>39356</c:v>
                </c:pt>
                <c:pt idx="290">
                  <c:v>39357</c:v>
                </c:pt>
                <c:pt idx="291">
                  <c:v>39358</c:v>
                </c:pt>
                <c:pt idx="292">
                  <c:v>39359</c:v>
                </c:pt>
                <c:pt idx="293">
                  <c:v>39360</c:v>
                </c:pt>
                <c:pt idx="294">
                  <c:v>39361</c:v>
                </c:pt>
                <c:pt idx="295">
                  <c:v>39362</c:v>
                </c:pt>
                <c:pt idx="296">
                  <c:v>39363</c:v>
                </c:pt>
                <c:pt idx="297">
                  <c:v>39364</c:v>
                </c:pt>
                <c:pt idx="298">
                  <c:v>39365</c:v>
                </c:pt>
                <c:pt idx="299">
                  <c:v>39366</c:v>
                </c:pt>
                <c:pt idx="300">
                  <c:v>39367</c:v>
                </c:pt>
                <c:pt idx="301">
                  <c:v>39368</c:v>
                </c:pt>
                <c:pt idx="302">
                  <c:v>39369</c:v>
                </c:pt>
                <c:pt idx="303">
                  <c:v>39370</c:v>
                </c:pt>
                <c:pt idx="304">
                  <c:v>39371</c:v>
                </c:pt>
                <c:pt idx="305">
                  <c:v>39372</c:v>
                </c:pt>
                <c:pt idx="306">
                  <c:v>39373</c:v>
                </c:pt>
                <c:pt idx="307">
                  <c:v>39374</c:v>
                </c:pt>
                <c:pt idx="308">
                  <c:v>39375</c:v>
                </c:pt>
                <c:pt idx="309">
                  <c:v>39376</c:v>
                </c:pt>
                <c:pt idx="310">
                  <c:v>39377</c:v>
                </c:pt>
                <c:pt idx="311">
                  <c:v>39378</c:v>
                </c:pt>
                <c:pt idx="312">
                  <c:v>39379</c:v>
                </c:pt>
                <c:pt idx="313">
                  <c:v>39380</c:v>
                </c:pt>
                <c:pt idx="314">
                  <c:v>39381</c:v>
                </c:pt>
                <c:pt idx="315">
                  <c:v>39382</c:v>
                </c:pt>
                <c:pt idx="316">
                  <c:v>39383</c:v>
                </c:pt>
                <c:pt idx="317">
                  <c:v>39384</c:v>
                </c:pt>
                <c:pt idx="318">
                  <c:v>39385</c:v>
                </c:pt>
                <c:pt idx="319">
                  <c:v>39386</c:v>
                </c:pt>
                <c:pt idx="320">
                  <c:v>39387</c:v>
                </c:pt>
                <c:pt idx="321">
                  <c:v>39388</c:v>
                </c:pt>
                <c:pt idx="322">
                  <c:v>39389</c:v>
                </c:pt>
                <c:pt idx="323">
                  <c:v>39390</c:v>
                </c:pt>
                <c:pt idx="324">
                  <c:v>39391</c:v>
                </c:pt>
                <c:pt idx="325">
                  <c:v>39392</c:v>
                </c:pt>
                <c:pt idx="326">
                  <c:v>39393</c:v>
                </c:pt>
                <c:pt idx="327">
                  <c:v>39394</c:v>
                </c:pt>
                <c:pt idx="328">
                  <c:v>39395</c:v>
                </c:pt>
                <c:pt idx="329">
                  <c:v>39396</c:v>
                </c:pt>
                <c:pt idx="330">
                  <c:v>39397</c:v>
                </c:pt>
                <c:pt idx="331">
                  <c:v>39398</c:v>
                </c:pt>
                <c:pt idx="332">
                  <c:v>39399</c:v>
                </c:pt>
                <c:pt idx="333">
                  <c:v>39400</c:v>
                </c:pt>
                <c:pt idx="334">
                  <c:v>39401</c:v>
                </c:pt>
                <c:pt idx="335">
                  <c:v>39402</c:v>
                </c:pt>
                <c:pt idx="336">
                  <c:v>39403</c:v>
                </c:pt>
                <c:pt idx="337">
                  <c:v>39404</c:v>
                </c:pt>
                <c:pt idx="338">
                  <c:v>39405</c:v>
                </c:pt>
                <c:pt idx="339">
                  <c:v>39406</c:v>
                </c:pt>
                <c:pt idx="340">
                  <c:v>39407</c:v>
                </c:pt>
                <c:pt idx="341">
                  <c:v>39408</c:v>
                </c:pt>
                <c:pt idx="342">
                  <c:v>39409</c:v>
                </c:pt>
                <c:pt idx="343">
                  <c:v>39410</c:v>
                </c:pt>
                <c:pt idx="344">
                  <c:v>39411</c:v>
                </c:pt>
                <c:pt idx="345">
                  <c:v>39412</c:v>
                </c:pt>
                <c:pt idx="346">
                  <c:v>39413</c:v>
                </c:pt>
                <c:pt idx="347">
                  <c:v>39414</c:v>
                </c:pt>
                <c:pt idx="348">
                  <c:v>39415</c:v>
                </c:pt>
                <c:pt idx="349">
                  <c:v>39416</c:v>
                </c:pt>
                <c:pt idx="350">
                  <c:v>39417</c:v>
                </c:pt>
                <c:pt idx="351">
                  <c:v>39418</c:v>
                </c:pt>
                <c:pt idx="352">
                  <c:v>39419</c:v>
                </c:pt>
                <c:pt idx="353">
                  <c:v>39420</c:v>
                </c:pt>
                <c:pt idx="354">
                  <c:v>39421</c:v>
                </c:pt>
                <c:pt idx="355">
                  <c:v>39422</c:v>
                </c:pt>
                <c:pt idx="356">
                  <c:v>39423</c:v>
                </c:pt>
                <c:pt idx="357">
                  <c:v>39424</c:v>
                </c:pt>
                <c:pt idx="358">
                  <c:v>39425</c:v>
                </c:pt>
                <c:pt idx="359">
                  <c:v>39426</c:v>
                </c:pt>
                <c:pt idx="360">
                  <c:v>39427</c:v>
                </c:pt>
                <c:pt idx="361">
                  <c:v>39428</c:v>
                </c:pt>
                <c:pt idx="362">
                  <c:v>39429</c:v>
                </c:pt>
                <c:pt idx="363">
                  <c:v>39430</c:v>
                </c:pt>
                <c:pt idx="364">
                  <c:v>39431</c:v>
                </c:pt>
                <c:pt idx="365">
                  <c:v>39432</c:v>
                </c:pt>
                <c:pt idx="366">
                  <c:v>39433</c:v>
                </c:pt>
                <c:pt idx="367">
                  <c:v>39434</c:v>
                </c:pt>
                <c:pt idx="368">
                  <c:v>39435</c:v>
                </c:pt>
                <c:pt idx="369">
                  <c:v>39436</c:v>
                </c:pt>
                <c:pt idx="370">
                  <c:v>39437</c:v>
                </c:pt>
                <c:pt idx="371">
                  <c:v>39438</c:v>
                </c:pt>
                <c:pt idx="372">
                  <c:v>39439</c:v>
                </c:pt>
                <c:pt idx="373">
                  <c:v>39440</c:v>
                </c:pt>
                <c:pt idx="374">
                  <c:v>39441</c:v>
                </c:pt>
                <c:pt idx="375">
                  <c:v>39442</c:v>
                </c:pt>
                <c:pt idx="376">
                  <c:v>39443</c:v>
                </c:pt>
                <c:pt idx="377">
                  <c:v>39444</c:v>
                </c:pt>
                <c:pt idx="378">
                  <c:v>39445</c:v>
                </c:pt>
                <c:pt idx="379">
                  <c:v>39446</c:v>
                </c:pt>
                <c:pt idx="380">
                  <c:v>39447</c:v>
                </c:pt>
                <c:pt idx="381">
                  <c:v>39448</c:v>
                </c:pt>
                <c:pt idx="382">
                  <c:v>39449</c:v>
                </c:pt>
                <c:pt idx="383">
                  <c:v>39450</c:v>
                </c:pt>
                <c:pt idx="384">
                  <c:v>39451</c:v>
                </c:pt>
                <c:pt idx="385">
                  <c:v>39452</c:v>
                </c:pt>
                <c:pt idx="386">
                  <c:v>39453</c:v>
                </c:pt>
                <c:pt idx="387">
                  <c:v>39454</c:v>
                </c:pt>
                <c:pt idx="388">
                  <c:v>39455</c:v>
                </c:pt>
                <c:pt idx="389">
                  <c:v>39456</c:v>
                </c:pt>
                <c:pt idx="390">
                  <c:v>39457</c:v>
                </c:pt>
                <c:pt idx="391">
                  <c:v>39458</c:v>
                </c:pt>
                <c:pt idx="392">
                  <c:v>39459</c:v>
                </c:pt>
                <c:pt idx="393">
                  <c:v>39460</c:v>
                </c:pt>
                <c:pt idx="394">
                  <c:v>39461</c:v>
                </c:pt>
                <c:pt idx="395">
                  <c:v>39462</c:v>
                </c:pt>
                <c:pt idx="396">
                  <c:v>39463</c:v>
                </c:pt>
                <c:pt idx="397">
                  <c:v>39464</c:v>
                </c:pt>
                <c:pt idx="398">
                  <c:v>39465</c:v>
                </c:pt>
                <c:pt idx="399">
                  <c:v>39466</c:v>
                </c:pt>
                <c:pt idx="400">
                  <c:v>39467</c:v>
                </c:pt>
                <c:pt idx="401">
                  <c:v>39468</c:v>
                </c:pt>
                <c:pt idx="402">
                  <c:v>39469</c:v>
                </c:pt>
                <c:pt idx="403">
                  <c:v>39470</c:v>
                </c:pt>
                <c:pt idx="404">
                  <c:v>39471</c:v>
                </c:pt>
                <c:pt idx="405">
                  <c:v>39472</c:v>
                </c:pt>
                <c:pt idx="406">
                  <c:v>39473</c:v>
                </c:pt>
                <c:pt idx="407">
                  <c:v>39474</c:v>
                </c:pt>
                <c:pt idx="408">
                  <c:v>39475</c:v>
                </c:pt>
                <c:pt idx="409">
                  <c:v>39476</c:v>
                </c:pt>
                <c:pt idx="410">
                  <c:v>39477</c:v>
                </c:pt>
                <c:pt idx="411">
                  <c:v>39478</c:v>
                </c:pt>
                <c:pt idx="412">
                  <c:v>39479</c:v>
                </c:pt>
                <c:pt idx="413">
                  <c:v>39480</c:v>
                </c:pt>
                <c:pt idx="414">
                  <c:v>39481</c:v>
                </c:pt>
                <c:pt idx="415">
                  <c:v>39482</c:v>
                </c:pt>
                <c:pt idx="416">
                  <c:v>39483</c:v>
                </c:pt>
                <c:pt idx="417">
                  <c:v>39484</c:v>
                </c:pt>
                <c:pt idx="418">
                  <c:v>39485</c:v>
                </c:pt>
                <c:pt idx="419">
                  <c:v>39486</c:v>
                </c:pt>
                <c:pt idx="420">
                  <c:v>39487</c:v>
                </c:pt>
                <c:pt idx="421">
                  <c:v>39488</c:v>
                </c:pt>
                <c:pt idx="422">
                  <c:v>39489</c:v>
                </c:pt>
                <c:pt idx="423">
                  <c:v>39490</c:v>
                </c:pt>
                <c:pt idx="424">
                  <c:v>39491</c:v>
                </c:pt>
                <c:pt idx="425">
                  <c:v>39492</c:v>
                </c:pt>
                <c:pt idx="426">
                  <c:v>39493</c:v>
                </c:pt>
                <c:pt idx="427">
                  <c:v>39494</c:v>
                </c:pt>
                <c:pt idx="428">
                  <c:v>39495</c:v>
                </c:pt>
                <c:pt idx="429">
                  <c:v>39496</c:v>
                </c:pt>
                <c:pt idx="430">
                  <c:v>39497</c:v>
                </c:pt>
                <c:pt idx="431">
                  <c:v>39498</c:v>
                </c:pt>
                <c:pt idx="432">
                  <c:v>39499</c:v>
                </c:pt>
                <c:pt idx="433">
                  <c:v>39500</c:v>
                </c:pt>
                <c:pt idx="434">
                  <c:v>39501</c:v>
                </c:pt>
                <c:pt idx="435">
                  <c:v>39502</c:v>
                </c:pt>
                <c:pt idx="436">
                  <c:v>39503</c:v>
                </c:pt>
                <c:pt idx="437">
                  <c:v>39504</c:v>
                </c:pt>
                <c:pt idx="438">
                  <c:v>39505</c:v>
                </c:pt>
                <c:pt idx="439">
                  <c:v>39506</c:v>
                </c:pt>
                <c:pt idx="440">
                  <c:v>39507</c:v>
                </c:pt>
                <c:pt idx="441">
                  <c:v>39508</c:v>
                </c:pt>
                <c:pt idx="442">
                  <c:v>39509</c:v>
                </c:pt>
                <c:pt idx="443">
                  <c:v>39510</c:v>
                </c:pt>
                <c:pt idx="444">
                  <c:v>39511</c:v>
                </c:pt>
                <c:pt idx="445">
                  <c:v>39512</c:v>
                </c:pt>
                <c:pt idx="446">
                  <c:v>39513</c:v>
                </c:pt>
                <c:pt idx="447">
                  <c:v>39514</c:v>
                </c:pt>
                <c:pt idx="448">
                  <c:v>39515</c:v>
                </c:pt>
                <c:pt idx="449">
                  <c:v>39516</c:v>
                </c:pt>
                <c:pt idx="450">
                  <c:v>39517</c:v>
                </c:pt>
                <c:pt idx="451">
                  <c:v>39518</c:v>
                </c:pt>
                <c:pt idx="452">
                  <c:v>39519</c:v>
                </c:pt>
                <c:pt idx="453">
                  <c:v>39520</c:v>
                </c:pt>
                <c:pt idx="454">
                  <c:v>39521</c:v>
                </c:pt>
                <c:pt idx="455">
                  <c:v>39522</c:v>
                </c:pt>
                <c:pt idx="456">
                  <c:v>39523</c:v>
                </c:pt>
                <c:pt idx="457">
                  <c:v>39524</c:v>
                </c:pt>
                <c:pt idx="458">
                  <c:v>39525</c:v>
                </c:pt>
                <c:pt idx="459">
                  <c:v>39526</c:v>
                </c:pt>
                <c:pt idx="460">
                  <c:v>39527</c:v>
                </c:pt>
                <c:pt idx="461">
                  <c:v>39528</c:v>
                </c:pt>
                <c:pt idx="462">
                  <c:v>39529</c:v>
                </c:pt>
                <c:pt idx="463">
                  <c:v>39530</c:v>
                </c:pt>
                <c:pt idx="464">
                  <c:v>39531</c:v>
                </c:pt>
                <c:pt idx="465">
                  <c:v>39532</c:v>
                </c:pt>
                <c:pt idx="466">
                  <c:v>39533</c:v>
                </c:pt>
                <c:pt idx="467">
                  <c:v>39534</c:v>
                </c:pt>
                <c:pt idx="468">
                  <c:v>39535</c:v>
                </c:pt>
                <c:pt idx="469">
                  <c:v>39536</c:v>
                </c:pt>
                <c:pt idx="470">
                  <c:v>39537</c:v>
                </c:pt>
                <c:pt idx="471">
                  <c:v>39538</c:v>
                </c:pt>
                <c:pt idx="472">
                  <c:v>39539</c:v>
                </c:pt>
                <c:pt idx="473">
                  <c:v>39540</c:v>
                </c:pt>
                <c:pt idx="474">
                  <c:v>39541</c:v>
                </c:pt>
                <c:pt idx="475">
                  <c:v>39542</c:v>
                </c:pt>
                <c:pt idx="476">
                  <c:v>39543</c:v>
                </c:pt>
                <c:pt idx="477">
                  <c:v>39544</c:v>
                </c:pt>
                <c:pt idx="478">
                  <c:v>39545</c:v>
                </c:pt>
                <c:pt idx="479">
                  <c:v>39546</c:v>
                </c:pt>
                <c:pt idx="480">
                  <c:v>39547</c:v>
                </c:pt>
                <c:pt idx="481">
                  <c:v>39548</c:v>
                </c:pt>
                <c:pt idx="482">
                  <c:v>39549</c:v>
                </c:pt>
                <c:pt idx="483">
                  <c:v>39550</c:v>
                </c:pt>
                <c:pt idx="484">
                  <c:v>39551</c:v>
                </c:pt>
                <c:pt idx="485">
                  <c:v>39552</c:v>
                </c:pt>
                <c:pt idx="486">
                  <c:v>39553</c:v>
                </c:pt>
                <c:pt idx="487">
                  <c:v>39554</c:v>
                </c:pt>
                <c:pt idx="488">
                  <c:v>39555</c:v>
                </c:pt>
                <c:pt idx="489">
                  <c:v>39556</c:v>
                </c:pt>
                <c:pt idx="490">
                  <c:v>39557</c:v>
                </c:pt>
                <c:pt idx="491">
                  <c:v>39558</c:v>
                </c:pt>
                <c:pt idx="492">
                  <c:v>39559</c:v>
                </c:pt>
                <c:pt idx="493">
                  <c:v>39560</c:v>
                </c:pt>
                <c:pt idx="494">
                  <c:v>39561</c:v>
                </c:pt>
                <c:pt idx="495">
                  <c:v>39562</c:v>
                </c:pt>
                <c:pt idx="496">
                  <c:v>39563</c:v>
                </c:pt>
                <c:pt idx="497">
                  <c:v>39564</c:v>
                </c:pt>
                <c:pt idx="498">
                  <c:v>39565</c:v>
                </c:pt>
                <c:pt idx="499">
                  <c:v>39566</c:v>
                </c:pt>
                <c:pt idx="500">
                  <c:v>39567</c:v>
                </c:pt>
                <c:pt idx="501">
                  <c:v>39568</c:v>
                </c:pt>
                <c:pt idx="502">
                  <c:v>39569</c:v>
                </c:pt>
                <c:pt idx="503">
                  <c:v>39570</c:v>
                </c:pt>
                <c:pt idx="504">
                  <c:v>39571</c:v>
                </c:pt>
                <c:pt idx="505">
                  <c:v>39572</c:v>
                </c:pt>
                <c:pt idx="506">
                  <c:v>39573</c:v>
                </c:pt>
                <c:pt idx="507">
                  <c:v>39574</c:v>
                </c:pt>
                <c:pt idx="508">
                  <c:v>39575</c:v>
                </c:pt>
                <c:pt idx="509">
                  <c:v>39576</c:v>
                </c:pt>
                <c:pt idx="510">
                  <c:v>39577</c:v>
                </c:pt>
                <c:pt idx="511">
                  <c:v>39578</c:v>
                </c:pt>
                <c:pt idx="512">
                  <c:v>39579</c:v>
                </c:pt>
                <c:pt idx="513">
                  <c:v>39580</c:v>
                </c:pt>
                <c:pt idx="514">
                  <c:v>39581</c:v>
                </c:pt>
                <c:pt idx="515">
                  <c:v>39582</c:v>
                </c:pt>
                <c:pt idx="516">
                  <c:v>39583</c:v>
                </c:pt>
                <c:pt idx="517">
                  <c:v>39584</c:v>
                </c:pt>
                <c:pt idx="518">
                  <c:v>39585</c:v>
                </c:pt>
                <c:pt idx="519">
                  <c:v>39586</c:v>
                </c:pt>
                <c:pt idx="520">
                  <c:v>39587</c:v>
                </c:pt>
                <c:pt idx="521">
                  <c:v>39588</c:v>
                </c:pt>
                <c:pt idx="522">
                  <c:v>39589</c:v>
                </c:pt>
                <c:pt idx="523">
                  <c:v>39590</c:v>
                </c:pt>
                <c:pt idx="524">
                  <c:v>39591</c:v>
                </c:pt>
                <c:pt idx="525">
                  <c:v>39592</c:v>
                </c:pt>
                <c:pt idx="526">
                  <c:v>39593</c:v>
                </c:pt>
                <c:pt idx="527">
                  <c:v>39594</c:v>
                </c:pt>
                <c:pt idx="528">
                  <c:v>39595</c:v>
                </c:pt>
                <c:pt idx="529">
                  <c:v>39596</c:v>
                </c:pt>
                <c:pt idx="530">
                  <c:v>39597</c:v>
                </c:pt>
                <c:pt idx="531">
                  <c:v>39598</c:v>
                </c:pt>
                <c:pt idx="532">
                  <c:v>39599</c:v>
                </c:pt>
                <c:pt idx="533">
                  <c:v>39600</c:v>
                </c:pt>
                <c:pt idx="534">
                  <c:v>39601</c:v>
                </c:pt>
                <c:pt idx="535">
                  <c:v>39602</c:v>
                </c:pt>
                <c:pt idx="536">
                  <c:v>39603</c:v>
                </c:pt>
                <c:pt idx="537">
                  <c:v>39604</c:v>
                </c:pt>
                <c:pt idx="538">
                  <c:v>39605</c:v>
                </c:pt>
                <c:pt idx="539">
                  <c:v>39606</c:v>
                </c:pt>
                <c:pt idx="540">
                  <c:v>39607</c:v>
                </c:pt>
                <c:pt idx="541">
                  <c:v>39608</c:v>
                </c:pt>
                <c:pt idx="542">
                  <c:v>39609</c:v>
                </c:pt>
                <c:pt idx="543">
                  <c:v>39610</c:v>
                </c:pt>
                <c:pt idx="544">
                  <c:v>39611</c:v>
                </c:pt>
                <c:pt idx="545">
                  <c:v>39612</c:v>
                </c:pt>
                <c:pt idx="546">
                  <c:v>39613</c:v>
                </c:pt>
                <c:pt idx="547">
                  <c:v>39614</c:v>
                </c:pt>
                <c:pt idx="548">
                  <c:v>39615</c:v>
                </c:pt>
                <c:pt idx="549">
                  <c:v>39616</c:v>
                </c:pt>
                <c:pt idx="550">
                  <c:v>39617</c:v>
                </c:pt>
                <c:pt idx="551">
                  <c:v>39618</c:v>
                </c:pt>
                <c:pt idx="552">
                  <c:v>39619</c:v>
                </c:pt>
                <c:pt idx="553">
                  <c:v>39620</c:v>
                </c:pt>
                <c:pt idx="554">
                  <c:v>39621</c:v>
                </c:pt>
                <c:pt idx="555">
                  <c:v>39622</c:v>
                </c:pt>
                <c:pt idx="556">
                  <c:v>39623</c:v>
                </c:pt>
                <c:pt idx="557">
                  <c:v>39624</c:v>
                </c:pt>
                <c:pt idx="558">
                  <c:v>39625</c:v>
                </c:pt>
                <c:pt idx="559">
                  <c:v>39626</c:v>
                </c:pt>
                <c:pt idx="560">
                  <c:v>39627</c:v>
                </c:pt>
                <c:pt idx="561">
                  <c:v>39628</c:v>
                </c:pt>
                <c:pt idx="562">
                  <c:v>39629</c:v>
                </c:pt>
                <c:pt idx="563">
                  <c:v>39630</c:v>
                </c:pt>
                <c:pt idx="564">
                  <c:v>39631</c:v>
                </c:pt>
                <c:pt idx="565">
                  <c:v>39632</c:v>
                </c:pt>
                <c:pt idx="566">
                  <c:v>39633</c:v>
                </c:pt>
                <c:pt idx="567">
                  <c:v>39634</c:v>
                </c:pt>
                <c:pt idx="568">
                  <c:v>39635</c:v>
                </c:pt>
                <c:pt idx="569">
                  <c:v>39636</c:v>
                </c:pt>
                <c:pt idx="570">
                  <c:v>39637</c:v>
                </c:pt>
                <c:pt idx="571">
                  <c:v>39638</c:v>
                </c:pt>
                <c:pt idx="572">
                  <c:v>39639</c:v>
                </c:pt>
                <c:pt idx="573">
                  <c:v>39640</c:v>
                </c:pt>
                <c:pt idx="574">
                  <c:v>39641</c:v>
                </c:pt>
                <c:pt idx="575">
                  <c:v>39642</c:v>
                </c:pt>
                <c:pt idx="576">
                  <c:v>39643</c:v>
                </c:pt>
                <c:pt idx="577">
                  <c:v>39644</c:v>
                </c:pt>
                <c:pt idx="578">
                  <c:v>39645</c:v>
                </c:pt>
                <c:pt idx="579">
                  <c:v>39646</c:v>
                </c:pt>
                <c:pt idx="580">
                  <c:v>39647</c:v>
                </c:pt>
                <c:pt idx="581">
                  <c:v>39648</c:v>
                </c:pt>
                <c:pt idx="582">
                  <c:v>39649</c:v>
                </c:pt>
                <c:pt idx="583">
                  <c:v>39650</c:v>
                </c:pt>
                <c:pt idx="584">
                  <c:v>39651</c:v>
                </c:pt>
                <c:pt idx="585">
                  <c:v>39652</c:v>
                </c:pt>
                <c:pt idx="586">
                  <c:v>39653</c:v>
                </c:pt>
                <c:pt idx="587">
                  <c:v>39654</c:v>
                </c:pt>
                <c:pt idx="588">
                  <c:v>39655</c:v>
                </c:pt>
                <c:pt idx="589">
                  <c:v>39656</c:v>
                </c:pt>
                <c:pt idx="590">
                  <c:v>39657</c:v>
                </c:pt>
                <c:pt idx="591">
                  <c:v>39658</c:v>
                </c:pt>
                <c:pt idx="592">
                  <c:v>39659</c:v>
                </c:pt>
                <c:pt idx="593">
                  <c:v>39660</c:v>
                </c:pt>
                <c:pt idx="594">
                  <c:v>39661</c:v>
                </c:pt>
                <c:pt idx="595">
                  <c:v>39662</c:v>
                </c:pt>
                <c:pt idx="596">
                  <c:v>39663</c:v>
                </c:pt>
                <c:pt idx="597">
                  <c:v>39664</c:v>
                </c:pt>
                <c:pt idx="598">
                  <c:v>39665</c:v>
                </c:pt>
                <c:pt idx="599">
                  <c:v>39666</c:v>
                </c:pt>
                <c:pt idx="600">
                  <c:v>39667</c:v>
                </c:pt>
                <c:pt idx="601">
                  <c:v>39668</c:v>
                </c:pt>
                <c:pt idx="602">
                  <c:v>39669</c:v>
                </c:pt>
                <c:pt idx="603">
                  <c:v>39670</c:v>
                </c:pt>
                <c:pt idx="604">
                  <c:v>39671</c:v>
                </c:pt>
                <c:pt idx="605">
                  <c:v>39672</c:v>
                </c:pt>
                <c:pt idx="606">
                  <c:v>39673</c:v>
                </c:pt>
                <c:pt idx="607">
                  <c:v>39674</c:v>
                </c:pt>
                <c:pt idx="608">
                  <c:v>39675</c:v>
                </c:pt>
                <c:pt idx="609">
                  <c:v>39676</c:v>
                </c:pt>
                <c:pt idx="610">
                  <c:v>39677</c:v>
                </c:pt>
                <c:pt idx="611">
                  <c:v>39678</c:v>
                </c:pt>
                <c:pt idx="612">
                  <c:v>39679</c:v>
                </c:pt>
                <c:pt idx="613">
                  <c:v>39680</c:v>
                </c:pt>
                <c:pt idx="614">
                  <c:v>39681</c:v>
                </c:pt>
                <c:pt idx="615">
                  <c:v>39682</c:v>
                </c:pt>
                <c:pt idx="616">
                  <c:v>39683</c:v>
                </c:pt>
                <c:pt idx="617">
                  <c:v>39684</c:v>
                </c:pt>
                <c:pt idx="618">
                  <c:v>39685</c:v>
                </c:pt>
                <c:pt idx="619">
                  <c:v>39686</c:v>
                </c:pt>
                <c:pt idx="620">
                  <c:v>39687</c:v>
                </c:pt>
                <c:pt idx="621">
                  <c:v>39688</c:v>
                </c:pt>
                <c:pt idx="622">
                  <c:v>39689</c:v>
                </c:pt>
                <c:pt idx="623">
                  <c:v>39690</c:v>
                </c:pt>
                <c:pt idx="624">
                  <c:v>39691</c:v>
                </c:pt>
                <c:pt idx="625">
                  <c:v>39692</c:v>
                </c:pt>
                <c:pt idx="626">
                  <c:v>39693</c:v>
                </c:pt>
                <c:pt idx="627">
                  <c:v>39694</c:v>
                </c:pt>
                <c:pt idx="628">
                  <c:v>39695</c:v>
                </c:pt>
                <c:pt idx="629">
                  <c:v>39696</c:v>
                </c:pt>
                <c:pt idx="630">
                  <c:v>39697</c:v>
                </c:pt>
                <c:pt idx="631">
                  <c:v>39698</c:v>
                </c:pt>
                <c:pt idx="632">
                  <c:v>39699</c:v>
                </c:pt>
                <c:pt idx="633">
                  <c:v>39700</c:v>
                </c:pt>
                <c:pt idx="634">
                  <c:v>39701</c:v>
                </c:pt>
                <c:pt idx="635">
                  <c:v>39702</c:v>
                </c:pt>
                <c:pt idx="636">
                  <c:v>39703</c:v>
                </c:pt>
                <c:pt idx="637">
                  <c:v>39704</c:v>
                </c:pt>
                <c:pt idx="638">
                  <c:v>39705</c:v>
                </c:pt>
                <c:pt idx="639">
                  <c:v>39706</c:v>
                </c:pt>
                <c:pt idx="640">
                  <c:v>39707</c:v>
                </c:pt>
                <c:pt idx="641">
                  <c:v>39708</c:v>
                </c:pt>
                <c:pt idx="642">
                  <c:v>39709</c:v>
                </c:pt>
                <c:pt idx="643">
                  <c:v>39710</c:v>
                </c:pt>
                <c:pt idx="644">
                  <c:v>39711</c:v>
                </c:pt>
                <c:pt idx="645">
                  <c:v>39712</c:v>
                </c:pt>
                <c:pt idx="646">
                  <c:v>39713</c:v>
                </c:pt>
                <c:pt idx="647">
                  <c:v>39714</c:v>
                </c:pt>
                <c:pt idx="648">
                  <c:v>39715</c:v>
                </c:pt>
                <c:pt idx="649">
                  <c:v>39716</c:v>
                </c:pt>
                <c:pt idx="650">
                  <c:v>39717</c:v>
                </c:pt>
                <c:pt idx="651">
                  <c:v>39718</c:v>
                </c:pt>
                <c:pt idx="652">
                  <c:v>39719</c:v>
                </c:pt>
                <c:pt idx="653">
                  <c:v>39720</c:v>
                </c:pt>
                <c:pt idx="654">
                  <c:v>39721</c:v>
                </c:pt>
                <c:pt idx="655">
                  <c:v>39722</c:v>
                </c:pt>
                <c:pt idx="656">
                  <c:v>39723</c:v>
                </c:pt>
                <c:pt idx="657">
                  <c:v>39724</c:v>
                </c:pt>
                <c:pt idx="658">
                  <c:v>39725</c:v>
                </c:pt>
                <c:pt idx="659">
                  <c:v>39726</c:v>
                </c:pt>
                <c:pt idx="660">
                  <c:v>39727</c:v>
                </c:pt>
                <c:pt idx="661">
                  <c:v>39728</c:v>
                </c:pt>
                <c:pt idx="662">
                  <c:v>39729</c:v>
                </c:pt>
                <c:pt idx="663">
                  <c:v>39730</c:v>
                </c:pt>
                <c:pt idx="664">
                  <c:v>39731</c:v>
                </c:pt>
                <c:pt idx="665">
                  <c:v>39732</c:v>
                </c:pt>
                <c:pt idx="666">
                  <c:v>39733</c:v>
                </c:pt>
                <c:pt idx="667">
                  <c:v>39734</c:v>
                </c:pt>
                <c:pt idx="668">
                  <c:v>39735</c:v>
                </c:pt>
                <c:pt idx="669">
                  <c:v>39736</c:v>
                </c:pt>
                <c:pt idx="670">
                  <c:v>39737</c:v>
                </c:pt>
                <c:pt idx="671">
                  <c:v>39738</c:v>
                </c:pt>
                <c:pt idx="672">
                  <c:v>39739</c:v>
                </c:pt>
                <c:pt idx="673">
                  <c:v>39740</c:v>
                </c:pt>
                <c:pt idx="674">
                  <c:v>39741</c:v>
                </c:pt>
                <c:pt idx="675">
                  <c:v>39742</c:v>
                </c:pt>
                <c:pt idx="676">
                  <c:v>39743</c:v>
                </c:pt>
                <c:pt idx="677">
                  <c:v>39744</c:v>
                </c:pt>
                <c:pt idx="678">
                  <c:v>39745</c:v>
                </c:pt>
                <c:pt idx="679">
                  <c:v>39746</c:v>
                </c:pt>
                <c:pt idx="680">
                  <c:v>39747</c:v>
                </c:pt>
                <c:pt idx="681">
                  <c:v>39748</c:v>
                </c:pt>
                <c:pt idx="682">
                  <c:v>39749</c:v>
                </c:pt>
                <c:pt idx="683">
                  <c:v>39750</c:v>
                </c:pt>
                <c:pt idx="684">
                  <c:v>39751</c:v>
                </c:pt>
                <c:pt idx="685">
                  <c:v>39752</c:v>
                </c:pt>
                <c:pt idx="686">
                  <c:v>39753</c:v>
                </c:pt>
                <c:pt idx="687">
                  <c:v>39754</c:v>
                </c:pt>
                <c:pt idx="688">
                  <c:v>39755</c:v>
                </c:pt>
                <c:pt idx="689">
                  <c:v>39756</c:v>
                </c:pt>
                <c:pt idx="690">
                  <c:v>39757</c:v>
                </c:pt>
                <c:pt idx="691">
                  <c:v>39758</c:v>
                </c:pt>
                <c:pt idx="692">
                  <c:v>39759</c:v>
                </c:pt>
                <c:pt idx="693">
                  <c:v>39760</c:v>
                </c:pt>
                <c:pt idx="694">
                  <c:v>39761</c:v>
                </c:pt>
                <c:pt idx="695">
                  <c:v>39762</c:v>
                </c:pt>
                <c:pt idx="696">
                  <c:v>39763</c:v>
                </c:pt>
                <c:pt idx="697">
                  <c:v>39764</c:v>
                </c:pt>
                <c:pt idx="698">
                  <c:v>39765</c:v>
                </c:pt>
                <c:pt idx="699">
                  <c:v>39766</c:v>
                </c:pt>
                <c:pt idx="700">
                  <c:v>39767</c:v>
                </c:pt>
                <c:pt idx="701">
                  <c:v>39768</c:v>
                </c:pt>
                <c:pt idx="702">
                  <c:v>39769</c:v>
                </c:pt>
                <c:pt idx="703">
                  <c:v>39770</c:v>
                </c:pt>
                <c:pt idx="704">
                  <c:v>39771</c:v>
                </c:pt>
                <c:pt idx="705">
                  <c:v>39772</c:v>
                </c:pt>
                <c:pt idx="706">
                  <c:v>39773</c:v>
                </c:pt>
                <c:pt idx="707">
                  <c:v>39774</c:v>
                </c:pt>
                <c:pt idx="708">
                  <c:v>39775</c:v>
                </c:pt>
                <c:pt idx="709">
                  <c:v>39776</c:v>
                </c:pt>
                <c:pt idx="710">
                  <c:v>39777</c:v>
                </c:pt>
                <c:pt idx="711">
                  <c:v>39778</c:v>
                </c:pt>
                <c:pt idx="712">
                  <c:v>39779</c:v>
                </c:pt>
                <c:pt idx="713">
                  <c:v>39780</c:v>
                </c:pt>
                <c:pt idx="714">
                  <c:v>39781</c:v>
                </c:pt>
                <c:pt idx="715">
                  <c:v>39782</c:v>
                </c:pt>
                <c:pt idx="716">
                  <c:v>39783</c:v>
                </c:pt>
                <c:pt idx="717">
                  <c:v>39784</c:v>
                </c:pt>
                <c:pt idx="718">
                  <c:v>39785</c:v>
                </c:pt>
                <c:pt idx="719">
                  <c:v>39786</c:v>
                </c:pt>
                <c:pt idx="720">
                  <c:v>39787</c:v>
                </c:pt>
                <c:pt idx="721">
                  <c:v>39788</c:v>
                </c:pt>
                <c:pt idx="722">
                  <c:v>39789</c:v>
                </c:pt>
                <c:pt idx="723">
                  <c:v>39790</c:v>
                </c:pt>
                <c:pt idx="724">
                  <c:v>39791</c:v>
                </c:pt>
                <c:pt idx="725">
                  <c:v>39792</c:v>
                </c:pt>
                <c:pt idx="726">
                  <c:v>39793</c:v>
                </c:pt>
                <c:pt idx="727">
                  <c:v>39794</c:v>
                </c:pt>
                <c:pt idx="728">
                  <c:v>39795</c:v>
                </c:pt>
                <c:pt idx="729">
                  <c:v>39796</c:v>
                </c:pt>
                <c:pt idx="730">
                  <c:v>39797</c:v>
                </c:pt>
                <c:pt idx="731">
                  <c:v>39798</c:v>
                </c:pt>
                <c:pt idx="732">
                  <c:v>39799</c:v>
                </c:pt>
                <c:pt idx="733">
                  <c:v>39800</c:v>
                </c:pt>
                <c:pt idx="734">
                  <c:v>39801</c:v>
                </c:pt>
                <c:pt idx="735">
                  <c:v>39802</c:v>
                </c:pt>
                <c:pt idx="736">
                  <c:v>39803</c:v>
                </c:pt>
                <c:pt idx="737">
                  <c:v>39804</c:v>
                </c:pt>
                <c:pt idx="738">
                  <c:v>39805</c:v>
                </c:pt>
                <c:pt idx="739">
                  <c:v>39806</c:v>
                </c:pt>
                <c:pt idx="740">
                  <c:v>39807</c:v>
                </c:pt>
                <c:pt idx="741">
                  <c:v>39808</c:v>
                </c:pt>
                <c:pt idx="742">
                  <c:v>39809</c:v>
                </c:pt>
                <c:pt idx="743">
                  <c:v>39810</c:v>
                </c:pt>
                <c:pt idx="744">
                  <c:v>39811</c:v>
                </c:pt>
                <c:pt idx="745">
                  <c:v>39812</c:v>
                </c:pt>
                <c:pt idx="746">
                  <c:v>39813</c:v>
                </c:pt>
                <c:pt idx="747">
                  <c:v>39814</c:v>
                </c:pt>
                <c:pt idx="748">
                  <c:v>39815</c:v>
                </c:pt>
                <c:pt idx="749">
                  <c:v>39816</c:v>
                </c:pt>
                <c:pt idx="750">
                  <c:v>39817</c:v>
                </c:pt>
                <c:pt idx="751">
                  <c:v>39818</c:v>
                </c:pt>
                <c:pt idx="752">
                  <c:v>39819</c:v>
                </c:pt>
                <c:pt idx="753">
                  <c:v>39820</c:v>
                </c:pt>
                <c:pt idx="754">
                  <c:v>39821</c:v>
                </c:pt>
                <c:pt idx="755">
                  <c:v>39822</c:v>
                </c:pt>
                <c:pt idx="756">
                  <c:v>39823</c:v>
                </c:pt>
                <c:pt idx="757">
                  <c:v>39824</c:v>
                </c:pt>
                <c:pt idx="758">
                  <c:v>39825</c:v>
                </c:pt>
                <c:pt idx="759">
                  <c:v>39826</c:v>
                </c:pt>
                <c:pt idx="760">
                  <c:v>39827</c:v>
                </c:pt>
                <c:pt idx="761">
                  <c:v>39828</c:v>
                </c:pt>
                <c:pt idx="762">
                  <c:v>39829</c:v>
                </c:pt>
                <c:pt idx="763">
                  <c:v>39830</c:v>
                </c:pt>
                <c:pt idx="764">
                  <c:v>39831</c:v>
                </c:pt>
                <c:pt idx="765">
                  <c:v>39832</c:v>
                </c:pt>
                <c:pt idx="766">
                  <c:v>39833</c:v>
                </c:pt>
                <c:pt idx="767">
                  <c:v>39834</c:v>
                </c:pt>
                <c:pt idx="768">
                  <c:v>39835</c:v>
                </c:pt>
                <c:pt idx="769">
                  <c:v>39836</c:v>
                </c:pt>
                <c:pt idx="770">
                  <c:v>39837</c:v>
                </c:pt>
                <c:pt idx="771">
                  <c:v>39838</c:v>
                </c:pt>
                <c:pt idx="772">
                  <c:v>39839</c:v>
                </c:pt>
                <c:pt idx="773">
                  <c:v>39840</c:v>
                </c:pt>
                <c:pt idx="774">
                  <c:v>39841</c:v>
                </c:pt>
                <c:pt idx="775">
                  <c:v>39842</c:v>
                </c:pt>
                <c:pt idx="776">
                  <c:v>39843</c:v>
                </c:pt>
                <c:pt idx="777">
                  <c:v>39844</c:v>
                </c:pt>
                <c:pt idx="778">
                  <c:v>39845</c:v>
                </c:pt>
                <c:pt idx="779">
                  <c:v>39846</c:v>
                </c:pt>
                <c:pt idx="780">
                  <c:v>39847</c:v>
                </c:pt>
                <c:pt idx="781">
                  <c:v>39848</c:v>
                </c:pt>
                <c:pt idx="782">
                  <c:v>39849</c:v>
                </c:pt>
                <c:pt idx="783">
                  <c:v>39850</c:v>
                </c:pt>
                <c:pt idx="784">
                  <c:v>39851</c:v>
                </c:pt>
                <c:pt idx="785">
                  <c:v>39852</c:v>
                </c:pt>
                <c:pt idx="786">
                  <c:v>39853</c:v>
                </c:pt>
                <c:pt idx="787">
                  <c:v>39854</c:v>
                </c:pt>
                <c:pt idx="788">
                  <c:v>39855</c:v>
                </c:pt>
                <c:pt idx="789">
                  <c:v>39856</c:v>
                </c:pt>
                <c:pt idx="790">
                  <c:v>39857</c:v>
                </c:pt>
                <c:pt idx="791">
                  <c:v>39858</c:v>
                </c:pt>
                <c:pt idx="792">
                  <c:v>39859</c:v>
                </c:pt>
                <c:pt idx="793">
                  <c:v>39860</c:v>
                </c:pt>
                <c:pt idx="794">
                  <c:v>39861</c:v>
                </c:pt>
                <c:pt idx="795">
                  <c:v>39862</c:v>
                </c:pt>
                <c:pt idx="796">
                  <c:v>39863</c:v>
                </c:pt>
                <c:pt idx="797">
                  <c:v>39864</c:v>
                </c:pt>
                <c:pt idx="798">
                  <c:v>39865</c:v>
                </c:pt>
                <c:pt idx="799">
                  <c:v>39866</c:v>
                </c:pt>
                <c:pt idx="800">
                  <c:v>39867</c:v>
                </c:pt>
                <c:pt idx="801">
                  <c:v>39868</c:v>
                </c:pt>
                <c:pt idx="802">
                  <c:v>39869</c:v>
                </c:pt>
                <c:pt idx="803">
                  <c:v>39870</c:v>
                </c:pt>
                <c:pt idx="804">
                  <c:v>39871</c:v>
                </c:pt>
                <c:pt idx="805">
                  <c:v>39872</c:v>
                </c:pt>
                <c:pt idx="806">
                  <c:v>39873</c:v>
                </c:pt>
                <c:pt idx="807">
                  <c:v>39874</c:v>
                </c:pt>
                <c:pt idx="808">
                  <c:v>39875</c:v>
                </c:pt>
                <c:pt idx="809">
                  <c:v>39876</c:v>
                </c:pt>
                <c:pt idx="810">
                  <c:v>39877</c:v>
                </c:pt>
                <c:pt idx="811">
                  <c:v>39878</c:v>
                </c:pt>
                <c:pt idx="812">
                  <c:v>39879</c:v>
                </c:pt>
                <c:pt idx="813">
                  <c:v>39880</c:v>
                </c:pt>
                <c:pt idx="814">
                  <c:v>39881</c:v>
                </c:pt>
                <c:pt idx="815">
                  <c:v>39882</c:v>
                </c:pt>
                <c:pt idx="816">
                  <c:v>39883</c:v>
                </c:pt>
                <c:pt idx="817">
                  <c:v>39884</c:v>
                </c:pt>
                <c:pt idx="818">
                  <c:v>39885</c:v>
                </c:pt>
                <c:pt idx="819">
                  <c:v>39886</c:v>
                </c:pt>
                <c:pt idx="820">
                  <c:v>39887</c:v>
                </c:pt>
                <c:pt idx="821">
                  <c:v>39888</c:v>
                </c:pt>
                <c:pt idx="822">
                  <c:v>39889</c:v>
                </c:pt>
                <c:pt idx="823">
                  <c:v>39890</c:v>
                </c:pt>
                <c:pt idx="824">
                  <c:v>39891</c:v>
                </c:pt>
                <c:pt idx="825">
                  <c:v>39892</c:v>
                </c:pt>
                <c:pt idx="826">
                  <c:v>39893</c:v>
                </c:pt>
                <c:pt idx="827">
                  <c:v>39894</c:v>
                </c:pt>
                <c:pt idx="828">
                  <c:v>39895</c:v>
                </c:pt>
                <c:pt idx="829">
                  <c:v>39896</c:v>
                </c:pt>
                <c:pt idx="830">
                  <c:v>39897</c:v>
                </c:pt>
                <c:pt idx="831">
                  <c:v>39898</c:v>
                </c:pt>
                <c:pt idx="832">
                  <c:v>39899</c:v>
                </c:pt>
                <c:pt idx="833">
                  <c:v>39900</c:v>
                </c:pt>
                <c:pt idx="834">
                  <c:v>39901</c:v>
                </c:pt>
                <c:pt idx="835">
                  <c:v>39902</c:v>
                </c:pt>
                <c:pt idx="836">
                  <c:v>39903</c:v>
                </c:pt>
                <c:pt idx="837">
                  <c:v>39904</c:v>
                </c:pt>
                <c:pt idx="838">
                  <c:v>39905</c:v>
                </c:pt>
                <c:pt idx="839">
                  <c:v>39906</c:v>
                </c:pt>
                <c:pt idx="840">
                  <c:v>39907</c:v>
                </c:pt>
                <c:pt idx="841">
                  <c:v>39908</c:v>
                </c:pt>
                <c:pt idx="842">
                  <c:v>39909</c:v>
                </c:pt>
                <c:pt idx="843">
                  <c:v>39910</c:v>
                </c:pt>
                <c:pt idx="844">
                  <c:v>39911</c:v>
                </c:pt>
                <c:pt idx="845">
                  <c:v>39912</c:v>
                </c:pt>
                <c:pt idx="846">
                  <c:v>39913</c:v>
                </c:pt>
                <c:pt idx="847">
                  <c:v>39914</c:v>
                </c:pt>
                <c:pt idx="848">
                  <c:v>39915</c:v>
                </c:pt>
                <c:pt idx="849">
                  <c:v>39916</c:v>
                </c:pt>
                <c:pt idx="850">
                  <c:v>39917</c:v>
                </c:pt>
                <c:pt idx="851">
                  <c:v>39918</c:v>
                </c:pt>
                <c:pt idx="852">
                  <c:v>39919</c:v>
                </c:pt>
                <c:pt idx="853">
                  <c:v>39920</c:v>
                </c:pt>
                <c:pt idx="854">
                  <c:v>39921</c:v>
                </c:pt>
                <c:pt idx="855">
                  <c:v>39922</c:v>
                </c:pt>
                <c:pt idx="856">
                  <c:v>39923</c:v>
                </c:pt>
                <c:pt idx="857">
                  <c:v>39924</c:v>
                </c:pt>
                <c:pt idx="858">
                  <c:v>39925</c:v>
                </c:pt>
                <c:pt idx="859">
                  <c:v>39926</c:v>
                </c:pt>
                <c:pt idx="860">
                  <c:v>39927</c:v>
                </c:pt>
                <c:pt idx="861">
                  <c:v>39928</c:v>
                </c:pt>
                <c:pt idx="862">
                  <c:v>39929</c:v>
                </c:pt>
                <c:pt idx="863">
                  <c:v>39930</c:v>
                </c:pt>
                <c:pt idx="864">
                  <c:v>39931</c:v>
                </c:pt>
                <c:pt idx="865">
                  <c:v>39932</c:v>
                </c:pt>
                <c:pt idx="866">
                  <c:v>39933</c:v>
                </c:pt>
                <c:pt idx="867">
                  <c:v>39934</c:v>
                </c:pt>
                <c:pt idx="868">
                  <c:v>39935</c:v>
                </c:pt>
                <c:pt idx="869">
                  <c:v>39936</c:v>
                </c:pt>
                <c:pt idx="870">
                  <c:v>39937</c:v>
                </c:pt>
                <c:pt idx="871">
                  <c:v>39938</c:v>
                </c:pt>
                <c:pt idx="872">
                  <c:v>39939</c:v>
                </c:pt>
                <c:pt idx="873">
                  <c:v>39940</c:v>
                </c:pt>
                <c:pt idx="874">
                  <c:v>39941</c:v>
                </c:pt>
                <c:pt idx="875">
                  <c:v>39942</c:v>
                </c:pt>
                <c:pt idx="876">
                  <c:v>39943</c:v>
                </c:pt>
                <c:pt idx="877">
                  <c:v>39944</c:v>
                </c:pt>
                <c:pt idx="878">
                  <c:v>39945</c:v>
                </c:pt>
                <c:pt idx="879">
                  <c:v>39946</c:v>
                </c:pt>
                <c:pt idx="880">
                  <c:v>39947</c:v>
                </c:pt>
                <c:pt idx="881">
                  <c:v>39948</c:v>
                </c:pt>
                <c:pt idx="882">
                  <c:v>39949</c:v>
                </c:pt>
                <c:pt idx="883">
                  <c:v>39950</c:v>
                </c:pt>
                <c:pt idx="884">
                  <c:v>39951</c:v>
                </c:pt>
                <c:pt idx="885">
                  <c:v>39952</c:v>
                </c:pt>
                <c:pt idx="886">
                  <c:v>39953</c:v>
                </c:pt>
                <c:pt idx="887">
                  <c:v>39954</c:v>
                </c:pt>
                <c:pt idx="888">
                  <c:v>39955</c:v>
                </c:pt>
                <c:pt idx="889">
                  <c:v>39956</c:v>
                </c:pt>
                <c:pt idx="890">
                  <c:v>39957</c:v>
                </c:pt>
                <c:pt idx="891">
                  <c:v>39958</c:v>
                </c:pt>
                <c:pt idx="892">
                  <c:v>39959</c:v>
                </c:pt>
                <c:pt idx="893">
                  <c:v>39960</c:v>
                </c:pt>
                <c:pt idx="894">
                  <c:v>39961</c:v>
                </c:pt>
                <c:pt idx="895">
                  <c:v>39962</c:v>
                </c:pt>
                <c:pt idx="896">
                  <c:v>39963</c:v>
                </c:pt>
                <c:pt idx="897">
                  <c:v>39964</c:v>
                </c:pt>
                <c:pt idx="898">
                  <c:v>39965</c:v>
                </c:pt>
                <c:pt idx="899">
                  <c:v>39966</c:v>
                </c:pt>
                <c:pt idx="900">
                  <c:v>39967</c:v>
                </c:pt>
                <c:pt idx="901">
                  <c:v>39968</c:v>
                </c:pt>
                <c:pt idx="902">
                  <c:v>39969</c:v>
                </c:pt>
                <c:pt idx="903">
                  <c:v>39970</c:v>
                </c:pt>
                <c:pt idx="904">
                  <c:v>39971</c:v>
                </c:pt>
                <c:pt idx="905">
                  <c:v>39972</c:v>
                </c:pt>
                <c:pt idx="906">
                  <c:v>39973</c:v>
                </c:pt>
                <c:pt idx="907">
                  <c:v>39974</c:v>
                </c:pt>
                <c:pt idx="908">
                  <c:v>39975</c:v>
                </c:pt>
                <c:pt idx="909">
                  <c:v>39976</c:v>
                </c:pt>
                <c:pt idx="910">
                  <c:v>39977</c:v>
                </c:pt>
                <c:pt idx="911">
                  <c:v>39978</c:v>
                </c:pt>
                <c:pt idx="912">
                  <c:v>39979</c:v>
                </c:pt>
                <c:pt idx="913">
                  <c:v>39980</c:v>
                </c:pt>
                <c:pt idx="914">
                  <c:v>39981</c:v>
                </c:pt>
                <c:pt idx="915">
                  <c:v>39982</c:v>
                </c:pt>
                <c:pt idx="916">
                  <c:v>39983</c:v>
                </c:pt>
                <c:pt idx="917">
                  <c:v>39984</c:v>
                </c:pt>
                <c:pt idx="918">
                  <c:v>39985</c:v>
                </c:pt>
                <c:pt idx="919">
                  <c:v>39986</c:v>
                </c:pt>
                <c:pt idx="920">
                  <c:v>39987</c:v>
                </c:pt>
                <c:pt idx="921">
                  <c:v>39988</c:v>
                </c:pt>
                <c:pt idx="922">
                  <c:v>39989</c:v>
                </c:pt>
                <c:pt idx="923">
                  <c:v>39990</c:v>
                </c:pt>
                <c:pt idx="924">
                  <c:v>39991</c:v>
                </c:pt>
                <c:pt idx="925">
                  <c:v>39992</c:v>
                </c:pt>
                <c:pt idx="926">
                  <c:v>39993</c:v>
                </c:pt>
                <c:pt idx="927">
                  <c:v>39994</c:v>
                </c:pt>
                <c:pt idx="928">
                  <c:v>39995</c:v>
                </c:pt>
                <c:pt idx="929">
                  <c:v>39996</c:v>
                </c:pt>
                <c:pt idx="930">
                  <c:v>39997</c:v>
                </c:pt>
                <c:pt idx="931">
                  <c:v>39998</c:v>
                </c:pt>
                <c:pt idx="932">
                  <c:v>39999</c:v>
                </c:pt>
                <c:pt idx="933">
                  <c:v>40000</c:v>
                </c:pt>
                <c:pt idx="934">
                  <c:v>40001</c:v>
                </c:pt>
                <c:pt idx="935">
                  <c:v>40002</c:v>
                </c:pt>
                <c:pt idx="936">
                  <c:v>40003</c:v>
                </c:pt>
                <c:pt idx="937">
                  <c:v>40004</c:v>
                </c:pt>
                <c:pt idx="938">
                  <c:v>40005</c:v>
                </c:pt>
                <c:pt idx="939">
                  <c:v>40006</c:v>
                </c:pt>
                <c:pt idx="940">
                  <c:v>40007</c:v>
                </c:pt>
                <c:pt idx="941">
                  <c:v>40008</c:v>
                </c:pt>
                <c:pt idx="942">
                  <c:v>40009</c:v>
                </c:pt>
                <c:pt idx="943">
                  <c:v>40010</c:v>
                </c:pt>
                <c:pt idx="944">
                  <c:v>40011</c:v>
                </c:pt>
                <c:pt idx="945">
                  <c:v>40012</c:v>
                </c:pt>
                <c:pt idx="946">
                  <c:v>40013</c:v>
                </c:pt>
                <c:pt idx="947">
                  <c:v>40014</c:v>
                </c:pt>
                <c:pt idx="948">
                  <c:v>40015</c:v>
                </c:pt>
                <c:pt idx="949">
                  <c:v>40016</c:v>
                </c:pt>
                <c:pt idx="950">
                  <c:v>40017</c:v>
                </c:pt>
                <c:pt idx="951">
                  <c:v>40018</c:v>
                </c:pt>
                <c:pt idx="952">
                  <c:v>40019</c:v>
                </c:pt>
                <c:pt idx="953">
                  <c:v>40020</c:v>
                </c:pt>
                <c:pt idx="954">
                  <c:v>40021</c:v>
                </c:pt>
                <c:pt idx="955">
                  <c:v>40022</c:v>
                </c:pt>
                <c:pt idx="956">
                  <c:v>40023</c:v>
                </c:pt>
                <c:pt idx="957">
                  <c:v>40024</c:v>
                </c:pt>
                <c:pt idx="958">
                  <c:v>40025</c:v>
                </c:pt>
                <c:pt idx="959">
                  <c:v>40026</c:v>
                </c:pt>
                <c:pt idx="960">
                  <c:v>40027</c:v>
                </c:pt>
                <c:pt idx="961">
                  <c:v>40028</c:v>
                </c:pt>
                <c:pt idx="962">
                  <c:v>40029</c:v>
                </c:pt>
                <c:pt idx="963">
                  <c:v>40030</c:v>
                </c:pt>
                <c:pt idx="964">
                  <c:v>40031</c:v>
                </c:pt>
                <c:pt idx="965">
                  <c:v>40032</c:v>
                </c:pt>
                <c:pt idx="966">
                  <c:v>40033</c:v>
                </c:pt>
                <c:pt idx="967">
                  <c:v>40034</c:v>
                </c:pt>
                <c:pt idx="968">
                  <c:v>40035</c:v>
                </c:pt>
                <c:pt idx="969">
                  <c:v>40036</c:v>
                </c:pt>
                <c:pt idx="970">
                  <c:v>40037</c:v>
                </c:pt>
                <c:pt idx="971">
                  <c:v>40038</c:v>
                </c:pt>
                <c:pt idx="972">
                  <c:v>40039</c:v>
                </c:pt>
                <c:pt idx="973">
                  <c:v>40040</c:v>
                </c:pt>
                <c:pt idx="974">
                  <c:v>40041</c:v>
                </c:pt>
                <c:pt idx="975">
                  <c:v>40042</c:v>
                </c:pt>
                <c:pt idx="976">
                  <c:v>40043</c:v>
                </c:pt>
                <c:pt idx="977">
                  <c:v>40044</c:v>
                </c:pt>
                <c:pt idx="978">
                  <c:v>40045</c:v>
                </c:pt>
                <c:pt idx="979">
                  <c:v>40046</c:v>
                </c:pt>
                <c:pt idx="980">
                  <c:v>40047</c:v>
                </c:pt>
                <c:pt idx="981">
                  <c:v>40048</c:v>
                </c:pt>
                <c:pt idx="982">
                  <c:v>40049</c:v>
                </c:pt>
                <c:pt idx="983">
                  <c:v>40050</c:v>
                </c:pt>
                <c:pt idx="984">
                  <c:v>40051</c:v>
                </c:pt>
                <c:pt idx="985">
                  <c:v>40052</c:v>
                </c:pt>
                <c:pt idx="986">
                  <c:v>40053</c:v>
                </c:pt>
                <c:pt idx="987">
                  <c:v>40054</c:v>
                </c:pt>
                <c:pt idx="988">
                  <c:v>40055</c:v>
                </c:pt>
                <c:pt idx="989">
                  <c:v>40056</c:v>
                </c:pt>
                <c:pt idx="990">
                  <c:v>40057</c:v>
                </c:pt>
                <c:pt idx="991">
                  <c:v>40058</c:v>
                </c:pt>
                <c:pt idx="992">
                  <c:v>40059</c:v>
                </c:pt>
                <c:pt idx="993">
                  <c:v>40060</c:v>
                </c:pt>
                <c:pt idx="994">
                  <c:v>40061</c:v>
                </c:pt>
                <c:pt idx="995">
                  <c:v>40062</c:v>
                </c:pt>
                <c:pt idx="996">
                  <c:v>40063</c:v>
                </c:pt>
                <c:pt idx="997">
                  <c:v>40064</c:v>
                </c:pt>
                <c:pt idx="998">
                  <c:v>40065</c:v>
                </c:pt>
                <c:pt idx="999">
                  <c:v>40066</c:v>
                </c:pt>
                <c:pt idx="1000">
                  <c:v>40067</c:v>
                </c:pt>
                <c:pt idx="1001">
                  <c:v>40068</c:v>
                </c:pt>
                <c:pt idx="1002">
                  <c:v>40069</c:v>
                </c:pt>
                <c:pt idx="1003">
                  <c:v>40070</c:v>
                </c:pt>
                <c:pt idx="1004">
                  <c:v>40071</c:v>
                </c:pt>
                <c:pt idx="1005">
                  <c:v>40072</c:v>
                </c:pt>
                <c:pt idx="1006">
                  <c:v>40073</c:v>
                </c:pt>
                <c:pt idx="1007">
                  <c:v>40074</c:v>
                </c:pt>
                <c:pt idx="1008">
                  <c:v>40075</c:v>
                </c:pt>
                <c:pt idx="1009">
                  <c:v>40076</c:v>
                </c:pt>
                <c:pt idx="1010">
                  <c:v>40077</c:v>
                </c:pt>
                <c:pt idx="1011">
                  <c:v>40078</c:v>
                </c:pt>
                <c:pt idx="1012">
                  <c:v>40079</c:v>
                </c:pt>
                <c:pt idx="1013">
                  <c:v>40080</c:v>
                </c:pt>
                <c:pt idx="1014">
                  <c:v>40081</c:v>
                </c:pt>
                <c:pt idx="1015">
                  <c:v>40082</c:v>
                </c:pt>
                <c:pt idx="1016">
                  <c:v>40083</c:v>
                </c:pt>
                <c:pt idx="1017">
                  <c:v>40084</c:v>
                </c:pt>
                <c:pt idx="1018">
                  <c:v>40085</c:v>
                </c:pt>
                <c:pt idx="1019">
                  <c:v>40086</c:v>
                </c:pt>
                <c:pt idx="1020">
                  <c:v>40087</c:v>
                </c:pt>
                <c:pt idx="1021">
                  <c:v>40088</c:v>
                </c:pt>
                <c:pt idx="1022">
                  <c:v>40089</c:v>
                </c:pt>
                <c:pt idx="1023">
                  <c:v>40090</c:v>
                </c:pt>
                <c:pt idx="1024">
                  <c:v>40091</c:v>
                </c:pt>
                <c:pt idx="1025">
                  <c:v>40092</c:v>
                </c:pt>
                <c:pt idx="1026">
                  <c:v>40093</c:v>
                </c:pt>
                <c:pt idx="1027">
                  <c:v>40094</c:v>
                </c:pt>
                <c:pt idx="1028">
                  <c:v>40095</c:v>
                </c:pt>
                <c:pt idx="1029">
                  <c:v>40096</c:v>
                </c:pt>
                <c:pt idx="1030">
                  <c:v>40097</c:v>
                </c:pt>
                <c:pt idx="1031">
                  <c:v>40098</c:v>
                </c:pt>
                <c:pt idx="1032">
                  <c:v>40099</c:v>
                </c:pt>
                <c:pt idx="1033">
                  <c:v>40100</c:v>
                </c:pt>
                <c:pt idx="1034">
                  <c:v>40101</c:v>
                </c:pt>
                <c:pt idx="1035">
                  <c:v>40102</c:v>
                </c:pt>
                <c:pt idx="1036">
                  <c:v>40103</c:v>
                </c:pt>
                <c:pt idx="1037">
                  <c:v>40104</c:v>
                </c:pt>
                <c:pt idx="1038">
                  <c:v>40105</c:v>
                </c:pt>
                <c:pt idx="1039">
                  <c:v>40106</c:v>
                </c:pt>
                <c:pt idx="1040">
                  <c:v>40107</c:v>
                </c:pt>
                <c:pt idx="1041">
                  <c:v>40108</c:v>
                </c:pt>
                <c:pt idx="1042">
                  <c:v>40109</c:v>
                </c:pt>
                <c:pt idx="1043">
                  <c:v>40110</c:v>
                </c:pt>
                <c:pt idx="1044">
                  <c:v>40111</c:v>
                </c:pt>
                <c:pt idx="1045">
                  <c:v>40112</c:v>
                </c:pt>
                <c:pt idx="1046">
                  <c:v>40113</c:v>
                </c:pt>
                <c:pt idx="1047">
                  <c:v>40114</c:v>
                </c:pt>
                <c:pt idx="1048">
                  <c:v>40115</c:v>
                </c:pt>
                <c:pt idx="1049">
                  <c:v>40116</c:v>
                </c:pt>
                <c:pt idx="1050">
                  <c:v>40117</c:v>
                </c:pt>
                <c:pt idx="1051">
                  <c:v>40118</c:v>
                </c:pt>
                <c:pt idx="1052">
                  <c:v>40119</c:v>
                </c:pt>
                <c:pt idx="1053">
                  <c:v>40120</c:v>
                </c:pt>
                <c:pt idx="1054">
                  <c:v>40121</c:v>
                </c:pt>
                <c:pt idx="1055">
                  <c:v>40122</c:v>
                </c:pt>
                <c:pt idx="1056">
                  <c:v>40123</c:v>
                </c:pt>
                <c:pt idx="1057">
                  <c:v>40124</c:v>
                </c:pt>
                <c:pt idx="1058">
                  <c:v>40125</c:v>
                </c:pt>
                <c:pt idx="1059">
                  <c:v>40126</c:v>
                </c:pt>
                <c:pt idx="1060">
                  <c:v>40127</c:v>
                </c:pt>
                <c:pt idx="1061">
                  <c:v>40128</c:v>
                </c:pt>
                <c:pt idx="1062">
                  <c:v>40129</c:v>
                </c:pt>
                <c:pt idx="1063">
                  <c:v>40130</c:v>
                </c:pt>
                <c:pt idx="1064">
                  <c:v>40131</c:v>
                </c:pt>
                <c:pt idx="1065">
                  <c:v>40132</c:v>
                </c:pt>
                <c:pt idx="1066">
                  <c:v>40133</c:v>
                </c:pt>
                <c:pt idx="1067">
                  <c:v>40134</c:v>
                </c:pt>
                <c:pt idx="1068">
                  <c:v>40135</c:v>
                </c:pt>
                <c:pt idx="1069">
                  <c:v>40136</c:v>
                </c:pt>
                <c:pt idx="1070">
                  <c:v>40137</c:v>
                </c:pt>
                <c:pt idx="1071">
                  <c:v>40138</c:v>
                </c:pt>
                <c:pt idx="1072">
                  <c:v>40139</c:v>
                </c:pt>
                <c:pt idx="1073">
                  <c:v>40140</c:v>
                </c:pt>
                <c:pt idx="1074">
                  <c:v>40141</c:v>
                </c:pt>
                <c:pt idx="1075">
                  <c:v>40142</c:v>
                </c:pt>
                <c:pt idx="1076">
                  <c:v>40143</c:v>
                </c:pt>
                <c:pt idx="1077">
                  <c:v>40144</c:v>
                </c:pt>
                <c:pt idx="1078">
                  <c:v>40145</c:v>
                </c:pt>
                <c:pt idx="1079">
                  <c:v>40146</c:v>
                </c:pt>
                <c:pt idx="1080">
                  <c:v>40147</c:v>
                </c:pt>
                <c:pt idx="1081">
                  <c:v>40148</c:v>
                </c:pt>
                <c:pt idx="1082">
                  <c:v>40149</c:v>
                </c:pt>
                <c:pt idx="1083">
                  <c:v>40150</c:v>
                </c:pt>
                <c:pt idx="1084">
                  <c:v>40151</c:v>
                </c:pt>
                <c:pt idx="1085">
                  <c:v>40152</c:v>
                </c:pt>
                <c:pt idx="1086">
                  <c:v>40153</c:v>
                </c:pt>
                <c:pt idx="1087">
                  <c:v>40154</c:v>
                </c:pt>
                <c:pt idx="1088">
                  <c:v>40155</c:v>
                </c:pt>
                <c:pt idx="1089">
                  <c:v>40156</c:v>
                </c:pt>
                <c:pt idx="1090">
                  <c:v>40157</c:v>
                </c:pt>
                <c:pt idx="1091">
                  <c:v>40158</c:v>
                </c:pt>
                <c:pt idx="1092">
                  <c:v>40159</c:v>
                </c:pt>
                <c:pt idx="1093">
                  <c:v>40160</c:v>
                </c:pt>
                <c:pt idx="1094">
                  <c:v>40161</c:v>
                </c:pt>
                <c:pt idx="1095">
                  <c:v>40162</c:v>
                </c:pt>
                <c:pt idx="1096">
                  <c:v>40163</c:v>
                </c:pt>
                <c:pt idx="1097">
                  <c:v>40164</c:v>
                </c:pt>
                <c:pt idx="1098">
                  <c:v>40165</c:v>
                </c:pt>
                <c:pt idx="1099">
                  <c:v>40166</c:v>
                </c:pt>
                <c:pt idx="1100">
                  <c:v>40167</c:v>
                </c:pt>
                <c:pt idx="1101">
                  <c:v>40168</c:v>
                </c:pt>
                <c:pt idx="1102">
                  <c:v>40169</c:v>
                </c:pt>
                <c:pt idx="1103">
                  <c:v>40170</c:v>
                </c:pt>
                <c:pt idx="1104">
                  <c:v>40171</c:v>
                </c:pt>
                <c:pt idx="1105">
                  <c:v>40172</c:v>
                </c:pt>
                <c:pt idx="1106">
                  <c:v>40173</c:v>
                </c:pt>
                <c:pt idx="1107">
                  <c:v>40174</c:v>
                </c:pt>
                <c:pt idx="1108">
                  <c:v>40175</c:v>
                </c:pt>
                <c:pt idx="1109">
                  <c:v>40176</c:v>
                </c:pt>
                <c:pt idx="1110">
                  <c:v>40177</c:v>
                </c:pt>
                <c:pt idx="1111">
                  <c:v>40178</c:v>
                </c:pt>
                <c:pt idx="1112">
                  <c:v>40179</c:v>
                </c:pt>
                <c:pt idx="1113">
                  <c:v>40180</c:v>
                </c:pt>
                <c:pt idx="1114">
                  <c:v>40181</c:v>
                </c:pt>
                <c:pt idx="1115">
                  <c:v>40182</c:v>
                </c:pt>
                <c:pt idx="1116">
                  <c:v>40183</c:v>
                </c:pt>
                <c:pt idx="1117">
                  <c:v>40184</c:v>
                </c:pt>
                <c:pt idx="1118">
                  <c:v>40185</c:v>
                </c:pt>
                <c:pt idx="1119">
                  <c:v>40186</c:v>
                </c:pt>
                <c:pt idx="1120">
                  <c:v>40187</c:v>
                </c:pt>
                <c:pt idx="1121">
                  <c:v>40188</c:v>
                </c:pt>
                <c:pt idx="1122">
                  <c:v>40189</c:v>
                </c:pt>
                <c:pt idx="1123">
                  <c:v>40190</c:v>
                </c:pt>
                <c:pt idx="1124">
                  <c:v>40191</c:v>
                </c:pt>
                <c:pt idx="1125">
                  <c:v>40192</c:v>
                </c:pt>
                <c:pt idx="1126">
                  <c:v>40193</c:v>
                </c:pt>
                <c:pt idx="1127">
                  <c:v>40194</c:v>
                </c:pt>
                <c:pt idx="1128">
                  <c:v>40195</c:v>
                </c:pt>
                <c:pt idx="1129">
                  <c:v>40196</c:v>
                </c:pt>
                <c:pt idx="1130">
                  <c:v>40197</c:v>
                </c:pt>
                <c:pt idx="1131">
                  <c:v>40198</c:v>
                </c:pt>
                <c:pt idx="1132">
                  <c:v>40199</c:v>
                </c:pt>
                <c:pt idx="1133">
                  <c:v>40200</c:v>
                </c:pt>
                <c:pt idx="1134">
                  <c:v>40201</c:v>
                </c:pt>
                <c:pt idx="1135">
                  <c:v>40202</c:v>
                </c:pt>
                <c:pt idx="1136">
                  <c:v>40203</c:v>
                </c:pt>
                <c:pt idx="1137">
                  <c:v>40204</c:v>
                </c:pt>
                <c:pt idx="1138">
                  <c:v>40205</c:v>
                </c:pt>
                <c:pt idx="1139">
                  <c:v>40206</c:v>
                </c:pt>
                <c:pt idx="1140">
                  <c:v>40207</c:v>
                </c:pt>
                <c:pt idx="1141">
                  <c:v>40208</c:v>
                </c:pt>
                <c:pt idx="1142">
                  <c:v>40209</c:v>
                </c:pt>
                <c:pt idx="1143">
                  <c:v>40210</c:v>
                </c:pt>
                <c:pt idx="1144">
                  <c:v>40211</c:v>
                </c:pt>
                <c:pt idx="1145">
                  <c:v>40212</c:v>
                </c:pt>
                <c:pt idx="1146">
                  <c:v>40213</c:v>
                </c:pt>
                <c:pt idx="1147">
                  <c:v>40214</c:v>
                </c:pt>
                <c:pt idx="1148">
                  <c:v>40215</c:v>
                </c:pt>
                <c:pt idx="1149">
                  <c:v>40216</c:v>
                </c:pt>
                <c:pt idx="1150">
                  <c:v>40217</c:v>
                </c:pt>
                <c:pt idx="1151">
                  <c:v>40218</c:v>
                </c:pt>
                <c:pt idx="1152">
                  <c:v>40219</c:v>
                </c:pt>
                <c:pt idx="1153">
                  <c:v>40220</c:v>
                </c:pt>
                <c:pt idx="1154">
                  <c:v>40221</c:v>
                </c:pt>
                <c:pt idx="1155">
                  <c:v>40222</c:v>
                </c:pt>
                <c:pt idx="1156">
                  <c:v>40223</c:v>
                </c:pt>
                <c:pt idx="1157">
                  <c:v>40224</c:v>
                </c:pt>
                <c:pt idx="1158">
                  <c:v>40225</c:v>
                </c:pt>
                <c:pt idx="1159">
                  <c:v>40226</c:v>
                </c:pt>
                <c:pt idx="1160">
                  <c:v>40227</c:v>
                </c:pt>
                <c:pt idx="1161">
                  <c:v>40228</c:v>
                </c:pt>
                <c:pt idx="1162">
                  <c:v>40229</c:v>
                </c:pt>
                <c:pt idx="1163">
                  <c:v>40230</c:v>
                </c:pt>
                <c:pt idx="1164">
                  <c:v>40231</c:v>
                </c:pt>
                <c:pt idx="1165">
                  <c:v>40232</c:v>
                </c:pt>
                <c:pt idx="1166">
                  <c:v>40233</c:v>
                </c:pt>
                <c:pt idx="1167">
                  <c:v>40234</c:v>
                </c:pt>
                <c:pt idx="1168">
                  <c:v>40235</c:v>
                </c:pt>
                <c:pt idx="1169">
                  <c:v>40236</c:v>
                </c:pt>
                <c:pt idx="1170">
                  <c:v>40237</c:v>
                </c:pt>
                <c:pt idx="1171">
                  <c:v>40238</c:v>
                </c:pt>
                <c:pt idx="1172">
                  <c:v>40239</c:v>
                </c:pt>
                <c:pt idx="1173">
                  <c:v>40240</c:v>
                </c:pt>
                <c:pt idx="1174">
                  <c:v>40241</c:v>
                </c:pt>
                <c:pt idx="1175">
                  <c:v>40242</c:v>
                </c:pt>
                <c:pt idx="1176">
                  <c:v>40243</c:v>
                </c:pt>
                <c:pt idx="1177">
                  <c:v>40244</c:v>
                </c:pt>
                <c:pt idx="1178">
                  <c:v>40245</c:v>
                </c:pt>
                <c:pt idx="1179">
                  <c:v>40246</c:v>
                </c:pt>
                <c:pt idx="1180">
                  <c:v>40247</c:v>
                </c:pt>
                <c:pt idx="1181">
                  <c:v>40248</c:v>
                </c:pt>
                <c:pt idx="1182">
                  <c:v>40249</c:v>
                </c:pt>
                <c:pt idx="1183">
                  <c:v>40250</c:v>
                </c:pt>
                <c:pt idx="1184">
                  <c:v>40251</c:v>
                </c:pt>
                <c:pt idx="1185">
                  <c:v>40252</c:v>
                </c:pt>
                <c:pt idx="1186">
                  <c:v>40253</c:v>
                </c:pt>
                <c:pt idx="1187">
                  <c:v>40254</c:v>
                </c:pt>
                <c:pt idx="1188">
                  <c:v>40255</c:v>
                </c:pt>
                <c:pt idx="1189">
                  <c:v>40256</c:v>
                </c:pt>
                <c:pt idx="1190">
                  <c:v>40257</c:v>
                </c:pt>
                <c:pt idx="1191">
                  <c:v>40258</c:v>
                </c:pt>
                <c:pt idx="1192">
                  <c:v>40259</c:v>
                </c:pt>
                <c:pt idx="1193">
                  <c:v>40260</c:v>
                </c:pt>
                <c:pt idx="1194">
                  <c:v>40261</c:v>
                </c:pt>
                <c:pt idx="1195">
                  <c:v>40262</c:v>
                </c:pt>
                <c:pt idx="1196">
                  <c:v>40263</c:v>
                </c:pt>
                <c:pt idx="1197">
                  <c:v>40264</c:v>
                </c:pt>
                <c:pt idx="1198">
                  <c:v>40265</c:v>
                </c:pt>
                <c:pt idx="1199">
                  <c:v>40266</c:v>
                </c:pt>
                <c:pt idx="1200">
                  <c:v>40267</c:v>
                </c:pt>
                <c:pt idx="1201">
                  <c:v>40268</c:v>
                </c:pt>
                <c:pt idx="1202">
                  <c:v>40269</c:v>
                </c:pt>
                <c:pt idx="1203">
                  <c:v>40270</c:v>
                </c:pt>
                <c:pt idx="1204">
                  <c:v>40271</c:v>
                </c:pt>
                <c:pt idx="1205">
                  <c:v>40272</c:v>
                </c:pt>
                <c:pt idx="1206">
                  <c:v>40273</c:v>
                </c:pt>
                <c:pt idx="1207">
                  <c:v>40274</c:v>
                </c:pt>
                <c:pt idx="1208">
                  <c:v>40275</c:v>
                </c:pt>
                <c:pt idx="1209">
                  <c:v>40276</c:v>
                </c:pt>
                <c:pt idx="1210">
                  <c:v>40277</c:v>
                </c:pt>
                <c:pt idx="1211">
                  <c:v>40278</c:v>
                </c:pt>
                <c:pt idx="1212">
                  <c:v>40279</c:v>
                </c:pt>
                <c:pt idx="1213">
                  <c:v>40280</c:v>
                </c:pt>
                <c:pt idx="1214">
                  <c:v>40281</c:v>
                </c:pt>
                <c:pt idx="1215">
                  <c:v>40282</c:v>
                </c:pt>
                <c:pt idx="1216">
                  <c:v>40283</c:v>
                </c:pt>
                <c:pt idx="1217">
                  <c:v>40284</c:v>
                </c:pt>
                <c:pt idx="1218">
                  <c:v>40285</c:v>
                </c:pt>
                <c:pt idx="1219">
                  <c:v>40286</c:v>
                </c:pt>
                <c:pt idx="1220">
                  <c:v>40287</c:v>
                </c:pt>
                <c:pt idx="1221">
                  <c:v>40288</c:v>
                </c:pt>
                <c:pt idx="1222">
                  <c:v>40289</c:v>
                </c:pt>
                <c:pt idx="1223">
                  <c:v>40290</c:v>
                </c:pt>
                <c:pt idx="1224">
                  <c:v>40291</c:v>
                </c:pt>
                <c:pt idx="1225">
                  <c:v>40292</c:v>
                </c:pt>
                <c:pt idx="1226">
                  <c:v>40293</c:v>
                </c:pt>
                <c:pt idx="1227">
                  <c:v>40294</c:v>
                </c:pt>
                <c:pt idx="1228">
                  <c:v>40295</c:v>
                </c:pt>
                <c:pt idx="1229">
                  <c:v>40296</c:v>
                </c:pt>
                <c:pt idx="1230">
                  <c:v>40297</c:v>
                </c:pt>
                <c:pt idx="1231">
                  <c:v>40298</c:v>
                </c:pt>
                <c:pt idx="1232">
                  <c:v>40299</c:v>
                </c:pt>
                <c:pt idx="1233">
                  <c:v>40300</c:v>
                </c:pt>
                <c:pt idx="1234">
                  <c:v>40301</c:v>
                </c:pt>
                <c:pt idx="1235">
                  <c:v>40302</c:v>
                </c:pt>
                <c:pt idx="1236">
                  <c:v>40303</c:v>
                </c:pt>
                <c:pt idx="1237">
                  <c:v>40304</c:v>
                </c:pt>
                <c:pt idx="1238">
                  <c:v>40305</c:v>
                </c:pt>
                <c:pt idx="1239">
                  <c:v>40306</c:v>
                </c:pt>
                <c:pt idx="1240">
                  <c:v>40307</c:v>
                </c:pt>
                <c:pt idx="1241">
                  <c:v>40308</c:v>
                </c:pt>
                <c:pt idx="1242">
                  <c:v>40309</c:v>
                </c:pt>
                <c:pt idx="1243">
                  <c:v>40310</c:v>
                </c:pt>
                <c:pt idx="1244">
                  <c:v>40311</c:v>
                </c:pt>
                <c:pt idx="1245">
                  <c:v>40312</c:v>
                </c:pt>
                <c:pt idx="1246">
                  <c:v>40313</c:v>
                </c:pt>
                <c:pt idx="1247">
                  <c:v>40314</c:v>
                </c:pt>
                <c:pt idx="1248">
                  <c:v>40315</c:v>
                </c:pt>
                <c:pt idx="1249">
                  <c:v>40316</c:v>
                </c:pt>
                <c:pt idx="1250">
                  <c:v>40317</c:v>
                </c:pt>
                <c:pt idx="1251">
                  <c:v>40318</c:v>
                </c:pt>
                <c:pt idx="1252">
                  <c:v>40319</c:v>
                </c:pt>
                <c:pt idx="1253">
                  <c:v>40320</c:v>
                </c:pt>
                <c:pt idx="1254">
                  <c:v>40321</c:v>
                </c:pt>
                <c:pt idx="1255">
                  <c:v>40322</c:v>
                </c:pt>
                <c:pt idx="1256">
                  <c:v>40323</c:v>
                </c:pt>
                <c:pt idx="1257">
                  <c:v>40324</c:v>
                </c:pt>
                <c:pt idx="1258">
                  <c:v>40325</c:v>
                </c:pt>
                <c:pt idx="1259">
                  <c:v>40326</c:v>
                </c:pt>
                <c:pt idx="1260">
                  <c:v>40327</c:v>
                </c:pt>
                <c:pt idx="1261">
                  <c:v>40328</c:v>
                </c:pt>
                <c:pt idx="1262">
                  <c:v>40329</c:v>
                </c:pt>
                <c:pt idx="1263">
                  <c:v>40330</c:v>
                </c:pt>
                <c:pt idx="1264">
                  <c:v>40331</c:v>
                </c:pt>
                <c:pt idx="1265">
                  <c:v>40332</c:v>
                </c:pt>
                <c:pt idx="1266">
                  <c:v>40333</c:v>
                </c:pt>
                <c:pt idx="1267">
                  <c:v>40334</c:v>
                </c:pt>
                <c:pt idx="1268">
                  <c:v>40335</c:v>
                </c:pt>
                <c:pt idx="1269">
                  <c:v>40336</c:v>
                </c:pt>
                <c:pt idx="1270">
                  <c:v>40337</c:v>
                </c:pt>
                <c:pt idx="1271">
                  <c:v>40338</c:v>
                </c:pt>
                <c:pt idx="1272">
                  <c:v>40339</c:v>
                </c:pt>
                <c:pt idx="1273">
                  <c:v>40340</c:v>
                </c:pt>
                <c:pt idx="1274">
                  <c:v>40341</c:v>
                </c:pt>
                <c:pt idx="1275">
                  <c:v>40342</c:v>
                </c:pt>
                <c:pt idx="1276">
                  <c:v>40343</c:v>
                </c:pt>
                <c:pt idx="1277">
                  <c:v>40344</c:v>
                </c:pt>
                <c:pt idx="1278">
                  <c:v>40345</c:v>
                </c:pt>
                <c:pt idx="1279">
                  <c:v>40346</c:v>
                </c:pt>
                <c:pt idx="1280">
                  <c:v>40347</c:v>
                </c:pt>
                <c:pt idx="1281">
                  <c:v>40348</c:v>
                </c:pt>
                <c:pt idx="1282">
                  <c:v>40349</c:v>
                </c:pt>
                <c:pt idx="1283">
                  <c:v>40350</c:v>
                </c:pt>
                <c:pt idx="1284">
                  <c:v>40351</c:v>
                </c:pt>
                <c:pt idx="1285">
                  <c:v>40352</c:v>
                </c:pt>
                <c:pt idx="1286">
                  <c:v>40353</c:v>
                </c:pt>
                <c:pt idx="1287">
                  <c:v>40354</c:v>
                </c:pt>
                <c:pt idx="1288">
                  <c:v>40355</c:v>
                </c:pt>
                <c:pt idx="1289">
                  <c:v>40356</c:v>
                </c:pt>
                <c:pt idx="1290">
                  <c:v>40357</c:v>
                </c:pt>
                <c:pt idx="1291">
                  <c:v>40358</c:v>
                </c:pt>
                <c:pt idx="1292">
                  <c:v>40359</c:v>
                </c:pt>
                <c:pt idx="1293">
                  <c:v>40360</c:v>
                </c:pt>
                <c:pt idx="1294">
                  <c:v>40361</c:v>
                </c:pt>
                <c:pt idx="1295">
                  <c:v>40362</c:v>
                </c:pt>
                <c:pt idx="1296">
                  <c:v>40363</c:v>
                </c:pt>
                <c:pt idx="1297">
                  <c:v>40364</c:v>
                </c:pt>
                <c:pt idx="1298">
                  <c:v>40365</c:v>
                </c:pt>
                <c:pt idx="1299">
                  <c:v>40366</c:v>
                </c:pt>
                <c:pt idx="1300">
                  <c:v>40367</c:v>
                </c:pt>
                <c:pt idx="1301">
                  <c:v>40368</c:v>
                </c:pt>
                <c:pt idx="1302">
                  <c:v>40369</c:v>
                </c:pt>
                <c:pt idx="1303">
                  <c:v>40370</c:v>
                </c:pt>
                <c:pt idx="1304">
                  <c:v>40371</c:v>
                </c:pt>
                <c:pt idx="1305">
                  <c:v>40372</c:v>
                </c:pt>
                <c:pt idx="1306">
                  <c:v>40373</c:v>
                </c:pt>
                <c:pt idx="1307">
                  <c:v>40374</c:v>
                </c:pt>
                <c:pt idx="1308">
                  <c:v>40375</c:v>
                </c:pt>
                <c:pt idx="1309">
                  <c:v>40376</c:v>
                </c:pt>
                <c:pt idx="1310">
                  <c:v>40377</c:v>
                </c:pt>
                <c:pt idx="1311">
                  <c:v>40378</c:v>
                </c:pt>
                <c:pt idx="1312">
                  <c:v>40379</c:v>
                </c:pt>
                <c:pt idx="1313">
                  <c:v>40380</c:v>
                </c:pt>
                <c:pt idx="1314">
                  <c:v>40381</c:v>
                </c:pt>
                <c:pt idx="1315">
                  <c:v>40382</c:v>
                </c:pt>
                <c:pt idx="1316">
                  <c:v>40383</c:v>
                </c:pt>
                <c:pt idx="1317">
                  <c:v>40384</c:v>
                </c:pt>
                <c:pt idx="1318">
                  <c:v>40385</c:v>
                </c:pt>
                <c:pt idx="1319">
                  <c:v>40386</c:v>
                </c:pt>
                <c:pt idx="1320">
                  <c:v>40387</c:v>
                </c:pt>
                <c:pt idx="1321">
                  <c:v>40388</c:v>
                </c:pt>
                <c:pt idx="1322">
                  <c:v>40389</c:v>
                </c:pt>
                <c:pt idx="1323">
                  <c:v>40390</c:v>
                </c:pt>
                <c:pt idx="1324">
                  <c:v>40391</c:v>
                </c:pt>
                <c:pt idx="1325">
                  <c:v>40392</c:v>
                </c:pt>
                <c:pt idx="1326">
                  <c:v>40393</c:v>
                </c:pt>
                <c:pt idx="1327">
                  <c:v>40394</c:v>
                </c:pt>
                <c:pt idx="1328">
                  <c:v>40395</c:v>
                </c:pt>
                <c:pt idx="1329">
                  <c:v>40396</c:v>
                </c:pt>
                <c:pt idx="1330">
                  <c:v>40397</c:v>
                </c:pt>
                <c:pt idx="1331">
                  <c:v>40398</c:v>
                </c:pt>
                <c:pt idx="1332">
                  <c:v>40399</c:v>
                </c:pt>
                <c:pt idx="1333">
                  <c:v>40400</c:v>
                </c:pt>
                <c:pt idx="1334">
                  <c:v>40401</c:v>
                </c:pt>
                <c:pt idx="1335">
                  <c:v>40402</c:v>
                </c:pt>
                <c:pt idx="1336">
                  <c:v>40403</c:v>
                </c:pt>
                <c:pt idx="1337">
                  <c:v>40404</c:v>
                </c:pt>
                <c:pt idx="1338">
                  <c:v>40405</c:v>
                </c:pt>
                <c:pt idx="1339">
                  <c:v>40406</c:v>
                </c:pt>
                <c:pt idx="1340">
                  <c:v>40407</c:v>
                </c:pt>
                <c:pt idx="1341">
                  <c:v>40408</c:v>
                </c:pt>
                <c:pt idx="1342">
                  <c:v>40409</c:v>
                </c:pt>
                <c:pt idx="1343">
                  <c:v>40410</c:v>
                </c:pt>
                <c:pt idx="1344">
                  <c:v>40411</c:v>
                </c:pt>
                <c:pt idx="1345">
                  <c:v>40412</c:v>
                </c:pt>
                <c:pt idx="1346">
                  <c:v>40413</c:v>
                </c:pt>
                <c:pt idx="1347">
                  <c:v>40414</c:v>
                </c:pt>
                <c:pt idx="1348">
                  <c:v>40415</c:v>
                </c:pt>
                <c:pt idx="1349">
                  <c:v>40416</c:v>
                </c:pt>
                <c:pt idx="1350">
                  <c:v>40417</c:v>
                </c:pt>
                <c:pt idx="1351">
                  <c:v>40418</c:v>
                </c:pt>
                <c:pt idx="1352">
                  <c:v>40419</c:v>
                </c:pt>
                <c:pt idx="1353">
                  <c:v>40420</c:v>
                </c:pt>
                <c:pt idx="1354">
                  <c:v>40421</c:v>
                </c:pt>
                <c:pt idx="1355">
                  <c:v>40422</c:v>
                </c:pt>
                <c:pt idx="1356">
                  <c:v>40423</c:v>
                </c:pt>
                <c:pt idx="1357">
                  <c:v>40424</c:v>
                </c:pt>
                <c:pt idx="1358">
                  <c:v>40425</c:v>
                </c:pt>
                <c:pt idx="1359">
                  <c:v>40426</c:v>
                </c:pt>
                <c:pt idx="1360">
                  <c:v>40427</c:v>
                </c:pt>
                <c:pt idx="1361">
                  <c:v>40428</c:v>
                </c:pt>
                <c:pt idx="1362">
                  <c:v>40429</c:v>
                </c:pt>
                <c:pt idx="1363">
                  <c:v>40430</c:v>
                </c:pt>
                <c:pt idx="1364">
                  <c:v>40431</c:v>
                </c:pt>
                <c:pt idx="1365">
                  <c:v>40432</c:v>
                </c:pt>
                <c:pt idx="1366">
                  <c:v>40433</c:v>
                </c:pt>
                <c:pt idx="1367">
                  <c:v>40434</c:v>
                </c:pt>
                <c:pt idx="1368">
                  <c:v>40435</c:v>
                </c:pt>
                <c:pt idx="1369">
                  <c:v>40436</c:v>
                </c:pt>
                <c:pt idx="1370">
                  <c:v>40437</c:v>
                </c:pt>
                <c:pt idx="1371">
                  <c:v>40438</c:v>
                </c:pt>
                <c:pt idx="1372">
                  <c:v>40439</c:v>
                </c:pt>
                <c:pt idx="1373">
                  <c:v>40440</c:v>
                </c:pt>
                <c:pt idx="1374">
                  <c:v>40441</c:v>
                </c:pt>
                <c:pt idx="1375">
                  <c:v>40442</c:v>
                </c:pt>
                <c:pt idx="1376">
                  <c:v>40443</c:v>
                </c:pt>
                <c:pt idx="1377">
                  <c:v>40444</c:v>
                </c:pt>
                <c:pt idx="1378">
                  <c:v>40445</c:v>
                </c:pt>
                <c:pt idx="1379">
                  <c:v>40446</c:v>
                </c:pt>
                <c:pt idx="1380">
                  <c:v>40447</c:v>
                </c:pt>
                <c:pt idx="1381">
                  <c:v>40448</c:v>
                </c:pt>
                <c:pt idx="1382">
                  <c:v>40449</c:v>
                </c:pt>
                <c:pt idx="1383">
                  <c:v>40450</c:v>
                </c:pt>
                <c:pt idx="1384">
                  <c:v>40451</c:v>
                </c:pt>
                <c:pt idx="1385">
                  <c:v>40452</c:v>
                </c:pt>
                <c:pt idx="1386">
                  <c:v>40453</c:v>
                </c:pt>
                <c:pt idx="1387">
                  <c:v>40454</c:v>
                </c:pt>
                <c:pt idx="1388">
                  <c:v>40455</c:v>
                </c:pt>
                <c:pt idx="1389">
                  <c:v>40456</c:v>
                </c:pt>
                <c:pt idx="1390">
                  <c:v>40457</c:v>
                </c:pt>
                <c:pt idx="1391">
                  <c:v>40458</c:v>
                </c:pt>
                <c:pt idx="1392">
                  <c:v>40459</c:v>
                </c:pt>
                <c:pt idx="1393">
                  <c:v>40460</c:v>
                </c:pt>
                <c:pt idx="1394">
                  <c:v>40461</c:v>
                </c:pt>
                <c:pt idx="1395">
                  <c:v>40462</c:v>
                </c:pt>
                <c:pt idx="1396">
                  <c:v>40463</c:v>
                </c:pt>
                <c:pt idx="1397">
                  <c:v>40464</c:v>
                </c:pt>
                <c:pt idx="1398">
                  <c:v>40465</c:v>
                </c:pt>
                <c:pt idx="1399">
                  <c:v>40466</c:v>
                </c:pt>
                <c:pt idx="1400">
                  <c:v>40467</c:v>
                </c:pt>
                <c:pt idx="1401">
                  <c:v>40468</c:v>
                </c:pt>
                <c:pt idx="1402">
                  <c:v>40469</c:v>
                </c:pt>
                <c:pt idx="1403">
                  <c:v>40470</c:v>
                </c:pt>
                <c:pt idx="1404">
                  <c:v>40471</c:v>
                </c:pt>
                <c:pt idx="1405">
                  <c:v>40472</c:v>
                </c:pt>
                <c:pt idx="1406">
                  <c:v>40473</c:v>
                </c:pt>
                <c:pt idx="1407">
                  <c:v>40474</c:v>
                </c:pt>
                <c:pt idx="1408">
                  <c:v>40475</c:v>
                </c:pt>
                <c:pt idx="1409">
                  <c:v>40476</c:v>
                </c:pt>
                <c:pt idx="1410">
                  <c:v>40477</c:v>
                </c:pt>
                <c:pt idx="1411">
                  <c:v>40478</c:v>
                </c:pt>
                <c:pt idx="1412">
                  <c:v>40479</c:v>
                </c:pt>
                <c:pt idx="1413">
                  <c:v>40480</c:v>
                </c:pt>
                <c:pt idx="1414">
                  <c:v>40481</c:v>
                </c:pt>
                <c:pt idx="1415">
                  <c:v>40482</c:v>
                </c:pt>
                <c:pt idx="1416">
                  <c:v>40483</c:v>
                </c:pt>
                <c:pt idx="1417">
                  <c:v>40484</c:v>
                </c:pt>
                <c:pt idx="1418">
                  <c:v>40485</c:v>
                </c:pt>
                <c:pt idx="1419">
                  <c:v>40486</c:v>
                </c:pt>
                <c:pt idx="1420">
                  <c:v>40487</c:v>
                </c:pt>
                <c:pt idx="1421">
                  <c:v>40488</c:v>
                </c:pt>
                <c:pt idx="1422">
                  <c:v>40489</c:v>
                </c:pt>
                <c:pt idx="1423">
                  <c:v>40490</c:v>
                </c:pt>
                <c:pt idx="1424">
                  <c:v>40491</c:v>
                </c:pt>
                <c:pt idx="1425">
                  <c:v>40492</c:v>
                </c:pt>
                <c:pt idx="1426">
                  <c:v>40493</c:v>
                </c:pt>
                <c:pt idx="1427">
                  <c:v>40494</c:v>
                </c:pt>
                <c:pt idx="1428">
                  <c:v>40495</c:v>
                </c:pt>
                <c:pt idx="1429">
                  <c:v>40496</c:v>
                </c:pt>
                <c:pt idx="1430">
                  <c:v>40497</c:v>
                </c:pt>
                <c:pt idx="1431">
                  <c:v>40498</c:v>
                </c:pt>
                <c:pt idx="1432">
                  <c:v>40499</c:v>
                </c:pt>
                <c:pt idx="1433">
                  <c:v>40500</c:v>
                </c:pt>
                <c:pt idx="1434">
                  <c:v>40501</c:v>
                </c:pt>
                <c:pt idx="1435">
                  <c:v>40502</c:v>
                </c:pt>
                <c:pt idx="1436">
                  <c:v>40503</c:v>
                </c:pt>
                <c:pt idx="1437">
                  <c:v>40504</c:v>
                </c:pt>
                <c:pt idx="1438">
                  <c:v>40505</c:v>
                </c:pt>
                <c:pt idx="1439">
                  <c:v>40506</c:v>
                </c:pt>
                <c:pt idx="1440">
                  <c:v>40507</c:v>
                </c:pt>
                <c:pt idx="1441">
                  <c:v>40508</c:v>
                </c:pt>
              </c:numCache>
            </c:numRef>
          </c:cat>
          <c:val>
            <c:numRef>
              <c:f>'sub-metering contri.'!$B$2:$B$1443</c:f>
              <c:numCache>
                <c:formatCode>General</c:formatCode>
                <c:ptCount val="1442"/>
                <c:pt idx="0">
                  <c:v>0</c:v>
                </c:pt>
                <c:pt idx="1">
                  <c:v>2033</c:v>
                </c:pt>
                <c:pt idx="2">
                  <c:v>1063</c:v>
                </c:pt>
                <c:pt idx="3">
                  <c:v>839</c:v>
                </c:pt>
                <c:pt idx="4">
                  <c:v>0</c:v>
                </c:pt>
                <c:pt idx="5">
                  <c:v>1767.2438466193</c:v>
                </c:pt>
                <c:pt idx="6">
                  <c:v>3151</c:v>
                </c:pt>
                <c:pt idx="7">
                  <c:v>2669</c:v>
                </c:pt>
                <c:pt idx="8">
                  <c:v>1703</c:v>
                </c:pt>
                <c:pt idx="9">
                  <c:v>6620</c:v>
                </c:pt>
                <c:pt idx="10">
                  <c:v>1086</c:v>
                </c:pt>
                <c:pt idx="11">
                  <c:v>0</c:v>
                </c:pt>
                <c:pt idx="12">
                  <c:v>2207</c:v>
                </c:pt>
                <c:pt idx="13">
                  <c:v>1252</c:v>
                </c:pt>
                <c:pt idx="14">
                  <c:v>3074.2438466192998</c:v>
                </c:pt>
                <c:pt idx="15">
                  <c:v>0</c:v>
                </c:pt>
                <c:pt idx="16">
                  <c:v>0</c:v>
                </c:pt>
                <c:pt idx="17">
                  <c:v>0</c:v>
                </c:pt>
                <c:pt idx="18">
                  <c:v>0</c:v>
                </c:pt>
                <c:pt idx="19">
                  <c:v>1051</c:v>
                </c:pt>
                <c:pt idx="20">
                  <c:v>1483</c:v>
                </c:pt>
                <c:pt idx="21">
                  <c:v>1336</c:v>
                </c:pt>
                <c:pt idx="22">
                  <c:v>1987</c:v>
                </c:pt>
                <c:pt idx="23">
                  <c:v>0</c:v>
                </c:pt>
                <c:pt idx="24">
                  <c:v>1688</c:v>
                </c:pt>
                <c:pt idx="25">
                  <c:v>771</c:v>
                </c:pt>
                <c:pt idx="26">
                  <c:v>1378</c:v>
                </c:pt>
                <c:pt idx="27">
                  <c:v>0</c:v>
                </c:pt>
                <c:pt idx="28">
                  <c:v>7806</c:v>
                </c:pt>
                <c:pt idx="29">
                  <c:v>1778.1219233096499</c:v>
                </c:pt>
                <c:pt idx="30">
                  <c:v>1099</c:v>
                </c:pt>
                <c:pt idx="31">
                  <c:v>2063</c:v>
                </c:pt>
                <c:pt idx="32">
                  <c:v>3500</c:v>
                </c:pt>
                <c:pt idx="33">
                  <c:v>0</c:v>
                </c:pt>
                <c:pt idx="34">
                  <c:v>2103</c:v>
                </c:pt>
                <c:pt idx="35">
                  <c:v>4324</c:v>
                </c:pt>
                <c:pt idx="36">
                  <c:v>10346</c:v>
                </c:pt>
                <c:pt idx="37">
                  <c:v>1054</c:v>
                </c:pt>
                <c:pt idx="38">
                  <c:v>0</c:v>
                </c:pt>
                <c:pt idx="39">
                  <c:v>3464</c:v>
                </c:pt>
                <c:pt idx="40">
                  <c:v>1158</c:v>
                </c:pt>
                <c:pt idx="41">
                  <c:v>1163</c:v>
                </c:pt>
                <c:pt idx="42">
                  <c:v>1170</c:v>
                </c:pt>
                <c:pt idx="43">
                  <c:v>3467.1219233096499</c:v>
                </c:pt>
                <c:pt idx="44">
                  <c:v>1123</c:v>
                </c:pt>
                <c:pt idx="45">
                  <c:v>1123</c:v>
                </c:pt>
                <c:pt idx="46">
                  <c:v>0</c:v>
                </c:pt>
                <c:pt idx="47">
                  <c:v>1170</c:v>
                </c:pt>
                <c:pt idx="48">
                  <c:v>0</c:v>
                </c:pt>
                <c:pt idx="49">
                  <c:v>4746</c:v>
                </c:pt>
                <c:pt idx="50">
                  <c:v>3391</c:v>
                </c:pt>
                <c:pt idx="51">
                  <c:v>896</c:v>
                </c:pt>
                <c:pt idx="52">
                  <c:v>1185</c:v>
                </c:pt>
                <c:pt idx="53">
                  <c:v>3299</c:v>
                </c:pt>
                <c:pt idx="54">
                  <c:v>2226</c:v>
                </c:pt>
                <c:pt idx="55">
                  <c:v>0</c:v>
                </c:pt>
                <c:pt idx="56">
                  <c:v>5071</c:v>
                </c:pt>
                <c:pt idx="57">
                  <c:v>2430</c:v>
                </c:pt>
                <c:pt idx="58">
                  <c:v>2227</c:v>
                </c:pt>
                <c:pt idx="59">
                  <c:v>0</c:v>
                </c:pt>
                <c:pt idx="60">
                  <c:v>3295</c:v>
                </c:pt>
                <c:pt idx="61">
                  <c:v>0</c:v>
                </c:pt>
                <c:pt idx="62">
                  <c:v>1148</c:v>
                </c:pt>
                <c:pt idx="63">
                  <c:v>1765</c:v>
                </c:pt>
                <c:pt idx="64">
                  <c:v>6107</c:v>
                </c:pt>
                <c:pt idx="65">
                  <c:v>1634</c:v>
                </c:pt>
                <c:pt idx="66">
                  <c:v>2058</c:v>
                </c:pt>
                <c:pt idx="67">
                  <c:v>3527</c:v>
                </c:pt>
                <c:pt idx="68">
                  <c:v>1411.2438466193</c:v>
                </c:pt>
                <c:pt idx="69">
                  <c:v>0</c:v>
                </c:pt>
                <c:pt idx="70">
                  <c:v>0</c:v>
                </c:pt>
                <c:pt idx="71">
                  <c:v>0</c:v>
                </c:pt>
                <c:pt idx="72">
                  <c:v>0</c:v>
                </c:pt>
                <c:pt idx="73">
                  <c:v>0</c:v>
                </c:pt>
                <c:pt idx="74">
                  <c:v>0</c:v>
                </c:pt>
                <c:pt idx="75">
                  <c:v>0</c:v>
                </c:pt>
                <c:pt idx="76">
                  <c:v>0</c:v>
                </c:pt>
                <c:pt idx="77">
                  <c:v>0</c:v>
                </c:pt>
                <c:pt idx="78">
                  <c:v>1476</c:v>
                </c:pt>
                <c:pt idx="79">
                  <c:v>5727</c:v>
                </c:pt>
                <c:pt idx="80">
                  <c:v>0</c:v>
                </c:pt>
                <c:pt idx="81">
                  <c:v>1076</c:v>
                </c:pt>
                <c:pt idx="82">
                  <c:v>2180</c:v>
                </c:pt>
                <c:pt idx="83">
                  <c:v>1093</c:v>
                </c:pt>
                <c:pt idx="84">
                  <c:v>4130</c:v>
                </c:pt>
                <c:pt idx="85">
                  <c:v>4810</c:v>
                </c:pt>
                <c:pt idx="86">
                  <c:v>1403</c:v>
                </c:pt>
                <c:pt idx="87">
                  <c:v>1350</c:v>
                </c:pt>
                <c:pt idx="88">
                  <c:v>3485</c:v>
                </c:pt>
                <c:pt idx="89">
                  <c:v>0</c:v>
                </c:pt>
                <c:pt idx="90">
                  <c:v>1106</c:v>
                </c:pt>
                <c:pt idx="91">
                  <c:v>2208</c:v>
                </c:pt>
                <c:pt idx="92">
                  <c:v>6564</c:v>
                </c:pt>
                <c:pt idx="93">
                  <c:v>1648</c:v>
                </c:pt>
                <c:pt idx="94">
                  <c:v>3745</c:v>
                </c:pt>
                <c:pt idx="95">
                  <c:v>1865</c:v>
                </c:pt>
                <c:pt idx="96">
                  <c:v>353</c:v>
                </c:pt>
                <c:pt idx="97">
                  <c:v>1127</c:v>
                </c:pt>
                <c:pt idx="98">
                  <c:v>3707</c:v>
                </c:pt>
                <c:pt idx="99">
                  <c:v>4631.1219233096499</c:v>
                </c:pt>
                <c:pt idx="100">
                  <c:v>1088</c:v>
                </c:pt>
                <c:pt idx="101">
                  <c:v>0</c:v>
                </c:pt>
                <c:pt idx="102">
                  <c:v>1122</c:v>
                </c:pt>
                <c:pt idx="103">
                  <c:v>1162</c:v>
                </c:pt>
                <c:pt idx="104">
                  <c:v>1094</c:v>
                </c:pt>
                <c:pt idx="105">
                  <c:v>2620</c:v>
                </c:pt>
                <c:pt idx="106">
                  <c:v>4629</c:v>
                </c:pt>
                <c:pt idx="107">
                  <c:v>1755</c:v>
                </c:pt>
                <c:pt idx="108">
                  <c:v>3630</c:v>
                </c:pt>
                <c:pt idx="109">
                  <c:v>3434</c:v>
                </c:pt>
                <c:pt idx="110">
                  <c:v>1086</c:v>
                </c:pt>
                <c:pt idx="111">
                  <c:v>0</c:v>
                </c:pt>
                <c:pt idx="112">
                  <c:v>1127</c:v>
                </c:pt>
                <c:pt idx="113">
                  <c:v>0</c:v>
                </c:pt>
                <c:pt idx="114">
                  <c:v>2667</c:v>
                </c:pt>
                <c:pt idx="115">
                  <c:v>209</c:v>
                </c:pt>
                <c:pt idx="116">
                  <c:v>0</c:v>
                </c:pt>
                <c:pt idx="117">
                  <c:v>0</c:v>
                </c:pt>
                <c:pt idx="118">
                  <c:v>0</c:v>
                </c:pt>
                <c:pt idx="119">
                  <c:v>0</c:v>
                </c:pt>
                <c:pt idx="120">
                  <c:v>0</c:v>
                </c:pt>
                <c:pt idx="121">
                  <c:v>952</c:v>
                </c:pt>
                <c:pt idx="122">
                  <c:v>1532</c:v>
                </c:pt>
                <c:pt idx="123">
                  <c:v>1579</c:v>
                </c:pt>
                <c:pt idx="124">
                  <c:v>733</c:v>
                </c:pt>
                <c:pt idx="125">
                  <c:v>1069</c:v>
                </c:pt>
                <c:pt idx="126">
                  <c:v>6575</c:v>
                </c:pt>
                <c:pt idx="127">
                  <c:v>4264</c:v>
                </c:pt>
                <c:pt idx="128">
                  <c:v>1402</c:v>
                </c:pt>
                <c:pt idx="129">
                  <c:v>1125</c:v>
                </c:pt>
                <c:pt idx="130">
                  <c:v>0</c:v>
                </c:pt>
                <c:pt idx="131">
                  <c:v>1324</c:v>
                </c:pt>
                <c:pt idx="132">
                  <c:v>1772</c:v>
                </c:pt>
                <c:pt idx="133">
                  <c:v>1592.00917639364</c:v>
                </c:pt>
                <c:pt idx="134">
                  <c:v>1615.5695658963</c:v>
                </c:pt>
                <c:pt idx="135">
                  <c:v>2183.3417395378001</c:v>
                </c:pt>
                <c:pt idx="136">
                  <c:v>4005</c:v>
                </c:pt>
                <c:pt idx="137">
                  <c:v>7</c:v>
                </c:pt>
                <c:pt idx="138">
                  <c:v>1906</c:v>
                </c:pt>
                <c:pt idx="139">
                  <c:v>2259</c:v>
                </c:pt>
                <c:pt idx="140">
                  <c:v>2913</c:v>
                </c:pt>
                <c:pt idx="141">
                  <c:v>3215</c:v>
                </c:pt>
                <c:pt idx="142">
                  <c:v>946</c:v>
                </c:pt>
                <c:pt idx="143">
                  <c:v>4581</c:v>
                </c:pt>
                <c:pt idx="144">
                  <c:v>3018</c:v>
                </c:pt>
                <c:pt idx="145">
                  <c:v>946</c:v>
                </c:pt>
                <c:pt idx="146">
                  <c:v>926</c:v>
                </c:pt>
                <c:pt idx="147">
                  <c:v>2247</c:v>
                </c:pt>
                <c:pt idx="148">
                  <c:v>3612</c:v>
                </c:pt>
                <c:pt idx="149">
                  <c:v>3176</c:v>
                </c:pt>
                <c:pt idx="150">
                  <c:v>0</c:v>
                </c:pt>
                <c:pt idx="151">
                  <c:v>2213</c:v>
                </c:pt>
                <c:pt idx="152">
                  <c:v>1014</c:v>
                </c:pt>
                <c:pt idx="153">
                  <c:v>3270</c:v>
                </c:pt>
                <c:pt idx="154">
                  <c:v>4683</c:v>
                </c:pt>
                <c:pt idx="155">
                  <c:v>5420</c:v>
                </c:pt>
                <c:pt idx="156">
                  <c:v>0</c:v>
                </c:pt>
                <c:pt idx="157">
                  <c:v>931</c:v>
                </c:pt>
                <c:pt idx="158">
                  <c:v>956</c:v>
                </c:pt>
                <c:pt idx="159">
                  <c:v>955</c:v>
                </c:pt>
                <c:pt idx="160">
                  <c:v>8060</c:v>
                </c:pt>
                <c:pt idx="161">
                  <c:v>2373</c:v>
                </c:pt>
                <c:pt idx="162">
                  <c:v>4366</c:v>
                </c:pt>
                <c:pt idx="163">
                  <c:v>4554</c:v>
                </c:pt>
                <c:pt idx="164">
                  <c:v>0</c:v>
                </c:pt>
                <c:pt idx="165">
                  <c:v>2250</c:v>
                </c:pt>
                <c:pt idx="166">
                  <c:v>935</c:v>
                </c:pt>
                <c:pt idx="167">
                  <c:v>1.1219233096502099</c:v>
                </c:pt>
                <c:pt idx="168">
                  <c:v>3971</c:v>
                </c:pt>
                <c:pt idx="169">
                  <c:v>4985</c:v>
                </c:pt>
                <c:pt idx="170">
                  <c:v>1585</c:v>
                </c:pt>
                <c:pt idx="171">
                  <c:v>4484</c:v>
                </c:pt>
                <c:pt idx="172">
                  <c:v>3330.1219233096499</c:v>
                </c:pt>
                <c:pt idx="173">
                  <c:v>985</c:v>
                </c:pt>
                <c:pt idx="174">
                  <c:v>2799</c:v>
                </c:pt>
                <c:pt idx="175">
                  <c:v>894.63308576670897</c:v>
                </c:pt>
                <c:pt idx="176">
                  <c:v>4202</c:v>
                </c:pt>
                <c:pt idx="177">
                  <c:v>0</c:v>
                </c:pt>
                <c:pt idx="178">
                  <c:v>1882</c:v>
                </c:pt>
                <c:pt idx="179">
                  <c:v>957</c:v>
                </c:pt>
                <c:pt idx="180">
                  <c:v>3322</c:v>
                </c:pt>
                <c:pt idx="181">
                  <c:v>2269</c:v>
                </c:pt>
                <c:pt idx="182">
                  <c:v>3289</c:v>
                </c:pt>
                <c:pt idx="183">
                  <c:v>4124</c:v>
                </c:pt>
                <c:pt idx="184">
                  <c:v>0</c:v>
                </c:pt>
                <c:pt idx="185">
                  <c:v>975.24384661930003</c:v>
                </c:pt>
                <c:pt idx="186">
                  <c:v>1761</c:v>
                </c:pt>
                <c:pt idx="187">
                  <c:v>932</c:v>
                </c:pt>
                <c:pt idx="188">
                  <c:v>0</c:v>
                </c:pt>
                <c:pt idx="189">
                  <c:v>0</c:v>
                </c:pt>
                <c:pt idx="190">
                  <c:v>0</c:v>
                </c:pt>
                <c:pt idx="191">
                  <c:v>1985</c:v>
                </c:pt>
                <c:pt idx="192">
                  <c:v>971</c:v>
                </c:pt>
                <c:pt idx="193">
                  <c:v>2603</c:v>
                </c:pt>
                <c:pt idx="194">
                  <c:v>0</c:v>
                </c:pt>
                <c:pt idx="195">
                  <c:v>4364.1219233096499</c:v>
                </c:pt>
                <c:pt idx="196">
                  <c:v>3049</c:v>
                </c:pt>
                <c:pt idx="197">
                  <c:v>969</c:v>
                </c:pt>
                <c:pt idx="198">
                  <c:v>1018</c:v>
                </c:pt>
                <c:pt idx="199">
                  <c:v>467</c:v>
                </c:pt>
                <c:pt idx="200">
                  <c:v>2329</c:v>
                </c:pt>
                <c:pt idx="201">
                  <c:v>2922</c:v>
                </c:pt>
                <c:pt idx="202">
                  <c:v>2826</c:v>
                </c:pt>
                <c:pt idx="203">
                  <c:v>997</c:v>
                </c:pt>
                <c:pt idx="204">
                  <c:v>1825</c:v>
                </c:pt>
                <c:pt idx="205">
                  <c:v>923</c:v>
                </c:pt>
                <c:pt idx="206">
                  <c:v>67</c:v>
                </c:pt>
                <c:pt idx="207">
                  <c:v>1015</c:v>
                </c:pt>
                <c:pt idx="208">
                  <c:v>1029</c:v>
                </c:pt>
                <c:pt idx="209">
                  <c:v>0</c:v>
                </c:pt>
                <c:pt idx="210">
                  <c:v>3775</c:v>
                </c:pt>
                <c:pt idx="211">
                  <c:v>1007.85003025453</c:v>
                </c:pt>
                <c:pt idx="212">
                  <c:v>830</c:v>
                </c:pt>
                <c:pt idx="213">
                  <c:v>848</c:v>
                </c:pt>
                <c:pt idx="214">
                  <c:v>909</c:v>
                </c:pt>
                <c:pt idx="215">
                  <c:v>1068</c:v>
                </c:pt>
                <c:pt idx="216">
                  <c:v>2111</c:v>
                </c:pt>
                <c:pt idx="217">
                  <c:v>428</c:v>
                </c:pt>
                <c:pt idx="218">
                  <c:v>7092.1219233096499</c:v>
                </c:pt>
                <c:pt idx="219">
                  <c:v>1747</c:v>
                </c:pt>
                <c:pt idx="220">
                  <c:v>0</c:v>
                </c:pt>
                <c:pt idx="221">
                  <c:v>0</c:v>
                </c:pt>
                <c:pt idx="222">
                  <c:v>975</c:v>
                </c:pt>
                <c:pt idx="223">
                  <c:v>1837</c:v>
                </c:pt>
                <c:pt idx="224">
                  <c:v>907</c:v>
                </c:pt>
                <c:pt idx="225">
                  <c:v>0</c:v>
                </c:pt>
                <c:pt idx="226">
                  <c:v>0</c:v>
                </c:pt>
                <c:pt idx="227">
                  <c:v>3277</c:v>
                </c:pt>
                <c:pt idx="228">
                  <c:v>1606.56038950265</c:v>
                </c:pt>
                <c:pt idx="229">
                  <c:v>482</c:v>
                </c:pt>
                <c:pt idx="230">
                  <c:v>958</c:v>
                </c:pt>
                <c:pt idx="231">
                  <c:v>552</c:v>
                </c:pt>
                <c:pt idx="232">
                  <c:v>169</c:v>
                </c:pt>
                <c:pt idx="233">
                  <c:v>1096</c:v>
                </c:pt>
                <c:pt idx="234">
                  <c:v>437</c:v>
                </c:pt>
                <c:pt idx="235">
                  <c:v>1055</c:v>
                </c:pt>
                <c:pt idx="236">
                  <c:v>182</c:v>
                </c:pt>
                <c:pt idx="237">
                  <c:v>336</c:v>
                </c:pt>
                <c:pt idx="238">
                  <c:v>1180</c:v>
                </c:pt>
                <c:pt idx="239">
                  <c:v>1123</c:v>
                </c:pt>
                <c:pt idx="240">
                  <c:v>93</c:v>
                </c:pt>
                <c:pt idx="241">
                  <c:v>951</c:v>
                </c:pt>
                <c:pt idx="242">
                  <c:v>338</c:v>
                </c:pt>
                <c:pt idx="243">
                  <c:v>962</c:v>
                </c:pt>
                <c:pt idx="244">
                  <c:v>244</c:v>
                </c:pt>
                <c:pt idx="245">
                  <c:v>0</c:v>
                </c:pt>
                <c:pt idx="246">
                  <c:v>1025</c:v>
                </c:pt>
                <c:pt idx="247">
                  <c:v>1032</c:v>
                </c:pt>
                <c:pt idx="248">
                  <c:v>0</c:v>
                </c:pt>
                <c:pt idx="249">
                  <c:v>3048</c:v>
                </c:pt>
                <c:pt idx="250">
                  <c:v>2502</c:v>
                </c:pt>
                <c:pt idx="251">
                  <c:v>1892.1219233096499</c:v>
                </c:pt>
                <c:pt idx="252">
                  <c:v>4149</c:v>
                </c:pt>
                <c:pt idx="253">
                  <c:v>1541</c:v>
                </c:pt>
                <c:pt idx="254">
                  <c:v>2305</c:v>
                </c:pt>
                <c:pt idx="255">
                  <c:v>1038</c:v>
                </c:pt>
                <c:pt idx="256">
                  <c:v>957</c:v>
                </c:pt>
                <c:pt idx="257">
                  <c:v>3822</c:v>
                </c:pt>
                <c:pt idx="258">
                  <c:v>1200</c:v>
                </c:pt>
                <c:pt idx="259">
                  <c:v>2497</c:v>
                </c:pt>
                <c:pt idx="260">
                  <c:v>3613</c:v>
                </c:pt>
                <c:pt idx="261">
                  <c:v>621</c:v>
                </c:pt>
                <c:pt idx="262">
                  <c:v>2928</c:v>
                </c:pt>
                <c:pt idx="263">
                  <c:v>0</c:v>
                </c:pt>
                <c:pt idx="264">
                  <c:v>0</c:v>
                </c:pt>
                <c:pt idx="265">
                  <c:v>3632</c:v>
                </c:pt>
                <c:pt idx="266">
                  <c:v>3339</c:v>
                </c:pt>
                <c:pt idx="267">
                  <c:v>2184</c:v>
                </c:pt>
                <c:pt idx="268">
                  <c:v>935</c:v>
                </c:pt>
                <c:pt idx="269">
                  <c:v>943</c:v>
                </c:pt>
                <c:pt idx="270">
                  <c:v>0</c:v>
                </c:pt>
                <c:pt idx="271">
                  <c:v>1175</c:v>
                </c:pt>
                <c:pt idx="272">
                  <c:v>901</c:v>
                </c:pt>
                <c:pt idx="273">
                  <c:v>0</c:v>
                </c:pt>
                <c:pt idx="274">
                  <c:v>3118</c:v>
                </c:pt>
                <c:pt idx="275">
                  <c:v>6651</c:v>
                </c:pt>
                <c:pt idx="276">
                  <c:v>1888</c:v>
                </c:pt>
                <c:pt idx="277">
                  <c:v>0</c:v>
                </c:pt>
                <c:pt idx="278">
                  <c:v>1056</c:v>
                </c:pt>
                <c:pt idx="279">
                  <c:v>3130</c:v>
                </c:pt>
                <c:pt idx="280">
                  <c:v>944</c:v>
                </c:pt>
                <c:pt idx="281">
                  <c:v>2831</c:v>
                </c:pt>
                <c:pt idx="282">
                  <c:v>929</c:v>
                </c:pt>
                <c:pt idx="283">
                  <c:v>916</c:v>
                </c:pt>
                <c:pt idx="284">
                  <c:v>1060.2438466193</c:v>
                </c:pt>
                <c:pt idx="285">
                  <c:v>1066</c:v>
                </c:pt>
                <c:pt idx="286">
                  <c:v>996</c:v>
                </c:pt>
                <c:pt idx="287">
                  <c:v>4085</c:v>
                </c:pt>
                <c:pt idx="288">
                  <c:v>1405</c:v>
                </c:pt>
                <c:pt idx="289">
                  <c:v>1507</c:v>
                </c:pt>
                <c:pt idx="290">
                  <c:v>508</c:v>
                </c:pt>
                <c:pt idx="291">
                  <c:v>979</c:v>
                </c:pt>
                <c:pt idx="292">
                  <c:v>2400</c:v>
                </c:pt>
                <c:pt idx="293">
                  <c:v>0</c:v>
                </c:pt>
                <c:pt idx="294">
                  <c:v>4840</c:v>
                </c:pt>
                <c:pt idx="295">
                  <c:v>2498</c:v>
                </c:pt>
                <c:pt idx="296">
                  <c:v>0</c:v>
                </c:pt>
                <c:pt idx="297">
                  <c:v>2034</c:v>
                </c:pt>
                <c:pt idx="298">
                  <c:v>1863</c:v>
                </c:pt>
                <c:pt idx="299">
                  <c:v>2630</c:v>
                </c:pt>
                <c:pt idx="300">
                  <c:v>1020</c:v>
                </c:pt>
                <c:pt idx="301">
                  <c:v>969</c:v>
                </c:pt>
                <c:pt idx="302">
                  <c:v>2930</c:v>
                </c:pt>
                <c:pt idx="303">
                  <c:v>1061</c:v>
                </c:pt>
                <c:pt idx="304">
                  <c:v>0</c:v>
                </c:pt>
                <c:pt idx="305">
                  <c:v>1065</c:v>
                </c:pt>
                <c:pt idx="306">
                  <c:v>1162</c:v>
                </c:pt>
                <c:pt idx="307">
                  <c:v>1299</c:v>
                </c:pt>
                <c:pt idx="308">
                  <c:v>2363</c:v>
                </c:pt>
                <c:pt idx="309">
                  <c:v>3712</c:v>
                </c:pt>
                <c:pt idx="310">
                  <c:v>0</c:v>
                </c:pt>
                <c:pt idx="311">
                  <c:v>1069.2438466193</c:v>
                </c:pt>
                <c:pt idx="312">
                  <c:v>4459</c:v>
                </c:pt>
                <c:pt idx="313">
                  <c:v>1478</c:v>
                </c:pt>
                <c:pt idx="314">
                  <c:v>0</c:v>
                </c:pt>
                <c:pt idx="315">
                  <c:v>1374</c:v>
                </c:pt>
                <c:pt idx="316">
                  <c:v>0</c:v>
                </c:pt>
                <c:pt idx="317">
                  <c:v>0</c:v>
                </c:pt>
                <c:pt idx="318">
                  <c:v>0</c:v>
                </c:pt>
                <c:pt idx="319">
                  <c:v>0</c:v>
                </c:pt>
                <c:pt idx="320">
                  <c:v>0</c:v>
                </c:pt>
                <c:pt idx="321">
                  <c:v>1346</c:v>
                </c:pt>
                <c:pt idx="322">
                  <c:v>0</c:v>
                </c:pt>
                <c:pt idx="323">
                  <c:v>0</c:v>
                </c:pt>
                <c:pt idx="324">
                  <c:v>1265</c:v>
                </c:pt>
                <c:pt idx="325">
                  <c:v>1105</c:v>
                </c:pt>
                <c:pt idx="326">
                  <c:v>5042</c:v>
                </c:pt>
                <c:pt idx="327">
                  <c:v>1715</c:v>
                </c:pt>
                <c:pt idx="328">
                  <c:v>0</c:v>
                </c:pt>
                <c:pt idx="329">
                  <c:v>3697</c:v>
                </c:pt>
                <c:pt idx="330">
                  <c:v>3445</c:v>
                </c:pt>
                <c:pt idx="331">
                  <c:v>1018</c:v>
                </c:pt>
                <c:pt idx="332">
                  <c:v>978</c:v>
                </c:pt>
                <c:pt idx="333">
                  <c:v>1055</c:v>
                </c:pt>
                <c:pt idx="334">
                  <c:v>1606</c:v>
                </c:pt>
                <c:pt idx="335">
                  <c:v>1991</c:v>
                </c:pt>
                <c:pt idx="336">
                  <c:v>2588</c:v>
                </c:pt>
                <c:pt idx="337">
                  <c:v>5201</c:v>
                </c:pt>
                <c:pt idx="338">
                  <c:v>1089</c:v>
                </c:pt>
                <c:pt idx="339">
                  <c:v>1015</c:v>
                </c:pt>
                <c:pt idx="340">
                  <c:v>1140.1219233096499</c:v>
                </c:pt>
                <c:pt idx="341">
                  <c:v>2867</c:v>
                </c:pt>
                <c:pt idx="342">
                  <c:v>2168</c:v>
                </c:pt>
                <c:pt idx="343">
                  <c:v>1573</c:v>
                </c:pt>
                <c:pt idx="344">
                  <c:v>3556</c:v>
                </c:pt>
                <c:pt idx="345">
                  <c:v>1088</c:v>
                </c:pt>
                <c:pt idx="346">
                  <c:v>1063</c:v>
                </c:pt>
                <c:pt idx="347">
                  <c:v>1182</c:v>
                </c:pt>
                <c:pt idx="348">
                  <c:v>2032.1219233096499</c:v>
                </c:pt>
                <c:pt idx="349">
                  <c:v>0</c:v>
                </c:pt>
                <c:pt idx="350">
                  <c:v>9356</c:v>
                </c:pt>
                <c:pt idx="351">
                  <c:v>2090</c:v>
                </c:pt>
                <c:pt idx="352">
                  <c:v>1141</c:v>
                </c:pt>
                <c:pt idx="353">
                  <c:v>1012</c:v>
                </c:pt>
                <c:pt idx="354">
                  <c:v>3422</c:v>
                </c:pt>
                <c:pt idx="355">
                  <c:v>4751</c:v>
                </c:pt>
                <c:pt idx="356">
                  <c:v>459</c:v>
                </c:pt>
                <c:pt idx="357">
                  <c:v>1133</c:v>
                </c:pt>
                <c:pt idx="358">
                  <c:v>4176</c:v>
                </c:pt>
                <c:pt idx="359">
                  <c:v>1102</c:v>
                </c:pt>
                <c:pt idx="360">
                  <c:v>1050</c:v>
                </c:pt>
                <c:pt idx="361">
                  <c:v>1152</c:v>
                </c:pt>
                <c:pt idx="362">
                  <c:v>1103</c:v>
                </c:pt>
                <c:pt idx="363">
                  <c:v>980</c:v>
                </c:pt>
                <c:pt idx="364">
                  <c:v>1706</c:v>
                </c:pt>
                <c:pt idx="365">
                  <c:v>3410</c:v>
                </c:pt>
                <c:pt idx="366">
                  <c:v>1637.1219233096499</c:v>
                </c:pt>
                <c:pt idx="367">
                  <c:v>1123</c:v>
                </c:pt>
                <c:pt idx="368">
                  <c:v>1233</c:v>
                </c:pt>
                <c:pt idx="369">
                  <c:v>1859</c:v>
                </c:pt>
                <c:pt idx="370">
                  <c:v>1191</c:v>
                </c:pt>
                <c:pt idx="371">
                  <c:v>3819</c:v>
                </c:pt>
                <c:pt idx="372">
                  <c:v>1971</c:v>
                </c:pt>
                <c:pt idx="373">
                  <c:v>2985</c:v>
                </c:pt>
                <c:pt idx="374">
                  <c:v>4588</c:v>
                </c:pt>
                <c:pt idx="375">
                  <c:v>1109</c:v>
                </c:pt>
                <c:pt idx="376">
                  <c:v>4122</c:v>
                </c:pt>
                <c:pt idx="377">
                  <c:v>1980</c:v>
                </c:pt>
                <c:pt idx="378">
                  <c:v>4836</c:v>
                </c:pt>
                <c:pt idx="379">
                  <c:v>3595</c:v>
                </c:pt>
                <c:pt idx="380">
                  <c:v>0</c:v>
                </c:pt>
                <c:pt idx="381">
                  <c:v>2461</c:v>
                </c:pt>
                <c:pt idx="382">
                  <c:v>0</c:v>
                </c:pt>
                <c:pt idx="383">
                  <c:v>1130</c:v>
                </c:pt>
                <c:pt idx="384">
                  <c:v>1241</c:v>
                </c:pt>
                <c:pt idx="385">
                  <c:v>2113</c:v>
                </c:pt>
                <c:pt idx="386">
                  <c:v>1966</c:v>
                </c:pt>
                <c:pt idx="387">
                  <c:v>1288</c:v>
                </c:pt>
                <c:pt idx="388">
                  <c:v>2197</c:v>
                </c:pt>
                <c:pt idx="389">
                  <c:v>1162</c:v>
                </c:pt>
                <c:pt idx="390">
                  <c:v>1307</c:v>
                </c:pt>
                <c:pt idx="391">
                  <c:v>1261</c:v>
                </c:pt>
                <c:pt idx="392">
                  <c:v>5594</c:v>
                </c:pt>
                <c:pt idx="393">
                  <c:v>6506.1219233096499</c:v>
                </c:pt>
                <c:pt idx="394">
                  <c:v>5918</c:v>
                </c:pt>
                <c:pt idx="395">
                  <c:v>782</c:v>
                </c:pt>
                <c:pt idx="396">
                  <c:v>1162</c:v>
                </c:pt>
                <c:pt idx="397">
                  <c:v>1007</c:v>
                </c:pt>
                <c:pt idx="398">
                  <c:v>1034</c:v>
                </c:pt>
                <c:pt idx="399">
                  <c:v>2521</c:v>
                </c:pt>
                <c:pt idx="400">
                  <c:v>1775</c:v>
                </c:pt>
                <c:pt idx="401">
                  <c:v>0</c:v>
                </c:pt>
                <c:pt idx="402">
                  <c:v>4670</c:v>
                </c:pt>
                <c:pt idx="403">
                  <c:v>1116</c:v>
                </c:pt>
                <c:pt idx="404">
                  <c:v>1107</c:v>
                </c:pt>
                <c:pt idx="405">
                  <c:v>0</c:v>
                </c:pt>
                <c:pt idx="406">
                  <c:v>4925</c:v>
                </c:pt>
                <c:pt idx="407">
                  <c:v>3725</c:v>
                </c:pt>
                <c:pt idx="408">
                  <c:v>1142</c:v>
                </c:pt>
                <c:pt idx="409">
                  <c:v>1487</c:v>
                </c:pt>
                <c:pt idx="410">
                  <c:v>0</c:v>
                </c:pt>
                <c:pt idx="411">
                  <c:v>1165</c:v>
                </c:pt>
                <c:pt idx="412">
                  <c:v>336</c:v>
                </c:pt>
                <c:pt idx="413">
                  <c:v>6248.1219233096499</c:v>
                </c:pt>
                <c:pt idx="414">
                  <c:v>2319</c:v>
                </c:pt>
                <c:pt idx="415">
                  <c:v>1161</c:v>
                </c:pt>
                <c:pt idx="416">
                  <c:v>1098</c:v>
                </c:pt>
                <c:pt idx="417">
                  <c:v>2114</c:v>
                </c:pt>
                <c:pt idx="418">
                  <c:v>0</c:v>
                </c:pt>
                <c:pt idx="419">
                  <c:v>940</c:v>
                </c:pt>
                <c:pt idx="420">
                  <c:v>2050</c:v>
                </c:pt>
                <c:pt idx="421">
                  <c:v>2562</c:v>
                </c:pt>
                <c:pt idx="422">
                  <c:v>1018</c:v>
                </c:pt>
                <c:pt idx="423">
                  <c:v>2009</c:v>
                </c:pt>
                <c:pt idx="424">
                  <c:v>2530</c:v>
                </c:pt>
                <c:pt idx="425">
                  <c:v>1300</c:v>
                </c:pt>
                <c:pt idx="426">
                  <c:v>1109</c:v>
                </c:pt>
                <c:pt idx="427">
                  <c:v>1076</c:v>
                </c:pt>
                <c:pt idx="428">
                  <c:v>3182</c:v>
                </c:pt>
                <c:pt idx="429">
                  <c:v>0</c:v>
                </c:pt>
                <c:pt idx="430">
                  <c:v>1881</c:v>
                </c:pt>
                <c:pt idx="431">
                  <c:v>3655</c:v>
                </c:pt>
                <c:pt idx="432">
                  <c:v>0</c:v>
                </c:pt>
                <c:pt idx="433">
                  <c:v>1167</c:v>
                </c:pt>
                <c:pt idx="434">
                  <c:v>1686.2438466193</c:v>
                </c:pt>
                <c:pt idx="435">
                  <c:v>754</c:v>
                </c:pt>
                <c:pt idx="436">
                  <c:v>0</c:v>
                </c:pt>
                <c:pt idx="437">
                  <c:v>0</c:v>
                </c:pt>
                <c:pt idx="438">
                  <c:v>0</c:v>
                </c:pt>
                <c:pt idx="439">
                  <c:v>0</c:v>
                </c:pt>
                <c:pt idx="440">
                  <c:v>0</c:v>
                </c:pt>
                <c:pt idx="441">
                  <c:v>0</c:v>
                </c:pt>
                <c:pt idx="442">
                  <c:v>0</c:v>
                </c:pt>
                <c:pt idx="443">
                  <c:v>0</c:v>
                </c:pt>
                <c:pt idx="444">
                  <c:v>1249</c:v>
                </c:pt>
                <c:pt idx="445">
                  <c:v>1145</c:v>
                </c:pt>
                <c:pt idx="446">
                  <c:v>1082</c:v>
                </c:pt>
                <c:pt idx="447">
                  <c:v>1235</c:v>
                </c:pt>
                <c:pt idx="448">
                  <c:v>6286</c:v>
                </c:pt>
                <c:pt idx="449">
                  <c:v>2607</c:v>
                </c:pt>
                <c:pt idx="450">
                  <c:v>2009</c:v>
                </c:pt>
                <c:pt idx="451">
                  <c:v>1271</c:v>
                </c:pt>
                <c:pt idx="452">
                  <c:v>1120</c:v>
                </c:pt>
                <c:pt idx="453">
                  <c:v>3263</c:v>
                </c:pt>
                <c:pt idx="454">
                  <c:v>980</c:v>
                </c:pt>
                <c:pt idx="455">
                  <c:v>2550</c:v>
                </c:pt>
                <c:pt idx="456">
                  <c:v>2394</c:v>
                </c:pt>
                <c:pt idx="457">
                  <c:v>236</c:v>
                </c:pt>
                <c:pt idx="458">
                  <c:v>1156</c:v>
                </c:pt>
                <c:pt idx="459">
                  <c:v>2110</c:v>
                </c:pt>
                <c:pt idx="460">
                  <c:v>1107</c:v>
                </c:pt>
                <c:pt idx="461">
                  <c:v>2171</c:v>
                </c:pt>
                <c:pt idx="462">
                  <c:v>3322</c:v>
                </c:pt>
                <c:pt idx="463">
                  <c:v>6279</c:v>
                </c:pt>
                <c:pt idx="464">
                  <c:v>1132.1219233096499</c:v>
                </c:pt>
                <c:pt idx="465">
                  <c:v>2246</c:v>
                </c:pt>
                <c:pt idx="466">
                  <c:v>2547</c:v>
                </c:pt>
                <c:pt idx="467">
                  <c:v>0</c:v>
                </c:pt>
                <c:pt idx="468">
                  <c:v>2325</c:v>
                </c:pt>
                <c:pt idx="469">
                  <c:v>5153</c:v>
                </c:pt>
                <c:pt idx="470">
                  <c:v>5045</c:v>
                </c:pt>
                <c:pt idx="471">
                  <c:v>1091</c:v>
                </c:pt>
                <c:pt idx="472">
                  <c:v>1079</c:v>
                </c:pt>
                <c:pt idx="473">
                  <c:v>1106</c:v>
                </c:pt>
                <c:pt idx="474">
                  <c:v>0</c:v>
                </c:pt>
                <c:pt idx="475">
                  <c:v>2133</c:v>
                </c:pt>
                <c:pt idx="476">
                  <c:v>2929</c:v>
                </c:pt>
                <c:pt idx="477">
                  <c:v>1124</c:v>
                </c:pt>
                <c:pt idx="478">
                  <c:v>2420</c:v>
                </c:pt>
                <c:pt idx="479">
                  <c:v>2752</c:v>
                </c:pt>
                <c:pt idx="480">
                  <c:v>0</c:v>
                </c:pt>
                <c:pt idx="481">
                  <c:v>3261</c:v>
                </c:pt>
                <c:pt idx="482">
                  <c:v>1802</c:v>
                </c:pt>
                <c:pt idx="483">
                  <c:v>7076</c:v>
                </c:pt>
                <c:pt idx="484">
                  <c:v>2554</c:v>
                </c:pt>
                <c:pt idx="485">
                  <c:v>0</c:v>
                </c:pt>
                <c:pt idx="486">
                  <c:v>1174</c:v>
                </c:pt>
                <c:pt idx="487">
                  <c:v>838</c:v>
                </c:pt>
                <c:pt idx="488">
                  <c:v>1719</c:v>
                </c:pt>
                <c:pt idx="489">
                  <c:v>2174</c:v>
                </c:pt>
                <c:pt idx="490">
                  <c:v>4319</c:v>
                </c:pt>
                <c:pt idx="491">
                  <c:v>1030</c:v>
                </c:pt>
                <c:pt idx="492">
                  <c:v>0</c:v>
                </c:pt>
                <c:pt idx="493">
                  <c:v>971</c:v>
                </c:pt>
                <c:pt idx="494">
                  <c:v>1380</c:v>
                </c:pt>
                <c:pt idx="495">
                  <c:v>1263</c:v>
                </c:pt>
                <c:pt idx="496">
                  <c:v>824</c:v>
                </c:pt>
                <c:pt idx="497">
                  <c:v>0</c:v>
                </c:pt>
                <c:pt idx="498">
                  <c:v>693</c:v>
                </c:pt>
                <c:pt idx="499">
                  <c:v>0</c:v>
                </c:pt>
                <c:pt idx="500">
                  <c:v>1402</c:v>
                </c:pt>
                <c:pt idx="501">
                  <c:v>1057</c:v>
                </c:pt>
                <c:pt idx="502">
                  <c:v>0</c:v>
                </c:pt>
                <c:pt idx="503">
                  <c:v>3114</c:v>
                </c:pt>
                <c:pt idx="504">
                  <c:v>996</c:v>
                </c:pt>
                <c:pt idx="505">
                  <c:v>2196</c:v>
                </c:pt>
                <c:pt idx="506">
                  <c:v>1008</c:v>
                </c:pt>
                <c:pt idx="507">
                  <c:v>1354</c:v>
                </c:pt>
                <c:pt idx="508">
                  <c:v>1030</c:v>
                </c:pt>
                <c:pt idx="509">
                  <c:v>3667</c:v>
                </c:pt>
                <c:pt idx="510">
                  <c:v>2229</c:v>
                </c:pt>
                <c:pt idx="511">
                  <c:v>6950</c:v>
                </c:pt>
                <c:pt idx="512">
                  <c:v>563</c:v>
                </c:pt>
                <c:pt idx="513">
                  <c:v>2082</c:v>
                </c:pt>
                <c:pt idx="514">
                  <c:v>823</c:v>
                </c:pt>
                <c:pt idx="515">
                  <c:v>2467</c:v>
                </c:pt>
                <c:pt idx="516">
                  <c:v>868</c:v>
                </c:pt>
                <c:pt idx="517">
                  <c:v>2230.2438466192998</c:v>
                </c:pt>
                <c:pt idx="518">
                  <c:v>2158</c:v>
                </c:pt>
                <c:pt idx="519">
                  <c:v>1775</c:v>
                </c:pt>
                <c:pt idx="520">
                  <c:v>1014</c:v>
                </c:pt>
                <c:pt idx="521">
                  <c:v>1352</c:v>
                </c:pt>
                <c:pt idx="522">
                  <c:v>1989</c:v>
                </c:pt>
                <c:pt idx="523">
                  <c:v>996</c:v>
                </c:pt>
                <c:pt idx="524">
                  <c:v>0</c:v>
                </c:pt>
                <c:pt idx="525">
                  <c:v>1027</c:v>
                </c:pt>
                <c:pt idx="526">
                  <c:v>4307</c:v>
                </c:pt>
                <c:pt idx="527">
                  <c:v>985</c:v>
                </c:pt>
                <c:pt idx="528">
                  <c:v>0</c:v>
                </c:pt>
                <c:pt idx="529">
                  <c:v>3138</c:v>
                </c:pt>
                <c:pt idx="530">
                  <c:v>1004</c:v>
                </c:pt>
                <c:pt idx="531">
                  <c:v>0</c:v>
                </c:pt>
                <c:pt idx="532">
                  <c:v>1764</c:v>
                </c:pt>
                <c:pt idx="533">
                  <c:v>1906</c:v>
                </c:pt>
                <c:pt idx="534">
                  <c:v>960</c:v>
                </c:pt>
                <c:pt idx="535">
                  <c:v>2897</c:v>
                </c:pt>
                <c:pt idx="536">
                  <c:v>1550</c:v>
                </c:pt>
                <c:pt idx="537">
                  <c:v>1747</c:v>
                </c:pt>
                <c:pt idx="538">
                  <c:v>1009</c:v>
                </c:pt>
                <c:pt idx="539">
                  <c:v>2379</c:v>
                </c:pt>
                <c:pt idx="540">
                  <c:v>2536</c:v>
                </c:pt>
                <c:pt idx="541">
                  <c:v>1967</c:v>
                </c:pt>
                <c:pt idx="542">
                  <c:v>907</c:v>
                </c:pt>
                <c:pt idx="543">
                  <c:v>977</c:v>
                </c:pt>
                <c:pt idx="544">
                  <c:v>1951</c:v>
                </c:pt>
                <c:pt idx="545">
                  <c:v>2810.1219233096499</c:v>
                </c:pt>
                <c:pt idx="546">
                  <c:v>1862</c:v>
                </c:pt>
                <c:pt idx="547">
                  <c:v>6471</c:v>
                </c:pt>
                <c:pt idx="548">
                  <c:v>1980</c:v>
                </c:pt>
                <c:pt idx="549">
                  <c:v>1080</c:v>
                </c:pt>
                <c:pt idx="550">
                  <c:v>7549</c:v>
                </c:pt>
                <c:pt idx="551">
                  <c:v>3411</c:v>
                </c:pt>
                <c:pt idx="552">
                  <c:v>2948</c:v>
                </c:pt>
                <c:pt idx="553">
                  <c:v>940</c:v>
                </c:pt>
                <c:pt idx="554">
                  <c:v>4705</c:v>
                </c:pt>
                <c:pt idx="555">
                  <c:v>2600</c:v>
                </c:pt>
                <c:pt idx="556">
                  <c:v>2779</c:v>
                </c:pt>
                <c:pt idx="557">
                  <c:v>2773</c:v>
                </c:pt>
                <c:pt idx="558">
                  <c:v>921</c:v>
                </c:pt>
                <c:pt idx="559">
                  <c:v>4159</c:v>
                </c:pt>
                <c:pt idx="560">
                  <c:v>0</c:v>
                </c:pt>
                <c:pt idx="561">
                  <c:v>955</c:v>
                </c:pt>
                <c:pt idx="562">
                  <c:v>0</c:v>
                </c:pt>
                <c:pt idx="563">
                  <c:v>3465</c:v>
                </c:pt>
                <c:pt idx="564">
                  <c:v>962</c:v>
                </c:pt>
                <c:pt idx="565">
                  <c:v>958</c:v>
                </c:pt>
                <c:pt idx="566">
                  <c:v>0</c:v>
                </c:pt>
                <c:pt idx="567">
                  <c:v>1875</c:v>
                </c:pt>
                <c:pt idx="568">
                  <c:v>4258</c:v>
                </c:pt>
                <c:pt idx="569">
                  <c:v>2171</c:v>
                </c:pt>
                <c:pt idx="570">
                  <c:v>991</c:v>
                </c:pt>
                <c:pt idx="571">
                  <c:v>951</c:v>
                </c:pt>
                <c:pt idx="572">
                  <c:v>982</c:v>
                </c:pt>
                <c:pt idx="573">
                  <c:v>724</c:v>
                </c:pt>
                <c:pt idx="574">
                  <c:v>4436</c:v>
                </c:pt>
                <c:pt idx="575">
                  <c:v>1673.2438466193</c:v>
                </c:pt>
                <c:pt idx="576">
                  <c:v>2564</c:v>
                </c:pt>
                <c:pt idx="577">
                  <c:v>968</c:v>
                </c:pt>
                <c:pt idx="578">
                  <c:v>1537</c:v>
                </c:pt>
                <c:pt idx="579">
                  <c:v>1122</c:v>
                </c:pt>
                <c:pt idx="580">
                  <c:v>1143</c:v>
                </c:pt>
                <c:pt idx="581">
                  <c:v>2941</c:v>
                </c:pt>
                <c:pt idx="582">
                  <c:v>1943</c:v>
                </c:pt>
                <c:pt idx="583">
                  <c:v>1698</c:v>
                </c:pt>
                <c:pt idx="584">
                  <c:v>0</c:v>
                </c:pt>
                <c:pt idx="585">
                  <c:v>1233</c:v>
                </c:pt>
                <c:pt idx="586">
                  <c:v>837</c:v>
                </c:pt>
                <c:pt idx="587">
                  <c:v>1168</c:v>
                </c:pt>
                <c:pt idx="588">
                  <c:v>0</c:v>
                </c:pt>
                <c:pt idx="589">
                  <c:v>1063</c:v>
                </c:pt>
                <c:pt idx="590">
                  <c:v>0</c:v>
                </c:pt>
                <c:pt idx="591">
                  <c:v>1571</c:v>
                </c:pt>
                <c:pt idx="592">
                  <c:v>2548</c:v>
                </c:pt>
                <c:pt idx="593">
                  <c:v>1533</c:v>
                </c:pt>
                <c:pt idx="594">
                  <c:v>586</c:v>
                </c:pt>
                <c:pt idx="595">
                  <c:v>0</c:v>
                </c:pt>
                <c:pt idx="596">
                  <c:v>0</c:v>
                </c:pt>
                <c:pt idx="597">
                  <c:v>597.12192330965001</c:v>
                </c:pt>
                <c:pt idx="598">
                  <c:v>635</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2057.1219233096499</c:v>
                </c:pt>
                <c:pt idx="625">
                  <c:v>950</c:v>
                </c:pt>
                <c:pt idx="626">
                  <c:v>4273</c:v>
                </c:pt>
                <c:pt idx="627">
                  <c:v>1326</c:v>
                </c:pt>
                <c:pt idx="628">
                  <c:v>2225</c:v>
                </c:pt>
                <c:pt idx="629">
                  <c:v>379</c:v>
                </c:pt>
                <c:pt idx="630">
                  <c:v>2948</c:v>
                </c:pt>
                <c:pt idx="631">
                  <c:v>3612</c:v>
                </c:pt>
                <c:pt idx="632">
                  <c:v>747</c:v>
                </c:pt>
                <c:pt idx="633">
                  <c:v>236</c:v>
                </c:pt>
                <c:pt idx="634">
                  <c:v>1009</c:v>
                </c:pt>
                <c:pt idx="635">
                  <c:v>1005</c:v>
                </c:pt>
                <c:pt idx="636">
                  <c:v>1867</c:v>
                </c:pt>
                <c:pt idx="637">
                  <c:v>930</c:v>
                </c:pt>
                <c:pt idx="638">
                  <c:v>4673</c:v>
                </c:pt>
                <c:pt idx="639">
                  <c:v>960</c:v>
                </c:pt>
                <c:pt idx="640">
                  <c:v>0</c:v>
                </c:pt>
                <c:pt idx="641">
                  <c:v>1910</c:v>
                </c:pt>
                <c:pt idx="642">
                  <c:v>4202</c:v>
                </c:pt>
                <c:pt idx="643">
                  <c:v>1569</c:v>
                </c:pt>
                <c:pt idx="644">
                  <c:v>0</c:v>
                </c:pt>
                <c:pt idx="645">
                  <c:v>4010</c:v>
                </c:pt>
                <c:pt idx="646">
                  <c:v>1014</c:v>
                </c:pt>
                <c:pt idx="647">
                  <c:v>0</c:v>
                </c:pt>
                <c:pt idx="648">
                  <c:v>2019</c:v>
                </c:pt>
                <c:pt idx="649">
                  <c:v>1012</c:v>
                </c:pt>
                <c:pt idx="650">
                  <c:v>1221</c:v>
                </c:pt>
                <c:pt idx="651">
                  <c:v>4347</c:v>
                </c:pt>
                <c:pt idx="652">
                  <c:v>1920</c:v>
                </c:pt>
                <c:pt idx="653">
                  <c:v>1014</c:v>
                </c:pt>
                <c:pt idx="654">
                  <c:v>998</c:v>
                </c:pt>
                <c:pt idx="655">
                  <c:v>2249</c:v>
                </c:pt>
                <c:pt idx="656">
                  <c:v>0</c:v>
                </c:pt>
                <c:pt idx="657">
                  <c:v>4801</c:v>
                </c:pt>
                <c:pt idx="658">
                  <c:v>3462</c:v>
                </c:pt>
                <c:pt idx="659">
                  <c:v>990</c:v>
                </c:pt>
                <c:pt idx="660">
                  <c:v>990</c:v>
                </c:pt>
                <c:pt idx="661">
                  <c:v>1016</c:v>
                </c:pt>
                <c:pt idx="662">
                  <c:v>1044</c:v>
                </c:pt>
                <c:pt idx="663">
                  <c:v>1032</c:v>
                </c:pt>
                <c:pt idx="664">
                  <c:v>0</c:v>
                </c:pt>
                <c:pt idx="665">
                  <c:v>2144</c:v>
                </c:pt>
                <c:pt idx="666">
                  <c:v>2561</c:v>
                </c:pt>
                <c:pt idx="667">
                  <c:v>1037</c:v>
                </c:pt>
                <c:pt idx="668">
                  <c:v>1177</c:v>
                </c:pt>
                <c:pt idx="669">
                  <c:v>1998</c:v>
                </c:pt>
                <c:pt idx="670">
                  <c:v>951</c:v>
                </c:pt>
                <c:pt idx="671">
                  <c:v>2036</c:v>
                </c:pt>
                <c:pt idx="672">
                  <c:v>799</c:v>
                </c:pt>
                <c:pt idx="673">
                  <c:v>698</c:v>
                </c:pt>
                <c:pt idx="674">
                  <c:v>844</c:v>
                </c:pt>
                <c:pt idx="675">
                  <c:v>857</c:v>
                </c:pt>
                <c:pt idx="676">
                  <c:v>662</c:v>
                </c:pt>
                <c:pt idx="677">
                  <c:v>815</c:v>
                </c:pt>
                <c:pt idx="678">
                  <c:v>7893</c:v>
                </c:pt>
                <c:pt idx="679">
                  <c:v>785.24270231495905</c:v>
                </c:pt>
                <c:pt idx="680">
                  <c:v>0</c:v>
                </c:pt>
                <c:pt idx="681">
                  <c:v>0</c:v>
                </c:pt>
                <c:pt idx="682">
                  <c:v>2263</c:v>
                </c:pt>
                <c:pt idx="683">
                  <c:v>1037</c:v>
                </c:pt>
                <c:pt idx="684">
                  <c:v>0</c:v>
                </c:pt>
                <c:pt idx="685">
                  <c:v>0</c:v>
                </c:pt>
                <c:pt idx="686">
                  <c:v>0</c:v>
                </c:pt>
                <c:pt idx="687">
                  <c:v>0</c:v>
                </c:pt>
                <c:pt idx="688">
                  <c:v>963</c:v>
                </c:pt>
                <c:pt idx="689">
                  <c:v>0</c:v>
                </c:pt>
                <c:pt idx="690">
                  <c:v>7597</c:v>
                </c:pt>
                <c:pt idx="691">
                  <c:v>1033</c:v>
                </c:pt>
                <c:pt idx="692">
                  <c:v>1032</c:v>
                </c:pt>
                <c:pt idx="693">
                  <c:v>1114</c:v>
                </c:pt>
                <c:pt idx="694">
                  <c:v>6301</c:v>
                </c:pt>
                <c:pt idx="695">
                  <c:v>1029.7315398579001</c:v>
                </c:pt>
                <c:pt idx="696">
                  <c:v>2475</c:v>
                </c:pt>
                <c:pt idx="697">
                  <c:v>1068.2438466193</c:v>
                </c:pt>
                <c:pt idx="698">
                  <c:v>0</c:v>
                </c:pt>
                <c:pt idx="699">
                  <c:v>2092</c:v>
                </c:pt>
                <c:pt idx="700">
                  <c:v>3952</c:v>
                </c:pt>
                <c:pt idx="701">
                  <c:v>4791</c:v>
                </c:pt>
                <c:pt idx="702">
                  <c:v>0</c:v>
                </c:pt>
                <c:pt idx="703">
                  <c:v>1079</c:v>
                </c:pt>
                <c:pt idx="704">
                  <c:v>1737</c:v>
                </c:pt>
                <c:pt idx="705">
                  <c:v>1034</c:v>
                </c:pt>
                <c:pt idx="706">
                  <c:v>1039</c:v>
                </c:pt>
                <c:pt idx="707">
                  <c:v>1093</c:v>
                </c:pt>
                <c:pt idx="708">
                  <c:v>3632.1219233096499</c:v>
                </c:pt>
                <c:pt idx="709">
                  <c:v>1063</c:v>
                </c:pt>
                <c:pt idx="710">
                  <c:v>3010</c:v>
                </c:pt>
                <c:pt idx="711">
                  <c:v>909</c:v>
                </c:pt>
                <c:pt idx="712">
                  <c:v>2491</c:v>
                </c:pt>
                <c:pt idx="713">
                  <c:v>1113</c:v>
                </c:pt>
                <c:pt idx="714">
                  <c:v>5268</c:v>
                </c:pt>
                <c:pt idx="715">
                  <c:v>1161</c:v>
                </c:pt>
                <c:pt idx="716">
                  <c:v>1085</c:v>
                </c:pt>
                <c:pt idx="717">
                  <c:v>0</c:v>
                </c:pt>
                <c:pt idx="718">
                  <c:v>1137</c:v>
                </c:pt>
                <c:pt idx="719">
                  <c:v>1085</c:v>
                </c:pt>
                <c:pt idx="720">
                  <c:v>831</c:v>
                </c:pt>
                <c:pt idx="721">
                  <c:v>4005</c:v>
                </c:pt>
                <c:pt idx="722">
                  <c:v>3294</c:v>
                </c:pt>
                <c:pt idx="723">
                  <c:v>1117</c:v>
                </c:pt>
                <c:pt idx="724">
                  <c:v>1985</c:v>
                </c:pt>
                <c:pt idx="725">
                  <c:v>1206.5346316754999</c:v>
                </c:pt>
                <c:pt idx="726">
                  <c:v>1160</c:v>
                </c:pt>
                <c:pt idx="727">
                  <c:v>1157</c:v>
                </c:pt>
                <c:pt idx="728">
                  <c:v>2186</c:v>
                </c:pt>
                <c:pt idx="729">
                  <c:v>3742</c:v>
                </c:pt>
                <c:pt idx="730">
                  <c:v>1178</c:v>
                </c:pt>
                <c:pt idx="731">
                  <c:v>0</c:v>
                </c:pt>
                <c:pt idx="732">
                  <c:v>4251</c:v>
                </c:pt>
                <c:pt idx="733">
                  <c:v>1125</c:v>
                </c:pt>
                <c:pt idx="734">
                  <c:v>1538</c:v>
                </c:pt>
                <c:pt idx="735">
                  <c:v>1133.1219233096499</c:v>
                </c:pt>
                <c:pt idx="736">
                  <c:v>1099</c:v>
                </c:pt>
                <c:pt idx="737">
                  <c:v>2157</c:v>
                </c:pt>
                <c:pt idx="738">
                  <c:v>2666</c:v>
                </c:pt>
                <c:pt idx="739">
                  <c:v>0</c:v>
                </c:pt>
                <c:pt idx="740">
                  <c:v>0</c:v>
                </c:pt>
                <c:pt idx="741">
                  <c:v>1121</c:v>
                </c:pt>
                <c:pt idx="742">
                  <c:v>0</c:v>
                </c:pt>
                <c:pt idx="743">
                  <c:v>1953</c:v>
                </c:pt>
                <c:pt idx="744">
                  <c:v>0</c:v>
                </c:pt>
                <c:pt idx="745">
                  <c:v>0</c:v>
                </c:pt>
                <c:pt idx="746">
                  <c:v>2975</c:v>
                </c:pt>
                <c:pt idx="747">
                  <c:v>765</c:v>
                </c:pt>
                <c:pt idx="748">
                  <c:v>2417</c:v>
                </c:pt>
                <c:pt idx="749">
                  <c:v>6440</c:v>
                </c:pt>
                <c:pt idx="750">
                  <c:v>1457</c:v>
                </c:pt>
                <c:pt idx="751">
                  <c:v>1247</c:v>
                </c:pt>
                <c:pt idx="752">
                  <c:v>0</c:v>
                </c:pt>
                <c:pt idx="753">
                  <c:v>2687</c:v>
                </c:pt>
                <c:pt idx="754">
                  <c:v>2773</c:v>
                </c:pt>
                <c:pt idx="755">
                  <c:v>1802</c:v>
                </c:pt>
                <c:pt idx="756">
                  <c:v>2828</c:v>
                </c:pt>
                <c:pt idx="757">
                  <c:v>4521</c:v>
                </c:pt>
                <c:pt idx="758">
                  <c:v>0</c:v>
                </c:pt>
                <c:pt idx="759">
                  <c:v>1140</c:v>
                </c:pt>
                <c:pt idx="760">
                  <c:v>2278.1219233096499</c:v>
                </c:pt>
                <c:pt idx="761">
                  <c:v>2731</c:v>
                </c:pt>
                <c:pt idx="762">
                  <c:v>5811</c:v>
                </c:pt>
                <c:pt idx="763">
                  <c:v>2477</c:v>
                </c:pt>
                <c:pt idx="764">
                  <c:v>5649</c:v>
                </c:pt>
                <c:pt idx="765">
                  <c:v>1118</c:v>
                </c:pt>
                <c:pt idx="766">
                  <c:v>0</c:v>
                </c:pt>
                <c:pt idx="767">
                  <c:v>1148</c:v>
                </c:pt>
                <c:pt idx="768">
                  <c:v>0</c:v>
                </c:pt>
                <c:pt idx="769">
                  <c:v>2078</c:v>
                </c:pt>
                <c:pt idx="770">
                  <c:v>5096</c:v>
                </c:pt>
                <c:pt idx="771">
                  <c:v>3971</c:v>
                </c:pt>
                <c:pt idx="772">
                  <c:v>1121</c:v>
                </c:pt>
                <c:pt idx="773">
                  <c:v>896</c:v>
                </c:pt>
                <c:pt idx="774">
                  <c:v>2301</c:v>
                </c:pt>
                <c:pt idx="775">
                  <c:v>0</c:v>
                </c:pt>
                <c:pt idx="776">
                  <c:v>1622</c:v>
                </c:pt>
                <c:pt idx="777">
                  <c:v>8278</c:v>
                </c:pt>
                <c:pt idx="778">
                  <c:v>3372.6330857667099</c:v>
                </c:pt>
                <c:pt idx="779">
                  <c:v>1159</c:v>
                </c:pt>
                <c:pt idx="780">
                  <c:v>703</c:v>
                </c:pt>
                <c:pt idx="781">
                  <c:v>871</c:v>
                </c:pt>
                <c:pt idx="782">
                  <c:v>1104</c:v>
                </c:pt>
                <c:pt idx="783">
                  <c:v>1165</c:v>
                </c:pt>
                <c:pt idx="784">
                  <c:v>6822</c:v>
                </c:pt>
                <c:pt idx="785">
                  <c:v>5341</c:v>
                </c:pt>
                <c:pt idx="786">
                  <c:v>1063</c:v>
                </c:pt>
                <c:pt idx="787">
                  <c:v>1128</c:v>
                </c:pt>
                <c:pt idx="788">
                  <c:v>2985</c:v>
                </c:pt>
                <c:pt idx="789">
                  <c:v>1109</c:v>
                </c:pt>
                <c:pt idx="790">
                  <c:v>1100</c:v>
                </c:pt>
                <c:pt idx="791">
                  <c:v>2282.2438466192998</c:v>
                </c:pt>
                <c:pt idx="792">
                  <c:v>2465</c:v>
                </c:pt>
                <c:pt idx="793">
                  <c:v>0</c:v>
                </c:pt>
                <c:pt idx="794">
                  <c:v>26.9261594316052</c:v>
                </c:pt>
                <c:pt idx="795">
                  <c:v>0</c:v>
                </c:pt>
                <c:pt idx="796">
                  <c:v>1046</c:v>
                </c:pt>
                <c:pt idx="797">
                  <c:v>2897</c:v>
                </c:pt>
                <c:pt idx="798">
                  <c:v>2111</c:v>
                </c:pt>
                <c:pt idx="799">
                  <c:v>3816</c:v>
                </c:pt>
                <c:pt idx="800">
                  <c:v>1212</c:v>
                </c:pt>
                <c:pt idx="801">
                  <c:v>0</c:v>
                </c:pt>
                <c:pt idx="802">
                  <c:v>1092</c:v>
                </c:pt>
                <c:pt idx="803">
                  <c:v>0</c:v>
                </c:pt>
                <c:pt idx="804">
                  <c:v>1154</c:v>
                </c:pt>
                <c:pt idx="805">
                  <c:v>1145</c:v>
                </c:pt>
                <c:pt idx="806">
                  <c:v>11179.1219233096</c:v>
                </c:pt>
                <c:pt idx="807">
                  <c:v>1560</c:v>
                </c:pt>
                <c:pt idx="808">
                  <c:v>1159</c:v>
                </c:pt>
                <c:pt idx="809">
                  <c:v>2214</c:v>
                </c:pt>
                <c:pt idx="810">
                  <c:v>0</c:v>
                </c:pt>
                <c:pt idx="811">
                  <c:v>1144</c:v>
                </c:pt>
                <c:pt idx="812">
                  <c:v>1055</c:v>
                </c:pt>
                <c:pt idx="813">
                  <c:v>7253</c:v>
                </c:pt>
                <c:pt idx="814">
                  <c:v>2001</c:v>
                </c:pt>
                <c:pt idx="815">
                  <c:v>0</c:v>
                </c:pt>
                <c:pt idx="816">
                  <c:v>3476</c:v>
                </c:pt>
                <c:pt idx="817">
                  <c:v>0</c:v>
                </c:pt>
                <c:pt idx="818">
                  <c:v>1082</c:v>
                </c:pt>
                <c:pt idx="819">
                  <c:v>2196</c:v>
                </c:pt>
                <c:pt idx="820">
                  <c:v>3478</c:v>
                </c:pt>
                <c:pt idx="821">
                  <c:v>1.1219233096502099</c:v>
                </c:pt>
                <c:pt idx="822">
                  <c:v>1110</c:v>
                </c:pt>
                <c:pt idx="823">
                  <c:v>1123</c:v>
                </c:pt>
                <c:pt idx="824">
                  <c:v>0</c:v>
                </c:pt>
                <c:pt idx="825">
                  <c:v>1083</c:v>
                </c:pt>
                <c:pt idx="826">
                  <c:v>5420</c:v>
                </c:pt>
                <c:pt idx="827">
                  <c:v>2017</c:v>
                </c:pt>
                <c:pt idx="828">
                  <c:v>1078</c:v>
                </c:pt>
                <c:pt idx="829">
                  <c:v>1710</c:v>
                </c:pt>
                <c:pt idx="830">
                  <c:v>2780</c:v>
                </c:pt>
                <c:pt idx="831">
                  <c:v>0</c:v>
                </c:pt>
                <c:pt idx="832">
                  <c:v>1103</c:v>
                </c:pt>
                <c:pt idx="833">
                  <c:v>4527</c:v>
                </c:pt>
                <c:pt idx="834">
                  <c:v>1611</c:v>
                </c:pt>
                <c:pt idx="835">
                  <c:v>1085</c:v>
                </c:pt>
                <c:pt idx="836">
                  <c:v>2202</c:v>
                </c:pt>
                <c:pt idx="837">
                  <c:v>2807</c:v>
                </c:pt>
                <c:pt idx="838">
                  <c:v>1128</c:v>
                </c:pt>
                <c:pt idx="839">
                  <c:v>0</c:v>
                </c:pt>
                <c:pt idx="840">
                  <c:v>2699</c:v>
                </c:pt>
                <c:pt idx="841">
                  <c:v>3832</c:v>
                </c:pt>
                <c:pt idx="842">
                  <c:v>799</c:v>
                </c:pt>
                <c:pt idx="843">
                  <c:v>1103</c:v>
                </c:pt>
                <c:pt idx="844">
                  <c:v>2131</c:v>
                </c:pt>
                <c:pt idx="845">
                  <c:v>2682</c:v>
                </c:pt>
                <c:pt idx="846">
                  <c:v>2057</c:v>
                </c:pt>
                <c:pt idx="847">
                  <c:v>3661</c:v>
                </c:pt>
                <c:pt idx="848">
                  <c:v>7498</c:v>
                </c:pt>
                <c:pt idx="849">
                  <c:v>1008.2438466193</c:v>
                </c:pt>
                <c:pt idx="850">
                  <c:v>888</c:v>
                </c:pt>
                <c:pt idx="851">
                  <c:v>1880</c:v>
                </c:pt>
                <c:pt idx="852">
                  <c:v>2896</c:v>
                </c:pt>
                <c:pt idx="853">
                  <c:v>0</c:v>
                </c:pt>
                <c:pt idx="854">
                  <c:v>1028</c:v>
                </c:pt>
                <c:pt idx="855">
                  <c:v>2201</c:v>
                </c:pt>
                <c:pt idx="856">
                  <c:v>0</c:v>
                </c:pt>
                <c:pt idx="857">
                  <c:v>1925</c:v>
                </c:pt>
                <c:pt idx="858">
                  <c:v>1024</c:v>
                </c:pt>
                <c:pt idx="859">
                  <c:v>1068</c:v>
                </c:pt>
                <c:pt idx="860">
                  <c:v>0</c:v>
                </c:pt>
                <c:pt idx="861">
                  <c:v>2007</c:v>
                </c:pt>
                <c:pt idx="862">
                  <c:v>3053</c:v>
                </c:pt>
                <c:pt idx="863">
                  <c:v>995</c:v>
                </c:pt>
                <c:pt idx="864">
                  <c:v>2068</c:v>
                </c:pt>
                <c:pt idx="865">
                  <c:v>1043</c:v>
                </c:pt>
                <c:pt idx="866">
                  <c:v>1027</c:v>
                </c:pt>
                <c:pt idx="867">
                  <c:v>1067</c:v>
                </c:pt>
                <c:pt idx="868">
                  <c:v>1430</c:v>
                </c:pt>
                <c:pt idx="869">
                  <c:v>3207</c:v>
                </c:pt>
                <c:pt idx="870">
                  <c:v>1007</c:v>
                </c:pt>
                <c:pt idx="871">
                  <c:v>1049</c:v>
                </c:pt>
                <c:pt idx="872">
                  <c:v>1038</c:v>
                </c:pt>
                <c:pt idx="873">
                  <c:v>0</c:v>
                </c:pt>
                <c:pt idx="874">
                  <c:v>2226</c:v>
                </c:pt>
                <c:pt idx="875">
                  <c:v>2090</c:v>
                </c:pt>
                <c:pt idx="876">
                  <c:v>4301.1219233096499</c:v>
                </c:pt>
                <c:pt idx="877">
                  <c:v>1035</c:v>
                </c:pt>
                <c:pt idx="878">
                  <c:v>0</c:v>
                </c:pt>
                <c:pt idx="879">
                  <c:v>1419</c:v>
                </c:pt>
                <c:pt idx="880">
                  <c:v>0</c:v>
                </c:pt>
                <c:pt idx="881">
                  <c:v>1382</c:v>
                </c:pt>
                <c:pt idx="882">
                  <c:v>1705</c:v>
                </c:pt>
                <c:pt idx="883">
                  <c:v>2555</c:v>
                </c:pt>
                <c:pt idx="884">
                  <c:v>763</c:v>
                </c:pt>
                <c:pt idx="885">
                  <c:v>3253</c:v>
                </c:pt>
                <c:pt idx="886">
                  <c:v>1061</c:v>
                </c:pt>
                <c:pt idx="887">
                  <c:v>1553</c:v>
                </c:pt>
                <c:pt idx="888">
                  <c:v>982</c:v>
                </c:pt>
                <c:pt idx="889">
                  <c:v>480</c:v>
                </c:pt>
                <c:pt idx="890">
                  <c:v>45</c:v>
                </c:pt>
                <c:pt idx="891">
                  <c:v>920</c:v>
                </c:pt>
                <c:pt idx="892">
                  <c:v>1194.3657699289499</c:v>
                </c:pt>
                <c:pt idx="893">
                  <c:v>1052</c:v>
                </c:pt>
                <c:pt idx="894">
                  <c:v>1502</c:v>
                </c:pt>
                <c:pt idx="895">
                  <c:v>1005</c:v>
                </c:pt>
                <c:pt idx="896">
                  <c:v>2787</c:v>
                </c:pt>
                <c:pt idx="897">
                  <c:v>1466</c:v>
                </c:pt>
                <c:pt idx="898">
                  <c:v>2789</c:v>
                </c:pt>
                <c:pt idx="899">
                  <c:v>0</c:v>
                </c:pt>
                <c:pt idx="900">
                  <c:v>940</c:v>
                </c:pt>
                <c:pt idx="901">
                  <c:v>1906</c:v>
                </c:pt>
                <c:pt idx="902">
                  <c:v>0</c:v>
                </c:pt>
                <c:pt idx="903">
                  <c:v>1769</c:v>
                </c:pt>
                <c:pt idx="904">
                  <c:v>2077</c:v>
                </c:pt>
                <c:pt idx="905">
                  <c:v>1024</c:v>
                </c:pt>
                <c:pt idx="906">
                  <c:v>1000</c:v>
                </c:pt>
                <c:pt idx="907">
                  <c:v>1032</c:v>
                </c:pt>
                <c:pt idx="908">
                  <c:v>0</c:v>
                </c:pt>
                <c:pt idx="909">
                  <c:v>1009</c:v>
                </c:pt>
                <c:pt idx="910">
                  <c:v>1581.91186660682</c:v>
                </c:pt>
                <c:pt idx="911">
                  <c:v>1615.56956589633</c:v>
                </c:pt>
                <c:pt idx="912">
                  <c:v>1426.47510589085</c:v>
                </c:pt>
                <c:pt idx="913">
                  <c:v>2983</c:v>
                </c:pt>
                <c:pt idx="914">
                  <c:v>975</c:v>
                </c:pt>
                <c:pt idx="915">
                  <c:v>0</c:v>
                </c:pt>
                <c:pt idx="916">
                  <c:v>969</c:v>
                </c:pt>
                <c:pt idx="917">
                  <c:v>0</c:v>
                </c:pt>
                <c:pt idx="918">
                  <c:v>1039</c:v>
                </c:pt>
                <c:pt idx="919">
                  <c:v>0</c:v>
                </c:pt>
                <c:pt idx="920">
                  <c:v>1010</c:v>
                </c:pt>
                <c:pt idx="921">
                  <c:v>3059</c:v>
                </c:pt>
                <c:pt idx="922">
                  <c:v>0</c:v>
                </c:pt>
                <c:pt idx="923">
                  <c:v>1826</c:v>
                </c:pt>
                <c:pt idx="924">
                  <c:v>2663</c:v>
                </c:pt>
                <c:pt idx="925">
                  <c:v>0</c:v>
                </c:pt>
                <c:pt idx="926">
                  <c:v>1794</c:v>
                </c:pt>
                <c:pt idx="927">
                  <c:v>582</c:v>
                </c:pt>
                <c:pt idx="928">
                  <c:v>989</c:v>
                </c:pt>
                <c:pt idx="929">
                  <c:v>637</c:v>
                </c:pt>
                <c:pt idx="930">
                  <c:v>856</c:v>
                </c:pt>
                <c:pt idx="931">
                  <c:v>2084</c:v>
                </c:pt>
                <c:pt idx="932">
                  <c:v>3215</c:v>
                </c:pt>
                <c:pt idx="933">
                  <c:v>429</c:v>
                </c:pt>
                <c:pt idx="934">
                  <c:v>1292</c:v>
                </c:pt>
                <c:pt idx="935">
                  <c:v>0</c:v>
                </c:pt>
                <c:pt idx="936">
                  <c:v>0</c:v>
                </c:pt>
                <c:pt idx="937">
                  <c:v>992.48769323859995</c:v>
                </c:pt>
                <c:pt idx="938">
                  <c:v>981</c:v>
                </c:pt>
                <c:pt idx="939">
                  <c:v>0</c:v>
                </c:pt>
                <c:pt idx="940">
                  <c:v>0</c:v>
                </c:pt>
                <c:pt idx="941">
                  <c:v>2303</c:v>
                </c:pt>
                <c:pt idx="942">
                  <c:v>878</c:v>
                </c:pt>
                <c:pt idx="943">
                  <c:v>0</c:v>
                </c:pt>
                <c:pt idx="944">
                  <c:v>0</c:v>
                </c:pt>
                <c:pt idx="945">
                  <c:v>0</c:v>
                </c:pt>
                <c:pt idx="946">
                  <c:v>0</c:v>
                </c:pt>
                <c:pt idx="947">
                  <c:v>914</c:v>
                </c:pt>
                <c:pt idx="948">
                  <c:v>0</c:v>
                </c:pt>
                <c:pt idx="949">
                  <c:v>0</c:v>
                </c:pt>
                <c:pt idx="950">
                  <c:v>926</c:v>
                </c:pt>
                <c:pt idx="951">
                  <c:v>0</c:v>
                </c:pt>
                <c:pt idx="952">
                  <c:v>0</c:v>
                </c:pt>
                <c:pt idx="953">
                  <c:v>0</c:v>
                </c:pt>
                <c:pt idx="954">
                  <c:v>0</c:v>
                </c:pt>
                <c:pt idx="955">
                  <c:v>0</c:v>
                </c:pt>
                <c:pt idx="956">
                  <c:v>869</c:v>
                </c:pt>
                <c:pt idx="957">
                  <c:v>0</c:v>
                </c:pt>
                <c:pt idx="958">
                  <c:v>865</c:v>
                </c:pt>
                <c:pt idx="959">
                  <c:v>0</c:v>
                </c:pt>
                <c:pt idx="960">
                  <c:v>0</c:v>
                </c:pt>
                <c:pt idx="961">
                  <c:v>0</c:v>
                </c:pt>
                <c:pt idx="962">
                  <c:v>0</c:v>
                </c:pt>
                <c:pt idx="963">
                  <c:v>0</c:v>
                </c:pt>
                <c:pt idx="964">
                  <c:v>0</c:v>
                </c:pt>
                <c:pt idx="965">
                  <c:v>0</c:v>
                </c:pt>
                <c:pt idx="966">
                  <c:v>0</c:v>
                </c:pt>
                <c:pt idx="967">
                  <c:v>1984</c:v>
                </c:pt>
                <c:pt idx="968">
                  <c:v>0</c:v>
                </c:pt>
                <c:pt idx="969">
                  <c:v>857</c:v>
                </c:pt>
                <c:pt idx="970">
                  <c:v>912</c:v>
                </c:pt>
                <c:pt idx="971">
                  <c:v>2214.6336688983502</c:v>
                </c:pt>
                <c:pt idx="972">
                  <c:v>429</c:v>
                </c:pt>
                <c:pt idx="973">
                  <c:v>3437</c:v>
                </c:pt>
                <c:pt idx="974">
                  <c:v>1604</c:v>
                </c:pt>
                <c:pt idx="975">
                  <c:v>1</c:v>
                </c:pt>
                <c:pt idx="976">
                  <c:v>2306</c:v>
                </c:pt>
                <c:pt idx="977">
                  <c:v>896</c:v>
                </c:pt>
                <c:pt idx="978">
                  <c:v>0</c:v>
                </c:pt>
                <c:pt idx="979">
                  <c:v>3043</c:v>
                </c:pt>
                <c:pt idx="980">
                  <c:v>4544</c:v>
                </c:pt>
                <c:pt idx="981">
                  <c:v>949</c:v>
                </c:pt>
                <c:pt idx="982">
                  <c:v>2279</c:v>
                </c:pt>
                <c:pt idx="983">
                  <c:v>1140</c:v>
                </c:pt>
                <c:pt idx="984">
                  <c:v>2131</c:v>
                </c:pt>
                <c:pt idx="985">
                  <c:v>0</c:v>
                </c:pt>
                <c:pt idx="986">
                  <c:v>1778</c:v>
                </c:pt>
                <c:pt idx="987">
                  <c:v>905</c:v>
                </c:pt>
                <c:pt idx="988">
                  <c:v>2653</c:v>
                </c:pt>
                <c:pt idx="989">
                  <c:v>960</c:v>
                </c:pt>
                <c:pt idx="990">
                  <c:v>0</c:v>
                </c:pt>
                <c:pt idx="991">
                  <c:v>947</c:v>
                </c:pt>
                <c:pt idx="992">
                  <c:v>3319</c:v>
                </c:pt>
                <c:pt idx="993">
                  <c:v>0</c:v>
                </c:pt>
                <c:pt idx="994">
                  <c:v>2988</c:v>
                </c:pt>
                <c:pt idx="995">
                  <c:v>995</c:v>
                </c:pt>
                <c:pt idx="996">
                  <c:v>2196</c:v>
                </c:pt>
                <c:pt idx="997">
                  <c:v>1002</c:v>
                </c:pt>
                <c:pt idx="998">
                  <c:v>964</c:v>
                </c:pt>
                <c:pt idx="999">
                  <c:v>928</c:v>
                </c:pt>
                <c:pt idx="1000">
                  <c:v>0</c:v>
                </c:pt>
                <c:pt idx="1001">
                  <c:v>9583</c:v>
                </c:pt>
                <c:pt idx="1002">
                  <c:v>4147.1219233096499</c:v>
                </c:pt>
                <c:pt idx="1003">
                  <c:v>2843</c:v>
                </c:pt>
                <c:pt idx="1004">
                  <c:v>1769</c:v>
                </c:pt>
                <c:pt idx="1005">
                  <c:v>1035</c:v>
                </c:pt>
                <c:pt idx="1006">
                  <c:v>0</c:v>
                </c:pt>
                <c:pt idx="1007">
                  <c:v>1993</c:v>
                </c:pt>
                <c:pt idx="1008">
                  <c:v>1607</c:v>
                </c:pt>
                <c:pt idx="1009">
                  <c:v>4532</c:v>
                </c:pt>
                <c:pt idx="1010">
                  <c:v>921</c:v>
                </c:pt>
                <c:pt idx="1011">
                  <c:v>937</c:v>
                </c:pt>
                <c:pt idx="1012">
                  <c:v>2085</c:v>
                </c:pt>
                <c:pt idx="1013">
                  <c:v>1051</c:v>
                </c:pt>
                <c:pt idx="1014">
                  <c:v>0</c:v>
                </c:pt>
                <c:pt idx="1015">
                  <c:v>1943</c:v>
                </c:pt>
                <c:pt idx="1016">
                  <c:v>1817</c:v>
                </c:pt>
                <c:pt idx="1017">
                  <c:v>0</c:v>
                </c:pt>
                <c:pt idx="1018">
                  <c:v>1031</c:v>
                </c:pt>
                <c:pt idx="1019">
                  <c:v>972.24384661930003</c:v>
                </c:pt>
                <c:pt idx="1020">
                  <c:v>950</c:v>
                </c:pt>
                <c:pt idx="1021">
                  <c:v>0</c:v>
                </c:pt>
                <c:pt idx="1022">
                  <c:v>3644</c:v>
                </c:pt>
                <c:pt idx="1023">
                  <c:v>3189</c:v>
                </c:pt>
                <c:pt idx="1024">
                  <c:v>984</c:v>
                </c:pt>
                <c:pt idx="1025">
                  <c:v>1</c:v>
                </c:pt>
                <c:pt idx="1026">
                  <c:v>734</c:v>
                </c:pt>
                <c:pt idx="1027">
                  <c:v>2091</c:v>
                </c:pt>
                <c:pt idx="1028">
                  <c:v>0</c:v>
                </c:pt>
                <c:pt idx="1029">
                  <c:v>4510</c:v>
                </c:pt>
                <c:pt idx="1030">
                  <c:v>4112.1219233096499</c:v>
                </c:pt>
                <c:pt idx="1031">
                  <c:v>997</c:v>
                </c:pt>
                <c:pt idx="1032">
                  <c:v>983</c:v>
                </c:pt>
                <c:pt idx="1033">
                  <c:v>2001</c:v>
                </c:pt>
                <c:pt idx="1034">
                  <c:v>1629</c:v>
                </c:pt>
                <c:pt idx="1035">
                  <c:v>0</c:v>
                </c:pt>
                <c:pt idx="1036">
                  <c:v>5490</c:v>
                </c:pt>
                <c:pt idx="1037">
                  <c:v>712</c:v>
                </c:pt>
                <c:pt idx="1038">
                  <c:v>1104</c:v>
                </c:pt>
                <c:pt idx="1039">
                  <c:v>760</c:v>
                </c:pt>
                <c:pt idx="1040">
                  <c:v>2031</c:v>
                </c:pt>
                <c:pt idx="1041">
                  <c:v>0</c:v>
                </c:pt>
                <c:pt idx="1042">
                  <c:v>3180</c:v>
                </c:pt>
                <c:pt idx="1043">
                  <c:v>6202</c:v>
                </c:pt>
                <c:pt idx="1044">
                  <c:v>3010</c:v>
                </c:pt>
                <c:pt idx="1045">
                  <c:v>475</c:v>
                </c:pt>
                <c:pt idx="1046">
                  <c:v>579</c:v>
                </c:pt>
                <c:pt idx="1047">
                  <c:v>1044</c:v>
                </c:pt>
                <c:pt idx="1048">
                  <c:v>765</c:v>
                </c:pt>
                <c:pt idx="1049">
                  <c:v>1779</c:v>
                </c:pt>
                <c:pt idx="1050">
                  <c:v>1773</c:v>
                </c:pt>
                <c:pt idx="1051">
                  <c:v>1970</c:v>
                </c:pt>
                <c:pt idx="1052">
                  <c:v>1881</c:v>
                </c:pt>
                <c:pt idx="1053">
                  <c:v>2009</c:v>
                </c:pt>
                <c:pt idx="1054">
                  <c:v>1075</c:v>
                </c:pt>
                <c:pt idx="1055">
                  <c:v>1105</c:v>
                </c:pt>
                <c:pt idx="1056">
                  <c:v>0</c:v>
                </c:pt>
                <c:pt idx="1057">
                  <c:v>2187</c:v>
                </c:pt>
                <c:pt idx="1058">
                  <c:v>4941</c:v>
                </c:pt>
                <c:pt idx="1059">
                  <c:v>1126.1219233096499</c:v>
                </c:pt>
                <c:pt idx="1060">
                  <c:v>1118</c:v>
                </c:pt>
                <c:pt idx="1061">
                  <c:v>2338</c:v>
                </c:pt>
                <c:pt idx="1062">
                  <c:v>1486</c:v>
                </c:pt>
                <c:pt idx="1063">
                  <c:v>1856</c:v>
                </c:pt>
                <c:pt idx="1064">
                  <c:v>4169</c:v>
                </c:pt>
                <c:pt idx="1065">
                  <c:v>991</c:v>
                </c:pt>
                <c:pt idx="1066">
                  <c:v>2021</c:v>
                </c:pt>
                <c:pt idx="1067">
                  <c:v>0</c:v>
                </c:pt>
                <c:pt idx="1068">
                  <c:v>6012</c:v>
                </c:pt>
                <c:pt idx="1069">
                  <c:v>0</c:v>
                </c:pt>
                <c:pt idx="1070">
                  <c:v>843</c:v>
                </c:pt>
                <c:pt idx="1071">
                  <c:v>5694</c:v>
                </c:pt>
                <c:pt idx="1072">
                  <c:v>6774</c:v>
                </c:pt>
                <c:pt idx="1073">
                  <c:v>0</c:v>
                </c:pt>
                <c:pt idx="1074">
                  <c:v>2491</c:v>
                </c:pt>
                <c:pt idx="1075">
                  <c:v>745</c:v>
                </c:pt>
                <c:pt idx="1076">
                  <c:v>2262</c:v>
                </c:pt>
                <c:pt idx="1077">
                  <c:v>0</c:v>
                </c:pt>
                <c:pt idx="1078">
                  <c:v>3199</c:v>
                </c:pt>
                <c:pt idx="1079">
                  <c:v>1073</c:v>
                </c:pt>
                <c:pt idx="1080">
                  <c:v>1080</c:v>
                </c:pt>
                <c:pt idx="1081">
                  <c:v>0</c:v>
                </c:pt>
                <c:pt idx="1082">
                  <c:v>1143</c:v>
                </c:pt>
                <c:pt idx="1083">
                  <c:v>1039</c:v>
                </c:pt>
                <c:pt idx="1084">
                  <c:v>1158</c:v>
                </c:pt>
                <c:pt idx="1085">
                  <c:v>3822</c:v>
                </c:pt>
                <c:pt idx="1086">
                  <c:v>2850</c:v>
                </c:pt>
                <c:pt idx="1087">
                  <c:v>1132</c:v>
                </c:pt>
                <c:pt idx="1088">
                  <c:v>1108</c:v>
                </c:pt>
                <c:pt idx="1089">
                  <c:v>2054</c:v>
                </c:pt>
                <c:pt idx="1090">
                  <c:v>2825.2438466192998</c:v>
                </c:pt>
                <c:pt idx="1091">
                  <c:v>1546</c:v>
                </c:pt>
                <c:pt idx="1092">
                  <c:v>1087</c:v>
                </c:pt>
                <c:pt idx="1093">
                  <c:v>3984</c:v>
                </c:pt>
                <c:pt idx="1094">
                  <c:v>1090</c:v>
                </c:pt>
                <c:pt idx="1095">
                  <c:v>1111</c:v>
                </c:pt>
                <c:pt idx="1096">
                  <c:v>1143</c:v>
                </c:pt>
                <c:pt idx="1097">
                  <c:v>0</c:v>
                </c:pt>
                <c:pt idx="1098">
                  <c:v>1195</c:v>
                </c:pt>
                <c:pt idx="1099">
                  <c:v>1165</c:v>
                </c:pt>
                <c:pt idx="1100">
                  <c:v>1237</c:v>
                </c:pt>
                <c:pt idx="1101">
                  <c:v>3293</c:v>
                </c:pt>
                <c:pt idx="1102">
                  <c:v>0</c:v>
                </c:pt>
                <c:pt idx="1103">
                  <c:v>1143</c:v>
                </c:pt>
                <c:pt idx="1104">
                  <c:v>5184</c:v>
                </c:pt>
                <c:pt idx="1105">
                  <c:v>3371</c:v>
                </c:pt>
                <c:pt idx="1106">
                  <c:v>1186</c:v>
                </c:pt>
                <c:pt idx="1107">
                  <c:v>4218</c:v>
                </c:pt>
                <c:pt idx="1108">
                  <c:v>2175</c:v>
                </c:pt>
                <c:pt idx="1109">
                  <c:v>1260</c:v>
                </c:pt>
                <c:pt idx="1110">
                  <c:v>5284</c:v>
                </c:pt>
                <c:pt idx="1111">
                  <c:v>0</c:v>
                </c:pt>
                <c:pt idx="1112">
                  <c:v>2304</c:v>
                </c:pt>
                <c:pt idx="1113">
                  <c:v>802.12192330965001</c:v>
                </c:pt>
                <c:pt idx="1114">
                  <c:v>3842</c:v>
                </c:pt>
                <c:pt idx="1115">
                  <c:v>0</c:v>
                </c:pt>
                <c:pt idx="1116">
                  <c:v>1785</c:v>
                </c:pt>
                <c:pt idx="1117">
                  <c:v>1731</c:v>
                </c:pt>
                <c:pt idx="1118">
                  <c:v>1198</c:v>
                </c:pt>
                <c:pt idx="1119">
                  <c:v>0</c:v>
                </c:pt>
                <c:pt idx="1120">
                  <c:v>2781</c:v>
                </c:pt>
                <c:pt idx="1121">
                  <c:v>3564</c:v>
                </c:pt>
                <c:pt idx="1122">
                  <c:v>1251</c:v>
                </c:pt>
                <c:pt idx="1123">
                  <c:v>1165.69205037867</c:v>
                </c:pt>
                <c:pt idx="1124">
                  <c:v>1615.5695658963</c:v>
                </c:pt>
                <c:pt idx="1125">
                  <c:v>3171.2364196205499</c:v>
                </c:pt>
                <c:pt idx="1126">
                  <c:v>1957</c:v>
                </c:pt>
                <c:pt idx="1127">
                  <c:v>2605</c:v>
                </c:pt>
                <c:pt idx="1128">
                  <c:v>1992</c:v>
                </c:pt>
                <c:pt idx="1129">
                  <c:v>617</c:v>
                </c:pt>
                <c:pt idx="1130">
                  <c:v>2044</c:v>
                </c:pt>
                <c:pt idx="1131">
                  <c:v>2317</c:v>
                </c:pt>
                <c:pt idx="1132">
                  <c:v>894</c:v>
                </c:pt>
                <c:pt idx="1133">
                  <c:v>699</c:v>
                </c:pt>
                <c:pt idx="1134">
                  <c:v>3155.1219233096499</c:v>
                </c:pt>
                <c:pt idx="1135">
                  <c:v>3496</c:v>
                </c:pt>
                <c:pt idx="1136">
                  <c:v>1368</c:v>
                </c:pt>
                <c:pt idx="1137">
                  <c:v>526</c:v>
                </c:pt>
                <c:pt idx="1138">
                  <c:v>2044</c:v>
                </c:pt>
                <c:pt idx="1139">
                  <c:v>2032</c:v>
                </c:pt>
                <c:pt idx="1140">
                  <c:v>1488</c:v>
                </c:pt>
                <c:pt idx="1141">
                  <c:v>3240</c:v>
                </c:pt>
                <c:pt idx="1142">
                  <c:v>1715</c:v>
                </c:pt>
                <c:pt idx="1143">
                  <c:v>1111</c:v>
                </c:pt>
                <c:pt idx="1144">
                  <c:v>0</c:v>
                </c:pt>
                <c:pt idx="1145">
                  <c:v>2234</c:v>
                </c:pt>
                <c:pt idx="1146">
                  <c:v>1074</c:v>
                </c:pt>
                <c:pt idx="1147">
                  <c:v>902</c:v>
                </c:pt>
                <c:pt idx="1148">
                  <c:v>4324</c:v>
                </c:pt>
                <c:pt idx="1149">
                  <c:v>2736</c:v>
                </c:pt>
                <c:pt idx="1150">
                  <c:v>1161</c:v>
                </c:pt>
                <c:pt idx="1151">
                  <c:v>1214</c:v>
                </c:pt>
                <c:pt idx="1152">
                  <c:v>1220.1219233096499</c:v>
                </c:pt>
                <c:pt idx="1153">
                  <c:v>0</c:v>
                </c:pt>
                <c:pt idx="1154">
                  <c:v>1241</c:v>
                </c:pt>
                <c:pt idx="1155">
                  <c:v>1838</c:v>
                </c:pt>
                <c:pt idx="1156">
                  <c:v>1224.1219233096499</c:v>
                </c:pt>
                <c:pt idx="1157">
                  <c:v>3468</c:v>
                </c:pt>
                <c:pt idx="1158">
                  <c:v>1945</c:v>
                </c:pt>
                <c:pt idx="1159">
                  <c:v>2294</c:v>
                </c:pt>
                <c:pt idx="1160">
                  <c:v>965</c:v>
                </c:pt>
                <c:pt idx="1161">
                  <c:v>2124</c:v>
                </c:pt>
                <c:pt idx="1162">
                  <c:v>3748</c:v>
                </c:pt>
                <c:pt idx="1163">
                  <c:v>5905</c:v>
                </c:pt>
                <c:pt idx="1164">
                  <c:v>1393</c:v>
                </c:pt>
                <c:pt idx="1165">
                  <c:v>0</c:v>
                </c:pt>
                <c:pt idx="1166">
                  <c:v>2260</c:v>
                </c:pt>
                <c:pt idx="1167">
                  <c:v>0</c:v>
                </c:pt>
                <c:pt idx="1168">
                  <c:v>1146</c:v>
                </c:pt>
                <c:pt idx="1169">
                  <c:v>3743</c:v>
                </c:pt>
                <c:pt idx="1170">
                  <c:v>0</c:v>
                </c:pt>
                <c:pt idx="1171">
                  <c:v>1785</c:v>
                </c:pt>
                <c:pt idx="1172">
                  <c:v>0</c:v>
                </c:pt>
                <c:pt idx="1173">
                  <c:v>0</c:v>
                </c:pt>
                <c:pt idx="1174">
                  <c:v>0</c:v>
                </c:pt>
                <c:pt idx="1175">
                  <c:v>1108</c:v>
                </c:pt>
                <c:pt idx="1176">
                  <c:v>0</c:v>
                </c:pt>
                <c:pt idx="1177">
                  <c:v>0</c:v>
                </c:pt>
                <c:pt idx="1178">
                  <c:v>4214</c:v>
                </c:pt>
                <c:pt idx="1179">
                  <c:v>846</c:v>
                </c:pt>
                <c:pt idx="1180">
                  <c:v>1167</c:v>
                </c:pt>
                <c:pt idx="1181">
                  <c:v>2071</c:v>
                </c:pt>
                <c:pt idx="1182">
                  <c:v>1691</c:v>
                </c:pt>
                <c:pt idx="1183">
                  <c:v>2848</c:v>
                </c:pt>
                <c:pt idx="1184">
                  <c:v>3464</c:v>
                </c:pt>
                <c:pt idx="1185">
                  <c:v>778</c:v>
                </c:pt>
                <c:pt idx="1186">
                  <c:v>0</c:v>
                </c:pt>
                <c:pt idx="1187">
                  <c:v>1136</c:v>
                </c:pt>
                <c:pt idx="1188">
                  <c:v>1147</c:v>
                </c:pt>
                <c:pt idx="1189">
                  <c:v>0</c:v>
                </c:pt>
                <c:pt idx="1190">
                  <c:v>1355.28335805748</c:v>
                </c:pt>
                <c:pt idx="1191">
                  <c:v>2588.85519060353</c:v>
                </c:pt>
                <c:pt idx="1192">
                  <c:v>1142</c:v>
                </c:pt>
                <c:pt idx="1193">
                  <c:v>2892</c:v>
                </c:pt>
                <c:pt idx="1194">
                  <c:v>1075</c:v>
                </c:pt>
                <c:pt idx="1195">
                  <c:v>0</c:v>
                </c:pt>
                <c:pt idx="1196">
                  <c:v>1078</c:v>
                </c:pt>
                <c:pt idx="1197">
                  <c:v>1067</c:v>
                </c:pt>
                <c:pt idx="1198">
                  <c:v>1083</c:v>
                </c:pt>
                <c:pt idx="1199">
                  <c:v>0</c:v>
                </c:pt>
                <c:pt idx="1200">
                  <c:v>1760</c:v>
                </c:pt>
                <c:pt idx="1201">
                  <c:v>1067</c:v>
                </c:pt>
                <c:pt idx="1202">
                  <c:v>1780</c:v>
                </c:pt>
                <c:pt idx="1203">
                  <c:v>0</c:v>
                </c:pt>
                <c:pt idx="1204">
                  <c:v>1778</c:v>
                </c:pt>
                <c:pt idx="1205">
                  <c:v>1097</c:v>
                </c:pt>
                <c:pt idx="1206">
                  <c:v>1755</c:v>
                </c:pt>
                <c:pt idx="1207">
                  <c:v>1154</c:v>
                </c:pt>
                <c:pt idx="1208">
                  <c:v>1077</c:v>
                </c:pt>
                <c:pt idx="1209">
                  <c:v>145</c:v>
                </c:pt>
                <c:pt idx="1210">
                  <c:v>1088</c:v>
                </c:pt>
                <c:pt idx="1211">
                  <c:v>1044</c:v>
                </c:pt>
                <c:pt idx="1212">
                  <c:v>5500.1219233096499</c:v>
                </c:pt>
                <c:pt idx="1213">
                  <c:v>660</c:v>
                </c:pt>
                <c:pt idx="1214">
                  <c:v>1097</c:v>
                </c:pt>
                <c:pt idx="1215">
                  <c:v>1132</c:v>
                </c:pt>
                <c:pt idx="1216">
                  <c:v>2526</c:v>
                </c:pt>
                <c:pt idx="1217">
                  <c:v>2837</c:v>
                </c:pt>
                <c:pt idx="1218">
                  <c:v>553</c:v>
                </c:pt>
                <c:pt idx="1219">
                  <c:v>1104</c:v>
                </c:pt>
                <c:pt idx="1220">
                  <c:v>1230</c:v>
                </c:pt>
                <c:pt idx="1221">
                  <c:v>1388</c:v>
                </c:pt>
                <c:pt idx="1222">
                  <c:v>0</c:v>
                </c:pt>
                <c:pt idx="1223">
                  <c:v>1062</c:v>
                </c:pt>
                <c:pt idx="1224">
                  <c:v>0</c:v>
                </c:pt>
                <c:pt idx="1225">
                  <c:v>4445</c:v>
                </c:pt>
                <c:pt idx="1226">
                  <c:v>0</c:v>
                </c:pt>
                <c:pt idx="1227">
                  <c:v>1038</c:v>
                </c:pt>
                <c:pt idx="1228">
                  <c:v>0</c:v>
                </c:pt>
                <c:pt idx="1229">
                  <c:v>0</c:v>
                </c:pt>
                <c:pt idx="1230">
                  <c:v>12</c:v>
                </c:pt>
                <c:pt idx="1231">
                  <c:v>2695</c:v>
                </c:pt>
                <c:pt idx="1232">
                  <c:v>1984</c:v>
                </c:pt>
                <c:pt idx="1233">
                  <c:v>1858</c:v>
                </c:pt>
                <c:pt idx="1234">
                  <c:v>980</c:v>
                </c:pt>
                <c:pt idx="1235">
                  <c:v>0</c:v>
                </c:pt>
                <c:pt idx="1236">
                  <c:v>2969</c:v>
                </c:pt>
                <c:pt idx="1237">
                  <c:v>0</c:v>
                </c:pt>
                <c:pt idx="1238">
                  <c:v>1053</c:v>
                </c:pt>
                <c:pt idx="1239">
                  <c:v>3569</c:v>
                </c:pt>
                <c:pt idx="1240">
                  <c:v>2888</c:v>
                </c:pt>
                <c:pt idx="1241">
                  <c:v>0</c:v>
                </c:pt>
                <c:pt idx="1242">
                  <c:v>1156</c:v>
                </c:pt>
                <c:pt idx="1243">
                  <c:v>1036</c:v>
                </c:pt>
                <c:pt idx="1244">
                  <c:v>2124.1219233096499</c:v>
                </c:pt>
                <c:pt idx="1245">
                  <c:v>1045</c:v>
                </c:pt>
                <c:pt idx="1246">
                  <c:v>3347</c:v>
                </c:pt>
                <c:pt idx="1247">
                  <c:v>3361</c:v>
                </c:pt>
                <c:pt idx="1248">
                  <c:v>1014</c:v>
                </c:pt>
                <c:pt idx="1249">
                  <c:v>0</c:v>
                </c:pt>
                <c:pt idx="1250">
                  <c:v>2122</c:v>
                </c:pt>
                <c:pt idx="1251">
                  <c:v>0</c:v>
                </c:pt>
                <c:pt idx="1252">
                  <c:v>1073</c:v>
                </c:pt>
                <c:pt idx="1253">
                  <c:v>2278</c:v>
                </c:pt>
                <c:pt idx="1254">
                  <c:v>864</c:v>
                </c:pt>
                <c:pt idx="1255">
                  <c:v>1875</c:v>
                </c:pt>
                <c:pt idx="1256">
                  <c:v>474</c:v>
                </c:pt>
                <c:pt idx="1257">
                  <c:v>914</c:v>
                </c:pt>
                <c:pt idx="1258">
                  <c:v>932</c:v>
                </c:pt>
                <c:pt idx="1259">
                  <c:v>1020</c:v>
                </c:pt>
                <c:pt idx="1260">
                  <c:v>4057</c:v>
                </c:pt>
                <c:pt idx="1261">
                  <c:v>2405</c:v>
                </c:pt>
                <c:pt idx="1262">
                  <c:v>1710</c:v>
                </c:pt>
                <c:pt idx="1263">
                  <c:v>970</c:v>
                </c:pt>
                <c:pt idx="1264">
                  <c:v>0</c:v>
                </c:pt>
                <c:pt idx="1265">
                  <c:v>2916</c:v>
                </c:pt>
                <c:pt idx="1266">
                  <c:v>1695</c:v>
                </c:pt>
                <c:pt idx="1267">
                  <c:v>10932</c:v>
                </c:pt>
                <c:pt idx="1268">
                  <c:v>7609</c:v>
                </c:pt>
                <c:pt idx="1269">
                  <c:v>1821</c:v>
                </c:pt>
                <c:pt idx="1270">
                  <c:v>1513</c:v>
                </c:pt>
                <c:pt idx="1271">
                  <c:v>2774</c:v>
                </c:pt>
                <c:pt idx="1272">
                  <c:v>0</c:v>
                </c:pt>
                <c:pt idx="1273">
                  <c:v>3439</c:v>
                </c:pt>
                <c:pt idx="1274">
                  <c:v>2706.1219233096499</c:v>
                </c:pt>
                <c:pt idx="1275">
                  <c:v>4922</c:v>
                </c:pt>
                <c:pt idx="1276">
                  <c:v>958</c:v>
                </c:pt>
                <c:pt idx="1277">
                  <c:v>0</c:v>
                </c:pt>
                <c:pt idx="1278">
                  <c:v>1875</c:v>
                </c:pt>
                <c:pt idx="1279">
                  <c:v>0</c:v>
                </c:pt>
                <c:pt idx="1280">
                  <c:v>977</c:v>
                </c:pt>
                <c:pt idx="1281">
                  <c:v>2385</c:v>
                </c:pt>
                <c:pt idx="1282">
                  <c:v>1021</c:v>
                </c:pt>
                <c:pt idx="1283">
                  <c:v>3824</c:v>
                </c:pt>
                <c:pt idx="1284">
                  <c:v>968</c:v>
                </c:pt>
                <c:pt idx="1285">
                  <c:v>5740</c:v>
                </c:pt>
                <c:pt idx="1286">
                  <c:v>973</c:v>
                </c:pt>
                <c:pt idx="1287">
                  <c:v>0</c:v>
                </c:pt>
                <c:pt idx="1288">
                  <c:v>921</c:v>
                </c:pt>
                <c:pt idx="1289">
                  <c:v>2665</c:v>
                </c:pt>
                <c:pt idx="1290">
                  <c:v>0</c:v>
                </c:pt>
                <c:pt idx="1291">
                  <c:v>1747.1219233096499</c:v>
                </c:pt>
                <c:pt idx="1292">
                  <c:v>398</c:v>
                </c:pt>
                <c:pt idx="1293">
                  <c:v>877</c:v>
                </c:pt>
                <c:pt idx="1294">
                  <c:v>822</c:v>
                </c:pt>
                <c:pt idx="1295">
                  <c:v>0</c:v>
                </c:pt>
                <c:pt idx="1296">
                  <c:v>860</c:v>
                </c:pt>
                <c:pt idx="1297">
                  <c:v>841</c:v>
                </c:pt>
                <c:pt idx="1298">
                  <c:v>0</c:v>
                </c:pt>
                <c:pt idx="1299">
                  <c:v>879</c:v>
                </c:pt>
                <c:pt idx="1300">
                  <c:v>857</c:v>
                </c:pt>
                <c:pt idx="1301">
                  <c:v>0</c:v>
                </c:pt>
                <c:pt idx="1302">
                  <c:v>907</c:v>
                </c:pt>
                <c:pt idx="1303">
                  <c:v>848</c:v>
                </c:pt>
                <c:pt idx="1304">
                  <c:v>1724</c:v>
                </c:pt>
                <c:pt idx="1305">
                  <c:v>2273</c:v>
                </c:pt>
                <c:pt idx="1306">
                  <c:v>1064</c:v>
                </c:pt>
                <c:pt idx="1307">
                  <c:v>1072.1219233096499</c:v>
                </c:pt>
                <c:pt idx="1308">
                  <c:v>0</c:v>
                </c:pt>
                <c:pt idx="1309">
                  <c:v>0</c:v>
                </c:pt>
                <c:pt idx="1310">
                  <c:v>0</c:v>
                </c:pt>
                <c:pt idx="1311">
                  <c:v>0</c:v>
                </c:pt>
                <c:pt idx="1312">
                  <c:v>9</c:v>
                </c:pt>
                <c:pt idx="1313">
                  <c:v>2030</c:v>
                </c:pt>
                <c:pt idx="1314">
                  <c:v>0</c:v>
                </c:pt>
                <c:pt idx="1315">
                  <c:v>897</c:v>
                </c:pt>
                <c:pt idx="1316">
                  <c:v>0</c:v>
                </c:pt>
                <c:pt idx="1317">
                  <c:v>0</c:v>
                </c:pt>
                <c:pt idx="1318">
                  <c:v>0</c:v>
                </c:pt>
                <c:pt idx="1319">
                  <c:v>907</c:v>
                </c:pt>
                <c:pt idx="1320">
                  <c:v>801</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1530</c:v>
                </c:pt>
                <c:pt idx="1340">
                  <c:v>1139.7023491177299</c:v>
                </c:pt>
                <c:pt idx="1341">
                  <c:v>1615.56956589632</c:v>
                </c:pt>
                <c:pt idx="1342">
                  <c:v>1615.56956589633</c:v>
                </c:pt>
                <c:pt idx="1343">
                  <c:v>1615.56956589633</c:v>
                </c:pt>
                <c:pt idx="1344">
                  <c:v>1615.56956589633</c:v>
                </c:pt>
                <c:pt idx="1345">
                  <c:v>1445.03722282949</c:v>
                </c:pt>
                <c:pt idx="1346">
                  <c:v>0</c:v>
                </c:pt>
                <c:pt idx="1347">
                  <c:v>0</c:v>
                </c:pt>
                <c:pt idx="1348">
                  <c:v>969</c:v>
                </c:pt>
                <c:pt idx="1349">
                  <c:v>0</c:v>
                </c:pt>
                <c:pt idx="1350">
                  <c:v>930</c:v>
                </c:pt>
                <c:pt idx="1351">
                  <c:v>2086</c:v>
                </c:pt>
                <c:pt idx="1352">
                  <c:v>3005</c:v>
                </c:pt>
                <c:pt idx="1353">
                  <c:v>940</c:v>
                </c:pt>
                <c:pt idx="1354">
                  <c:v>2099</c:v>
                </c:pt>
                <c:pt idx="1355">
                  <c:v>1947</c:v>
                </c:pt>
                <c:pt idx="1356">
                  <c:v>929</c:v>
                </c:pt>
                <c:pt idx="1357">
                  <c:v>940</c:v>
                </c:pt>
                <c:pt idx="1358">
                  <c:v>2605</c:v>
                </c:pt>
                <c:pt idx="1359">
                  <c:v>1609</c:v>
                </c:pt>
                <c:pt idx="1360">
                  <c:v>3164</c:v>
                </c:pt>
                <c:pt idx="1361">
                  <c:v>1929</c:v>
                </c:pt>
                <c:pt idx="1362">
                  <c:v>1</c:v>
                </c:pt>
                <c:pt idx="1363">
                  <c:v>1813</c:v>
                </c:pt>
                <c:pt idx="1364">
                  <c:v>966</c:v>
                </c:pt>
                <c:pt idx="1365">
                  <c:v>930</c:v>
                </c:pt>
                <c:pt idx="1366">
                  <c:v>1805</c:v>
                </c:pt>
                <c:pt idx="1367">
                  <c:v>1301</c:v>
                </c:pt>
                <c:pt idx="1368">
                  <c:v>1874</c:v>
                </c:pt>
                <c:pt idx="1369">
                  <c:v>0</c:v>
                </c:pt>
                <c:pt idx="1370">
                  <c:v>1038</c:v>
                </c:pt>
                <c:pt idx="1371">
                  <c:v>1954</c:v>
                </c:pt>
                <c:pt idx="1372">
                  <c:v>982</c:v>
                </c:pt>
                <c:pt idx="1373">
                  <c:v>0</c:v>
                </c:pt>
                <c:pt idx="1374">
                  <c:v>3323</c:v>
                </c:pt>
                <c:pt idx="1375">
                  <c:v>0</c:v>
                </c:pt>
                <c:pt idx="1376">
                  <c:v>2472</c:v>
                </c:pt>
                <c:pt idx="1377">
                  <c:v>1021</c:v>
                </c:pt>
                <c:pt idx="1378">
                  <c:v>1739</c:v>
                </c:pt>
                <c:pt idx="1379">
                  <c:v>1350.7956648188699</c:v>
                </c:pt>
                <c:pt idx="1380">
                  <c:v>1615.56956589633</c:v>
                </c:pt>
                <c:pt idx="1381">
                  <c:v>1615.56956589632</c:v>
                </c:pt>
                <c:pt idx="1382">
                  <c:v>2237.5775760267102</c:v>
                </c:pt>
                <c:pt idx="1383">
                  <c:v>1579</c:v>
                </c:pt>
                <c:pt idx="1384">
                  <c:v>0</c:v>
                </c:pt>
                <c:pt idx="1385">
                  <c:v>1752</c:v>
                </c:pt>
                <c:pt idx="1386">
                  <c:v>3972</c:v>
                </c:pt>
                <c:pt idx="1387">
                  <c:v>5000</c:v>
                </c:pt>
                <c:pt idx="1388">
                  <c:v>1709</c:v>
                </c:pt>
                <c:pt idx="1389">
                  <c:v>0</c:v>
                </c:pt>
                <c:pt idx="1390">
                  <c:v>1016</c:v>
                </c:pt>
                <c:pt idx="1391">
                  <c:v>2159</c:v>
                </c:pt>
                <c:pt idx="1392">
                  <c:v>964</c:v>
                </c:pt>
                <c:pt idx="1393">
                  <c:v>959</c:v>
                </c:pt>
                <c:pt idx="1394">
                  <c:v>3325</c:v>
                </c:pt>
                <c:pt idx="1395">
                  <c:v>1007</c:v>
                </c:pt>
                <c:pt idx="1396">
                  <c:v>1104</c:v>
                </c:pt>
                <c:pt idx="1397">
                  <c:v>1988</c:v>
                </c:pt>
                <c:pt idx="1398">
                  <c:v>2583</c:v>
                </c:pt>
                <c:pt idx="1399">
                  <c:v>712</c:v>
                </c:pt>
                <c:pt idx="1400">
                  <c:v>0</c:v>
                </c:pt>
                <c:pt idx="1401">
                  <c:v>995</c:v>
                </c:pt>
                <c:pt idx="1402">
                  <c:v>2234</c:v>
                </c:pt>
                <c:pt idx="1403">
                  <c:v>1025</c:v>
                </c:pt>
                <c:pt idx="1404">
                  <c:v>2154</c:v>
                </c:pt>
                <c:pt idx="1405">
                  <c:v>755</c:v>
                </c:pt>
                <c:pt idx="1406">
                  <c:v>1106</c:v>
                </c:pt>
                <c:pt idx="1407">
                  <c:v>3737</c:v>
                </c:pt>
                <c:pt idx="1408">
                  <c:v>1983.1219233096499</c:v>
                </c:pt>
                <c:pt idx="1409">
                  <c:v>0</c:v>
                </c:pt>
                <c:pt idx="1410">
                  <c:v>0</c:v>
                </c:pt>
                <c:pt idx="1411">
                  <c:v>0</c:v>
                </c:pt>
                <c:pt idx="1412">
                  <c:v>1103</c:v>
                </c:pt>
                <c:pt idx="1413">
                  <c:v>1075</c:v>
                </c:pt>
                <c:pt idx="1414">
                  <c:v>2353</c:v>
                </c:pt>
                <c:pt idx="1415">
                  <c:v>1430</c:v>
                </c:pt>
                <c:pt idx="1416">
                  <c:v>0</c:v>
                </c:pt>
                <c:pt idx="1417">
                  <c:v>0</c:v>
                </c:pt>
                <c:pt idx="1418">
                  <c:v>1021</c:v>
                </c:pt>
                <c:pt idx="1419">
                  <c:v>6029</c:v>
                </c:pt>
                <c:pt idx="1420">
                  <c:v>0</c:v>
                </c:pt>
                <c:pt idx="1421">
                  <c:v>3255</c:v>
                </c:pt>
                <c:pt idx="1422">
                  <c:v>1026</c:v>
                </c:pt>
                <c:pt idx="1423">
                  <c:v>1087</c:v>
                </c:pt>
                <c:pt idx="1424">
                  <c:v>2097</c:v>
                </c:pt>
                <c:pt idx="1425">
                  <c:v>1026</c:v>
                </c:pt>
                <c:pt idx="1426">
                  <c:v>3424</c:v>
                </c:pt>
                <c:pt idx="1427">
                  <c:v>2054</c:v>
                </c:pt>
                <c:pt idx="1428">
                  <c:v>1051</c:v>
                </c:pt>
                <c:pt idx="1429">
                  <c:v>5344</c:v>
                </c:pt>
                <c:pt idx="1430">
                  <c:v>1075</c:v>
                </c:pt>
                <c:pt idx="1431">
                  <c:v>0</c:v>
                </c:pt>
                <c:pt idx="1432">
                  <c:v>1153</c:v>
                </c:pt>
                <c:pt idx="1433">
                  <c:v>2175</c:v>
                </c:pt>
                <c:pt idx="1434">
                  <c:v>0</c:v>
                </c:pt>
                <c:pt idx="1435">
                  <c:v>4367</c:v>
                </c:pt>
                <c:pt idx="1436">
                  <c:v>0</c:v>
                </c:pt>
                <c:pt idx="1437">
                  <c:v>4855</c:v>
                </c:pt>
                <c:pt idx="1438">
                  <c:v>1871</c:v>
                </c:pt>
                <c:pt idx="1439">
                  <c:v>1096</c:v>
                </c:pt>
                <c:pt idx="1440">
                  <c:v>1076</c:v>
                </c:pt>
                <c:pt idx="1441">
                  <c:v>1080</c:v>
                </c:pt>
              </c:numCache>
            </c:numRef>
          </c:val>
          <c:smooth val="0"/>
          <c:extLst>
            <c:ext xmlns:c16="http://schemas.microsoft.com/office/drawing/2014/chart" uri="{C3380CC4-5D6E-409C-BE32-E72D297353CC}">
              <c16:uniqueId val="{00000000-5FCF-43F6-80B4-BC100D40C368}"/>
            </c:ext>
          </c:extLst>
        </c:ser>
        <c:ser>
          <c:idx val="1"/>
          <c:order val="1"/>
          <c:tx>
            <c:strRef>
              <c:f>'sub-metering contri.'!$C$1</c:f>
              <c:strCache>
                <c:ptCount val="1"/>
                <c:pt idx="0">
                  <c:v>sm2</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cat>
            <c:numRef>
              <c:f>'sub-metering contri.'!$A$2:$A$1443</c:f>
              <c:numCache>
                <c:formatCode>m/d/yyyy</c:formatCode>
                <c:ptCount val="1442"/>
                <c:pt idx="0">
                  <c:v>39067</c:v>
                </c:pt>
                <c:pt idx="1">
                  <c:v>39068</c:v>
                </c:pt>
                <c:pt idx="2">
                  <c:v>39069</c:v>
                </c:pt>
                <c:pt idx="3">
                  <c:v>39070</c:v>
                </c:pt>
                <c:pt idx="4">
                  <c:v>39071</c:v>
                </c:pt>
                <c:pt idx="5">
                  <c:v>39072</c:v>
                </c:pt>
                <c:pt idx="6">
                  <c:v>39073</c:v>
                </c:pt>
                <c:pt idx="7">
                  <c:v>39074</c:v>
                </c:pt>
                <c:pt idx="8">
                  <c:v>39075</c:v>
                </c:pt>
                <c:pt idx="9">
                  <c:v>39076</c:v>
                </c:pt>
                <c:pt idx="10">
                  <c:v>39077</c:v>
                </c:pt>
                <c:pt idx="11">
                  <c:v>39078</c:v>
                </c:pt>
                <c:pt idx="12">
                  <c:v>39079</c:v>
                </c:pt>
                <c:pt idx="13">
                  <c:v>39080</c:v>
                </c:pt>
                <c:pt idx="14">
                  <c:v>39081</c:v>
                </c:pt>
                <c:pt idx="15">
                  <c:v>39082</c:v>
                </c:pt>
                <c:pt idx="16">
                  <c:v>39083</c:v>
                </c:pt>
                <c:pt idx="17">
                  <c:v>39084</c:v>
                </c:pt>
                <c:pt idx="18">
                  <c:v>39085</c:v>
                </c:pt>
                <c:pt idx="19">
                  <c:v>39086</c:v>
                </c:pt>
                <c:pt idx="20">
                  <c:v>39087</c:v>
                </c:pt>
                <c:pt idx="21">
                  <c:v>39088</c:v>
                </c:pt>
                <c:pt idx="22">
                  <c:v>39089</c:v>
                </c:pt>
                <c:pt idx="23">
                  <c:v>39090</c:v>
                </c:pt>
                <c:pt idx="24">
                  <c:v>39091</c:v>
                </c:pt>
                <c:pt idx="25">
                  <c:v>39092</c:v>
                </c:pt>
                <c:pt idx="26">
                  <c:v>39093</c:v>
                </c:pt>
                <c:pt idx="27">
                  <c:v>39094</c:v>
                </c:pt>
                <c:pt idx="28">
                  <c:v>39095</c:v>
                </c:pt>
                <c:pt idx="29">
                  <c:v>39096</c:v>
                </c:pt>
                <c:pt idx="30">
                  <c:v>39097</c:v>
                </c:pt>
                <c:pt idx="31">
                  <c:v>39098</c:v>
                </c:pt>
                <c:pt idx="32">
                  <c:v>39099</c:v>
                </c:pt>
                <c:pt idx="33">
                  <c:v>39100</c:v>
                </c:pt>
                <c:pt idx="34">
                  <c:v>39101</c:v>
                </c:pt>
                <c:pt idx="35">
                  <c:v>39102</c:v>
                </c:pt>
                <c:pt idx="36">
                  <c:v>39103</c:v>
                </c:pt>
                <c:pt idx="37">
                  <c:v>39104</c:v>
                </c:pt>
                <c:pt idx="38">
                  <c:v>39105</c:v>
                </c:pt>
                <c:pt idx="39">
                  <c:v>39106</c:v>
                </c:pt>
                <c:pt idx="40">
                  <c:v>39107</c:v>
                </c:pt>
                <c:pt idx="41">
                  <c:v>39108</c:v>
                </c:pt>
                <c:pt idx="42">
                  <c:v>39109</c:v>
                </c:pt>
                <c:pt idx="43">
                  <c:v>39110</c:v>
                </c:pt>
                <c:pt idx="44">
                  <c:v>39111</c:v>
                </c:pt>
                <c:pt idx="45">
                  <c:v>39112</c:v>
                </c:pt>
                <c:pt idx="46">
                  <c:v>39113</c:v>
                </c:pt>
                <c:pt idx="47">
                  <c:v>39114</c:v>
                </c:pt>
                <c:pt idx="48">
                  <c:v>39115</c:v>
                </c:pt>
                <c:pt idx="49">
                  <c:v>39116</c:v>
                </c:pt>
                <c:pt idx="50">
                  <c:v>39117</c:v>
                </c:pt>
                <c:pt idx="51">
                  <c:v>39118</c:v>
                </c:pt>
                <c:pt idx="52">
                  <c:v>39119</c:v>
                </c:pt>
                <c:pt idx="53">
                  <c:v>39120</c:v>
                </c:pt>
                <c:pt idx="54">
                  <c:v>39121</c:v>
                </c:pt>
                <c:pt idx="55">
                  <c:v>39122</c:v>
                </c:pt>
                <c:pt idx="56">
                  <c:v>39123</c:v>
                </c:pt>
                <c:pt idx="57">
                  <c:v>39124</c:v>
                </c:pt>
                <c:pt idx="58">
                  <c:v>39125</c:v>
                </c:pt>
                <c:pt idx="59">
                  <c:v>39126</c:v>
                </c:pt>
                <c:pt idx="60">
                  <c:v>39127</c:v>
                </c:pt>
                <c:pt idx="61">
                  <c:v>39128</c:v>
                </c:pt>
                <c:pt idx="62">
                  <c:v>39129</c:v>
                </c:pt>
                <c:pt idx="63">
                  <c:v>39130</c:v>
                </c:pt>
                <c:pt idx="64">
                  <c:v>39131</c:v>
                </c:pt>
                <c:pt idx="65">
                  <c:v>39132</c:v>
                </c:pt>
                <c:pt idx="66">
                  <c:v>39133</c:v>
                </c:pt>
                <c:pt idx="67">
                  <c:v>39134</c:v>
                </c:pt>
                <c:pt idx="68">
                  <c:v>39135</c:v>
                </c:pt>
                <c:pt idx="69">
                  <c:v>39136</c:v>
                </c:pt>
                <c:pt idx="70">
                  <c:v>39137</c:v>
                </c:pt>
                <c:pt idx="71">
                  <c:v>39138</c:v>
                </c:pt>
                <c:pt idx="72">
                  <c:v>39139</c:v>
                </c:pt>
                <c:pt idx="73">
                  <c:v>39140</c:v>
                </c:pt>
                <c:pt idx="74">
                  <c:v>39141</c:v>
                </c:pt>
                <c:pt idx="75">
                  <c:v>39142</c:v>
                </c:pt>
                <c:pt idx="76">
                  <c:v>39143</c:v>
                </c:pt>
                <c:pt idx="77">
                  <c:v>39144</c:v>
                </c:pt>
                <c:pt idx="78">
                  <c:v>39145</c:v>
                </c:pt>
                <c:pt idx="79">
                  <c:v>39146</c:v>
                </c:pt>
                <c:pt idx="80">
                  <c:v>39147</c:v>
                </c:pt>
                <c:pt idx="81">
                  <c:v>39148</c:v>
                </c:pt>
                <c:pt idx="82">
                  <c:v>39149</c:v>
                </c:pt>
                <c:pt idx="83">
                  <c:v>39150</c:v>
                </c:pt>
                <c:pt idx="84">
                  <c:v>39151</c:v>
                </c:pt>
                <c:pt idx="85">
                  <c:v>39152</c:v>
                </c:pt>
                <c:pt idx="86">
                  <c:v>39153</c:v>
                </c:pt>
                <c:pt idx="87">
                  <c:v>39154</c:v>
                </c:pt>
                <c:pt idx="88">
                  <c:v>39155</c:v>
                </c:pt>
                <c:pt idx="89">
                  <c:v>39156</c:v>
                </c:pt>
                <c:pt idx="90">
                  <c:v>39157</c:v>
                </c:pt>
                <c:pt idx="91">
                  <c:v>39158</c:v>
                </c:pt>
                <c:pt idx="92">
                  <c:v>39159</c:v>
                </c:pt>
                <c:pt idx="93">
                  <c:v>39160</c:v>
                </c:pt>
                <c:pt idx="94">
                  <c:v>39161</c:v>
                </c:pt>
                <c:pt idx="95">
                  <c:v>39162</c:v>
                </c:pt>
                <c:pt idx="96">
                  <c:v>39163</c:v>
                </c:pt>
                <c:pt idx="97">
                  <c:v>39164</c:v>
                </c:pt>
                <c:pt idx="98">
                  <c:v>39165</c:v>
                </c:pt>
                <c:pt idx="99">
                  <c:v>39166</c:v>
                </c:pt>
                <c:pt idx="100">
                  <c:v>39167</c:v>
                </c:pt>
                <c:pt idx="101">
                  <c:v>39168</c:v>
                </c:pt>
                <c:pt idx="102">
                  <c:v>39169</c:v>
                </c:pt>
                <c:pt idx="103">
                  <c:v>39170</c:v>
                </c:pt>
                <c:pt idx="104">
                  <c:v>39171</c:v>
                </c:pt>
                <c:pt idx="105">
                  <c:v>39172</c:v>
                </c:pt>
                <c:pt idx="106">
                  <c:v>39173</c:v>
                </c:pt>
                <c:pt idx="107">
                  <c:v>39174</c:v>
                </c:pt>
                <c:pt idx="108">
                  <c:v>39175</c:v>
                </c:pt>
                <c:pt idx="109">
                  <c:v>39176</c:v>
                </c:pt>
                <c:pt idx="110">
                  <c:v>39177</c:v>
                </c:pt>
                <c:pt idx="111">
                  <c:v>39178</c:v>
                </c:pt>
                <c:pt idx="112">
                  <c:v>39179</c:v>
                </c:pt>
                <c:pt idx="113">
                  <c:v>39180</c:v>
                </c:pt>
                <c:pt idx="114">
                  <c:v>39181</c:v>
                </c:pt>
                <c:pt idx="115">
                  <c:v>39182</c:v>
                </c:pt>
                <c:pt idx="116">
                  <c:v>39183</c:v>
                </c:pt>
                <c:pt idx="117">
                  <c:v>39184</c:v>
                </c:pt>
                <c:pt idx="118">
                  <c:v>39185</c:v>
                </c:pt>
                <c:pt idx="119">
                  <c:v>39186</c:v>
                </c:pt>
                <c:pt idx="120">
                  <c:v>39187</c:v>
                </c:pt>
                <c:pt idx="121">
                  <c:v>39188</c:v>
                </c:pt>
                <c:pt idx="122">
                  <c:v>39189</c:v>
                </c:pt>
                <c:pt idx="123">
                  <c:v>39190</c:v>
                </c:pt>
                <c:pt idx="124">
                  <c:v>39191</c:v>
                </c:pt>
                <c:pt idx="125">
                  <c:v>39192</c:v>
                </c:pt>
                <c:pt idx="126">
                  <c:v>39193</c:v>
                </c:pt>
                <c:pt idx="127">
                  <c:v>39194</c:v>
                </c:pt>
                <c:pt idx="128">
                  <c:v>39195</c:v>
                </c:pt>
                <c:pt idx="129">
                  <c:v>39196</c:v>
                </c:pt>
                <c:pt idx="130">
                  <c:v>39197</c:v>
                </c:pt>
                <c:pt idx="131">
                  <c:v>39198</c:v>
                </c:pt>
                <c:pt idx="132">
                  <c:v>39199</c:v>
                </c:pt>
                <c:pt idx="133">
                  <c:v>39200</c:v>
                </c:pt>
                <c:pt idx="134">
                  <c:v>39201</c:v>
                </c:pt>
                <c:pt idx="135">
                  <c:v>39202</c:v>
                </c:pt>
                <c:pt idx="136">
                  <c:v>39203</c:v>
                </c:pt>
                <c:pt idx="137">
                  <c:v>39204</c:v>
                </c:pt>
                <c:pt idx="138">
                  <c:v>39205</c:v>
                </c:pt>
                <c:pt idx="139">
                  <c:v>39206</c:v>
                </c:pt>
                <c:pt idx="140">
                  <c:v>39207</c:v>
                </c:pt>
                <c:pt idx="141">
                  <c:v>39208</c:v>
                </c:pt>
                <c:pt idx="142">
                  <c:v>39209</c:v>
                </c:pt>
                <c:pt idx="143">
                  <c:v>39210</c:v>
                </c:pt>
                <c:pt idx="144">
                  <c:v>39211</c:v>
                </c:pt>
                <c:pt idx="145">
                  <c:v>39212</c:v>
                </c:pt>
                <c:pt idx="146">
                  <c:v>39213</c:v>
                </c:pt>
                <c:pt idx="147">
                  <c:v>39214</c:v>
                </c:pt>
                <c:pt idx="148">
                  <c:v>39215</c:v>
                </c:pt>
                <c:pt idx="149">
                  <c:v>39216</c:v>
                </c:pt>
                <c:pt idx="150">
                  <c:v>39217</c:v>
                </c:pt>
                <c:pt idx="151">
                  <c:v>39218</c:v>
                </c:pt>
                <c:pt idx="152">
                  <c:v>39219</c:v>
                </c:pt>
                <c:pt idx="153">
                  <c:v>39220</c:v>
                </c:pt>
                <c:pt idx="154">
                  <c:v>39221</c:v>
                </c:pt>
                <c:pt idx="155">
                  <c:v>39222</c:v>
                </c:pt>
                <c:pt idx="156">
                  <c:v>39223</c:v>
                </c:pt>
                <c:pt idx="157">
                  <c:v>39224</c:v>
                </c:pt>
                <c:pt idx="158">
                  <c:v>39225</c:v>
                </c:pt>
                <c:pt idx="159">
                  <c:v>39226</c:v>
                </c:pt>
                <c:pt idx="160">
                  <c:v>39227</c:v>
                </c:pt>
                <c:pt idx="161">
                  <c:v>39228</c:v>
                </c:pt>
                <c:pt idx="162">
                  <c:v>39229</c:v>
                </c:pt>
                <c:pt idx="163">
                  <c:v>39230</c:v>
                </c:pt>
                <c:pt idx="164">
                  <c:v>39231</c:v>
                </c:pt>
                <c:pt idx="165">
                  <c:v>39232</c:v>
                </c:pt>
                <c:pt idx="166">
                  <c:v>39233</c:v>
                </c:pt>
                <c:pt idx="167">
                  <c:v>39234</c:v>
                </c:pt>
                <c:pt idx="168">
                  <c:v>39235</c:v>
                </c:pt>
                <c:pt idx="169">
                  <c:v>39236</c:v>
                </c:pt>
                <c:pt idx="170">
                  <c:v>39237</c:v>
                </c:pt>
                <c:pt idx="171">
                  <c:v>39238</c:v>
                </c:pt>
                <c:pt idx="172">
                  <c:v>39239</c:v>
                </c:pt>
                <c:pt idx="173">
                  <c:v>39240</c:v>
                </c:pt>
                <c:pt idx="174">
                  <c:v>39241</c:v>
                </c:pt>
                <c:pt idx="175">
                  <c:v>39242</c:v>
                </c:pt>
                <c:pt idx="176">
                  <c:v>39243</c:v>
                </c:pt>
                <c:pt idx="177">
                  <c:v>39244</c:v>
                </c:pt>
                <c:pt idx="178">
                  <c:v>39245</c:v>
                </c:pt>
                <c:pt idx="179">
                  <c:v>39246</c:v>
                </c:pt>
                <c:pt idx="180">
                  <c:v>39247</c:v>
                </c:pt>
                <c:pt idx="181">
                  <c:v>39248</c:v>
                </c:pt>
                <c:pt idx="182">
                  <c:v>39249</c:v>
                </c:pt>
                <c:pt idx="183">
                  <c:v>39250</c:v>
                </c:pt>
                <c:pt idx="184">
                  <c:v>39251</c:v>
                </c:pt>
                <c:pt idx="185">
                  <c:v>39252</c:v>
                </c:pt>
                <c:pt idx="186">
                  <c:v>39253</c:v>
                </c:pt>
                <c:pt idx="187">
                  <c:v>39254</c:v>
                </c:pt>
                <c:pt idx="188">
                  <c:v>39255</c:v>
                </c:pt>
                <c:pt idx="189">
                  <c:v>39256</c:v>
                </c:pt>
                <c:pt idx="190">
                  <c:v>39257</c:v>
                </c:pt>
                <c:pt idx="191">
                  <c:v>39258</c:v>
                </c:pt>
                <c:pt idx="192">
                  <c:v>39259</c:v>
                </c:pt>
                <c:pt idx="193">
                  <c:v>39260</c:v>
                </c:pt>
                <c:pt idx="194">
                  <c:v>39261</c:v>
                </c:pt>
                <c:pt idx="195">
                  <c:v>39262</c:v>
                </c:pt>
                <c:pt idx="196">
                  <c:v>39263</c:v>
                </c:pt>
                <c:pt idx="197">
                  <c:v>39264</c:v>
                </c:pt>
                <c:pt idx="198">
                  <c:v>39265</c:v>
                </c:pt>
                <c:pt idx="199">
                  <c:v>39266</c:v>
                </c:pt>
                <c:pt idx="200">
                  <c:v>39267</c:v>
                </c:pt>
                <c:pt idx="201">
                  <c:v>39268</c:v>
                </c:pt>
                <c:pt idx="202">
                  <c:v>39269</c:v>
                </c:pt>
                <c:pt idx="203">
                  <c:v>39270</c:v>
                </c:pt>
                <c:pt idx="204">
                  <c:v>39271</c:v>
                </c:pt>
                <c:pt idx="205">
                  <c:v>39272</c:v>
                </c:pt>
                <c:pt idx="206">
                  <c:v>39273</c:v>
                </c:pt>
                <c:pt idx="207">
                  <c:v>39274</c:v>
                </c:pt>
                <c:pt idx="208">
                  <c:v>39275</c:v>
                </c:pt>
                <c:pt idx="209">
                  <c:v>39276</c:v>
                </c:pt>
                <c:pt idx="210">
                  <c:v>39277</c:v>
                </c:pt>
                <c:pt idx="211">
                  <c:v>39278</c:v>
                </c:pt>
                <c:pt idx="212">
                  <c:v>39279</c:v>
                </c:pt>
                <c:pt idx="213">
                  <c:v>39280</c:v>
                </c:pt>
                <c:pt idx="214">
                  <c:v>39281</c:v>
                </c:pt>
                <c:pt idx="215">
                  <c:v>39282</c:v>
                </c:pt>
                <c:pt idx="216">
                  <c:v>39283</c:v>
                </c:pt>
                <c:pt idx="217">
                  <c:v>39284</c:v>
                </c:pt>
                <c:pt idx="218">
                  <c:v>39285</c:v>
                </c:pt>
                <c:pt idx="219">
                  <c:v>39286</c:v>
                </c:pt>
                <c:pt idx="220">
                  <c:v>39287</c:v>
                </c:pt>
                <c:pt idx="221">
                  <c:v>39288</c:v>
                </c:pt>
                <c:pt idx="222">
                  <c:v>39289</c:v>
                </c:pt>
                <c:pt idx="223">
                  <c:v>39290</c:v>
                </c:pt>
                <c:pt idx="224">
                  <c:v>39291</c:v>
                </c:pt>
                <c:pt idx="225">
                  <c:v>39292</c:v>
                </c:pt>
                <c:pt idx="226">
                  <c:v>39293</c:v>
                </c:pt>
                <c:pt idx="227">
                  <c:v>39294</c:v>
                </c:pt>
                <c:pt idx="228">
                  <c:v>39295</c:v>
                </c:pt>
                <c:pt idx="229">
                  <c:v>39296</c:v>
                </c:pt>
                <c:pt idx="230">
                  <c:v>39297</c:v>
                </c:pt>
                <c:pt idx="231">
                  <c:v>39298</c:v>
                </c:pt>
                <c:pt idx="232">
                  <c:v>39299</c:v>
                </c:pt>
                <c:pt idx="233">
                  <c:v>39300</c:v>
                </c:pt>
                <c:pt idx="234">
                  <c:v>39301</c:v>
                </c:pt>
                <c:pt idx="235">
                  <c:v>39302</c:v>
                </c:pt>
                <c:pt idx="236">
                  <c:v>39303</c:v>
                </c:pt>
                <c:pt idx="237">
                  <c:v>39304</c:v>
                </c:pt>
                <c:pt idx="238">
                  <c:v>39305</c:v>
                </c:pt>
                <c:pt idx="239">
                  <c:v>39306</c:v>
                </c:pt>
                <c:pt idx="240">
                  <c:v>39307</c:v>
                </c:pt>
                <c:pt idx="241">
                  <c:v>39308</c:v>
                </c:pt>
                <c:pt idx="242">
                  <c:v>39309</c:v>
                </c:pt>
                <c:pt idx="243">
                  <c:v>39310</c:v>
                </c:pt>
                <c:pt idx="244">
                  <c:v>39311</c:v>
                </c:pt>
                <c:pt idx="245">
                  <c:v>39312</c:v>
                </c:pt>
                <c:pt idx="246">
                  <c:v>39313</c:v>
                </c:pt>
                <c:pt idx="247">
                  <c:v>39314</c:v>
                </c:pt>
                <c:pt idx="248">
                  <c:v>39315</c:v>
                </c:pt>
                <c:pt idx="249">
                  <c:v>39316</c:v>
                </c:pt>
                <c:pt idx="250">
                  <c:v>39317</c:v>
                </c:pt>
                <c:pt idx="251">
                  <c:v>39318</c:v>
                </c:pt>
                <c:pt idx="252">
                  <c:v>39319</c:v>
                </c:pt>
                <c:pt idx="253">
                  <c:v>39320</c:v>
                </c:pt>
                <c:pt idx="254">
                  <c:v>39321</c:v>
                </c:pt>
                <c:pt idx="255">
                  <c:v>39322</c:v>
                </c:pt>
                <c:pt idx="256">
                  <c:v>39323</c:v>
                </c:pt>
                <c:pt idx="257">
                  <c:v>39324</c:v>
                </c:pt>
                <c:pt idx="258">
                  <c:v>39325</c:v>
                </c:pt>
                <c:pt idx="259">
                  <c:v>39326</c:v>
                </c:pt>
                <c:pt idx="260">
                  <c:v>39327</c:v>
                </c:pt>
                <c:pt idx="261">
                  <c:v>39328</c:v>
                </c:pt>
                <c:pt idx="262">
                  <c:v>39329</c:v>
                </c:pt>
                <c:pt idx="263">
                  <c:v>39330</c:v>
                </c:pt>
                <c:pt idx="264">
                  <c:v>39331</c:v>
                </c:pt>
                <c:pt idx="265">
                  <c:v>39332</c:v>
                </c:pt>
                <c:pt idx="266">
                  <c:v>39333</c:v>
                </c:pt>
                <c:pt idx="267">
                  <c:v>39334</c:v>
                </c:pt>
                <c:pt idx="268">
                  <c:v>39335</c:v>
                </c:pt>
                <c:pt idx="269">
                  <c:v>39336</c:v>
                </c:pt>
                <c:pt idx="270">
                  <c:v>39337</c:v>
                </c:pt>
                <c:pt idx="271">
                  <c:v>39338</c:v>
                </c:pt>
                <c:pt idx="272">
                  <c:v>39339</c:v>
                </c:pt>
                <c:pt idx="273">
                  <c:v>39340</c:v>
                </c:pt>
                <c:pt idx="274">
                  <c:v>39341</c:v>
                </c:pt>
                <c:pt idx="275">
                  <c:v>39342</c:v>
                </c:pt>
                <c:pt idx="276">
                  <c:v>39343</c:v>
                </c:pt>
                <c:pt idx="277">
                  <c:v>39344</c:v>
                </c:pt>
                <c:pt idx="278">
                  <c:v>39345</c:v>
                </c:pt>
                <c:pt idx="279">
                  <c:v>39346</c:v>
                </c:pt>
                <c:pt idx="280">
                  <c:v>39347</c:v>
                </c:pt>
                <c:pt idx="281">
                  <c:v>39348</c:v>
                </c:pt>
                <c:pt idx="282">
                  <c:v>39349</c:v>
                </c:pt>
                <c:pt idx="283">
                  <c:v>39350</c:v>
                </c:pt>
                <c:pt idx="284">
                  <c:v>39351</c:v>
                </c:pt>
                <c:pt idx="285">
                  <c:v>39352</c:v>
                </c:pt>
                <c:pt idx="286">
                  <c:v>39353</c:v>
                </c:pt>
                <c:pt idx="287">
                  <c:v>39354</c:v>
                </c:pt>
                <c:pt idx="288">
                  <c:v>39355</c:v>
                </c:pt>
                <c:pt idx="289">
                  <c:v>39356</c:v>
                </c:pt>
                <c:pt idx="290">
                  <c:v>39357</c:v>
                </c:pt>
                <c:pt idx="291">
                  <c:v>39358</c:v>
                </c:pt>
                <c:pt idx="292">
                  <c:v>39359</c:v>
                </c:pt>
                <c:pt idx="293">
                  <c:v>39360</c:v>
                </c:pt>
                <c:pt idx="294">
                  <c:v>39361</c:v>
                </c:pt>
                <c:pt idx="295">
                  <c:v>39362</c:v>
                </c:pt>
                <c:pt idx="296">
                  <c:v>39363</c:v>
                </c:pt>
                <c:pt idx="297">
                  <c:v>39364</c:v>
                </c:pt>
                <c:pt idx="298">
                  <c:v>39365</c:v>
                </c:pt>
                <c:pt idx="299">
                  <c:v>39366</c:v>
                </c:pt>
                <c:pt idx="300">
                  <c:v>39367</c:v>
                </c:pt>
                <c:pt idx="301">
                  <c:v>39368</c:v>
                </c:pt>
                <c:pt idx="302">
                  <c:v>39369</c:v>
                </c:pt>
                <c:pt idx="303">
                  <c:v>39370</c:v>
                </c:pt>
                <c:pt idx="304">
                  <c:v>39371</c:v>
                </c:pt>
                <c:pt idx="305">
                  <c:v>39372</c:v>
                </c:pt>
                <c:pt idx="306">
                  <c:v>39373</c:v>
                </c:pt>
                <c:pt idx="307">
                  <c:v>39374</c:v>
                </c:pt>
                <c:pt idx="308">
                  <c:v>39375</c:v>
                </c:pt>
                <c:pt idx="309">
                  <c:v>39376</c:v>
                </c:pt>
                <c:pt idx="310">
                  <c:v>39377</c:v>
                </c:pt>
                <c:pt idx="311">
                  <c:v>39378</c:v>
                </c:pt>
                <c:pt idx="312">
                  <c:v>39379</c:v>
                </c:pt>
                <c:pt idx="313">
                  <c:v>39380</c:v>
                </c:pt>
                <c:pt idx="314">
                  <c:v>39381</c:v>
                </c:pt>
                <c:pt idx="315">
                  <c:v>39382</c:v>
                </c:pt>
                <c:pt idx="316">
                  <c:v>39383</c:v>
                </c:pt>
                <c:pt idx="317">
                  <c:v>39384</c:v>
                </c:pt>
                <c:pt idx="318">
                  <c:v>39385</c:v>
                </c:pt>
                <c:pt idx="319">
                  <c:v>39386</c:v>
                </c:pt>
                <c:pt idx="320">
                  <c:v>39387</c:v>
                </c:pt>
                <c:pt idx="321">
                  <c:v>39388</c:v>
                </c:pt>
                <c:pt idx="322">
                  <c:v>39389</c:v>
                </c:pt>
                <c:pt idx="323">
                  <c:v>39390</c:v>
                </c:pt>
                <c:pt idx="324">
                  <c:v>39391</c:v>
                </c:pt>
                <c:pt idx="325">
                  <c:v>39392</c:v>
                </c:pt>
                <c:pt idx="326">
                  <c:v>39393</c:v>
                </c:pt>
                <c:pt idx="327">
                  <c:v>39394</c:v>
                </c:pt>
                <c:pt idx="328">
                  <c:v>39395</c:v>
                </c:pt>
                <c:pt idx="329">
                  <c:v>39396</c:v>
                </c:pt>
                <c:pt idx="330">
                  <c:v>39397</c:v>
                </c:pt>
                <c:pt idx="331">
                  <c:v>39398</c:v>
                </c:pt>
                <c:pt idx="332">
                  <c:v>39399</c:v>
                </c:pt>
                <c:pt idx="333">
                  <c:v>39400</c:v>
                </c:pt>
                <c:pt idx="334">
                  <c:v>39401</c:v>
                </c:pt>
                <c:pt idx="335">
                  <c:v>39402</c:v>
                </c:pt>
                <c:pt idx="336">
                  <c:v>39403</c:v>
                </c:pt>
                <c:pt idx="337">
                  <c:v>39404</c:v>
                </c:pt>
                <c:pt idx="338">
                  <c:v>39405</c:v>
                </c:pt>
                <c:pt idx="339">
                  <c:v>39406</c:v>
                </c:pt>
                <c:pt idx="340">
                  <c:v>39407</c:v>
                </c:pt>
                <c:pt idx="341">
                  <c:v>39408</c:v>
                </c:pt>
                <c:pt idx="342">
                  <c:v>39409</c:v>
                </c:pt>
                <c:pt idx="343">
                  <c:v>39410</c:v>
                </c:pt>
                <c:pt idx="344">
                  <c:v>39411</c:v>
                </c:pt>
                <c:pt idx="345">
                  <c:v>39412</c:v>
                </c:pt>
                <c:pt idx="346">
                  <c:v>39413</c:v>
                </c:pt>
                <c:pt idx="347">
                  <c:v>39414</c:v>
                </c:pt>
                <c:pt idx="348">
                  <c:v>39415</c:v>
                </c:pt>
                <c:pt idx="349">
                  <c:v>39416</c:v>
                </c:pt>
                <c:pt idx="350">
                  <c:v>39417</c:v>
                </c:pt>
                <c:pt idx="351">
                  <c:v>39418</c:v>
                </c:pt>
                <c:pt idx="352">
                  <c:v>39419</c:v>
                </c:pt>
                <c:pt idx="353">
                  <c:v>39420</c:v>
                </c:pt>
                <c:pt idx="354">
                  <c:v>39421</c:v>
                </c:pt>
                <c:pt idx="355">
                  <c:v>39422</c:v>
                </c:pt>
                <c:pt idx="356">
                  <c:v>39423</c:v>
                </c:pt>
                <c:pt idx="357">
                  <c:v>39424</c:v>
                </c:pt>
                <c:pt idx="358">
                  <c:v>39425</c:v>
                </c:pt>
                <c:pt idx="359">
                  <c:v>39426</c:v>
                </c:pt>
                <c:pt idx="360">
                  <c:v>39427</c:v>
                </c:pt>
                <c:pt idx="361">
                  <c:v>39428</c:v>
                </c:pt>
                <c:pt idx="362">
                  <c:v>39429</c:v>
                </c:pt>
                <c:pt idx="363">
                  <c:v>39430</c:v>
                </c:pt>
                <c:pt idx="364">
                  <c:v>39431</c:v>
                </c:pt>
                <c:pt idx="365">
                  <c:v>39432</c:v>
                </c:pt>
                <c:pt idx="366">
                  <c:v>39433</c:v>
                </c:pt>
                <c:pt idx="367">
                  <c:v>39434</c:v>
                </c:pt>
                <c:pt idx="368">
                  <c:v>39435</c:v>
                </c:pt>
                <c:pt idx="369">
                  <c:v>39436</c:v>
                </c:pt>
                <c:pt idx="370">
                  <c:v>39437</c:v>
                </c:pt>
                <c:pt idx="371">
                  <c:v>39438</c:v>
                </c:pt>
                <c:pt idx="372">
                  <c:v>39439</c:v>
                </c:pt>
                <c:pt idx="373">
                  <c:v>39440</c:v>
                </c:pt>
                <c:pt idx="374">
                  <c:v>39441</c:v>
                </c:pt>
                <c:pt idx="375">
                  <c:v>39442</c:v>
                </c:pt>
                <c:pt idx="376">
                  <c:v>39443</c:v>
                </c:pt>
                <c:pt idx="377">
                  <c:v>39444</c:v>
                </c:pt>
                <c:pt idx="378">
                  <c:v>39445</c:v>
                </c:pt>
                <c:pt idx="379">
                  <c:v>39446</c:v>
                </c:pt>
                <c:pt idx="380">
                  <c:v>39447</c:v>
                </c:pt>
                <c:pt idx="381">
                  <c:v>39448</c:v>
                </c:pt>
                <c:pt idx="382">
                  <c:v>39449</c:v>
                </c:pt>
                <c:pt idx="383">
                  <c:v>39450</c:v>
                </c:pt>
                <c:pt idx="384">
                  <c:v>39451</c:v>
                </c:pt>
                <c:pt idx="385">
                  <c:v>39452</c:v>
                </c:pt>
                <c:pt idx="386">
                  <c:v>39453</c:v>
                </c:pt>
                <c:pt idx="387">
                  <c:v>39454</c:v>
                </c:pt>
                <c:pt idx="388">
                  <c:v>39455</c:v>
                </c:pt>
                <c:pt idx="389">
                  <c:v>39456</c:v>
                </c:pt>
                <c:pt idx="390">
                  <c:v>39457</c:v>
                </c:pt>
                <c:pt idx="391">
                  <c:v>39458</c:v>
                </c:pt>
                <c:pt idx="392">
                  <c:v>39459</c:v>
                </c:pt>
                <c:pt idx="393">
                  <c:v>39460</c:v>
                </c:pt>
                <c:pt idx="394">
                  <c:v>39461</c:v>
                </c:pt>
                <c:pt idx="395">
                  <c:v>39462</c:v>
                </c:pt>
                <c:pt idx="396">
                  <c:v>39463</c:v>
                </c:pt>
                <c:pt idx="397">
                  <c:v>39464</c:v>
                </c:pt>
                <c:pt idx="398">
                  <c:v>39465</c:v>
                </c:pt>
                <c:pt idx="399">
                  <c:v>39466</c:v>
                </c:pt>
                <c:pt idx="400">
                  <c:v>39467</c:v>
                </c:pt>
                <c:pt idx="401">
                  <c:v>39468</c:v>
                </c:pt>
                <c:pt idx="402">
                  <c:v>39469</c:v>
                </c:pt>
                <c:pt idx="403">
                  <c:v>39470</c:v>
                </c:pt>
                <c:pt idx="404">
                  <c:v>39471</c:v>
                </c:pt>
                <c:pt idx="405">
                  <c:v>39472</c:v>
                </c:pt>
                <c:pt idx="406">
                  <c:v>39473</c:v>
                </c:pt>
                <c:pt idx="407">
                  <c:v>39474</c:v>
                </c:pt>
                <c:pt idx="408">
                  <c:v>39475</c:v>
                </c:pt>
                <c:pt idx="409">
                  <c:v>39476</c:v>
                </c:pt>
                <c:pt idx="410">
                  <c:v>39477</c:v>
                </c:pt>
                <c:pt idx="411">
                  <c:v>39478</c:v>
                </c:pt>
                <c:pt idx="412">
                  <c:v>39479</c:v>
                </c:pt>
                <c:pt idx="413">
                  <c:v>39480</c:v>
                </c:pt>
                <c:pt idx="414">
                  <c:v>39481</c:v>
                </c:pt>
                <c:pt idx="415">
                  <c:v>39482</c:v>
                </c:pt>
                <c:pt idx="416">
                  <c:v>39483</c:v>
                </c:pt>
                <c:pt idx="417">
                  <c:v>39484</c:v>
                </c:pt>
                <c:pt idx="418">
                  <c:v>39485</c:v>
                </c:pt>
                <c:pt idx="419">
                  <c:v>39486</c:v>
                </c:pt>
                <c:pt idx="420">
                  <c:v>39487</c:v>
                </c:pt>
                <c:pt idx="421">
                  <c:v>39488</c:v>
                </c:pt>
                <c:pt idx="422">
                  <c:v>39489</c:v>
                </c:pt>
                <c:pt idx="423">
                  <c:v>39490</c:v>
                </c:pt>
                <c:pt idx="424">
                  <c:v>39491</c:v>
                </c:pt>
                <c:pt idx="425">
                  <c:v>39492</c:v>
                </c:pt>
                <c:pt idx="426">
                  <c:v>39493</c:v>
                </c:pt>
                <c:pt idx="427">
                  <c:v>39494</c:v>
                </c:pt>
                <c:pt idx="428">
                  <c:v>39495</c:v>
                </c:pt>
                <c:pt idx="429">
                  <c:v>39496</c:v>
                </c:pt>
                <c:pt idx="430">
                  <c:v>39497</c:v>
                </c:pt>
                <c:pt idx="431">
                  <c:v>39498</c:v>
                </c:pt>
                <c:pt idx="432">
                  <c:v>39499</c:v>
                </c:pt>
                <c:pt idx="433">
                  <c:v>39500</c:v>
                </c:pt>
                <c:pt idx="434">
                  <c:v>39501</c:v>
                </c:pt>
                <c:pt idx="435">
                  <c:v>39502</c:v>
                </c:pt>
                <c:pt idx="436">
                  <c:v>39503</c:v>
                </c:pt>
                <c:pt idx="437">
                  <c:v>39504</c:v>
                </c:pt>
                <c:pt idx="438">
                  <c:v>39505</c:v>
                </c:pt>
                <c:pt idx="439">
                  <c:v>39506</c:v>
                </c:pt>
                <c:pt idx="440">
                  <c:v>39507</c:v>
                </c:pt>
                <c:pt idx="441">
                  <c:v>39508</c:v>
                </c:pt>
                <c:pt idx="442">
                  <c:v>39509</c:v>
                </c:pt>
                <c:pt idx="443">
                  <c:v>39510</c:v>
                </c:pt>
                <c:pt idx="444">
                  <c:v>39511</c:v>
                </c:pt>
                <c:pt idx="445">
                  <c:v>39512</c:v>
                </c:pt>
                <c:pt idx="446">
                  <c:v>39513</c:v>
                </c:pt>
                <c:pt idx="447">
                  <c:v>39514</c:v>
                </c:pt>
                <c:pt idx="448">
                  <c:v>39515</c:v>
                </c:pt>
                <c:pt idx="449">
                  <c:v>39516</c:v>
                </c:pt>
                <c:pt idx="450">
                  <c:v>39517</c:v>
                </c:pt>
                <c:pt idx="451">
                  <c:v>39518</c:v>
                </c:pt>
                <c:pt idx="452">
                  <c:v>39519</c:v>
                </c:pt>
                <c:pt idx="453">
                  <c:v>39520</c:v>
                </c:pt>
                <c:pt idx="454">
                  <c:v>39521</c:v>
                </c:pt>
                <c:pt idx="455">
                  <c:v>39522</c:v>
                </c:pt>
                <c:pt idx="456">
                  <c:v>39523</c:v>
                </c:pt>
                <c:pt idx="457">
                  <c:v>39524</c:v>
                </c:pt>
                <c:pt idx="458">
                  <c:v>39525</c:v>
                </c:pt>
                <c:pt idx="459">
                  <c:v>39526</c:v>
                </c:pt>
                <c:pt idx="460">
                  <c:v>39527</c:v>
                </c:pt>
                <c:pt idx="461">
                  <c:v>39528</c:v>
                </c:pt>
                <c:pt idx="462">
                  <c:v>39529</c:v>
                </c:pt>
                <c:pt idx="463">
                  <c:v>39530</c:v>
                </c:pt>
                <c:pt idx="464">
                  <c:v>39531</c:v>
                </c:pt>
                <c:pt idx="465">
                  <c:v>39532</c:v>
                </c:pt>
                <c:pt idx="466">
                  <c:v>39533</c:v>
                </c:pt>
                <c:pt idx="467">
                  <c:v>39534</c:v>
                </c:pt>
                <c:pt idx="468">
                  <c:v>39535</c:v>
                </c:pt>
                <c:pt idx="469">
                  <c:v>39536</c:v>
                </c:pt>
                <c:pt idx="470">
                  <c:v>39537</c:v>
                </c:pt>
                <c:pt idx="471">
                  <c:v>39538</c:v>
                </c:pt>
                <c:pt idx="472">
                  <c:v>39539</c:v>
                </c:pt>
                <c:pt idx="473">
                  <c:v>39540</c:v>
                </c:pt>
                <c:pt idx="474">
                  <c:v>39541</c:v>
                </c:pt>
                <c:pt idx="475">
                  <c:v>39542</c:v>
                </c:pt>
                <c:pt idx="476">
                  <c:v>39543</c:v>
                </c:pt>
                <c:pt idx="477">
                  <c:v>39544</c:v>
                </c:pt>
                <c:pt idx="478">
                  <c:v>39545</c:v>
                </c:pt>
                <c:pt idx="479">
                  <c:v>39546</c:v>
                </c:pt>
                <c:pt idx="480">
                  <c:v>39547</c:v>
                </c:pt>
                <c:pt idx="481">
                  <c:v>39548</c:v>
                </c:pt>
                <c:pt idx="482">
                  <c:v>39549</c:v>
                </c:pt>
                <c:pt idx="483">
                  <c:v>39550</c:v>
                </c:pt>
                <c:pt idx="484">
                  <c:v>39551</c:v>
                </c:pt>
                <c:pt idx="485">
                  <c:v>39552</c:v>
                </c:pt>
                <c:pt idx="486">
                  <c:v>39553</c:v>
                </c:pt>
                <c:pt idx="487">
                  <c:v>39554</c:v>
                </c:pt>
                <c:pt idx="488">
                  <c:v>39555</c:v>
                </c:pt>
                <c:pt idx="489">
                  <c:v>39556</c:v>
                </c:pt>
                <c:pt idx="490">
                  <c:v>39557</c:v>
                </c:pt>
                <c:pt idx="491">
                  <c:v>39558</c:v>
                </c:pt>
                <c:pt idx="492">
                  <c:v>39559</c:v>
                </c:pt>
                <c:pt idx="493">
                  <c:v>39560</c:v>
                </c:pt>
                <c:pt idx="494">
                  <c:v>39561</c:v>
                </c:pt>
                <c:pt idx="495">
                  <c:v>39562</c:v>
                </c:pt>
                <c:pt idx="496">
                  <c:v>39563</c:v>
                </c:pt>
                <c:pt idx="497">
                  <c:v>39564</c:v>
                </c:pt>
                <c:pt idx="498">
                  <c:v>39565</c:v>
                </c:pt>
                <c:pt idx="499">
                  <c:v>39566</c:v>
                </c:pt>
                <c:pt idx="500">
                  <c:v>39567</c:v>
                </c:pt>
                <c:pt idx="501">
                  <c:v>39568</c:v>
                </c:pt>
                <c:pt idx="502">
                  <c:v>39569</c:v>
                </c:pt>
                <c:pt idx="503">
                  <c:v>39570</c:v>
                </c:pt>
                <c:pt idx="504">
                  <c:v>39571</c:v>
                </c:pt>
                <c:pt idx="505">
                  <c:v>39572</c:v>
                </c:pt>
                <c:pt idx="506">
                  <c:v>39573</c:v>
                </c:pt>
                <c:pt idx="507">
                  <c:v>39574</c:v>
                </c:pt>
                <c:pt idx="508">
                  <c:v>39575</c:v>
                </c:pt>
                <c:pt idx="509">
                  <c:v>39576</c:v>
                </c:pt>
                <c:pt idx="510">
                  <c:v>39577</c:v>
                </c:pt>
                <c:pt idx="511">
                  <c:v>39578</c:v>
                </c:pt>
                <c:pt idx="512">
                  <c:v>39579</c:v>
                </c:pt>
                <c:pt idx="513">
                  <c:v>39580</c:v>
                </c:pt>
                <c:pt idx="514">
                  <c:v>39581</c:v>
                </c:pt>
                <c:pt idx="515">
                  <c:v>39582</c:v>
                </c:pt>
                <c:pt idx="516">
                  <c:v>39583</c:v>
                </c:pt>
                <c:pt idx="517">
                  <c:v>39584</c:v>
                </c:pt>
                <c:pt idx="518">
                  <c:v>39585</c:v>
                </c:pt>
                <c:pt idx="519">
                  <c:v>39586</c:v>
                </c:pt>
                <c:pt idx="520">
                  <c:v>39587</c:v>
                </c:pt>
                <c:pt idx="521">
                  <c:v>39588</c:v>
                </c:pt>
                <c:pt idx="522">
                  <c:v>39589</c:v>
                </c:pt>
                <c:pt idx="523">
                  <c:v>39590</c:v>
                </c:pt>
                <c:pt idx="524">
                  <c:v>39591</c:v>
                </c:pt>
                <c:pt idx="525">
                  <c:v>39592</c:v>
                </c:pt>
                <c:pt idx="526">
                  <c:v>39593</c:v>
                </c:pt>
                <c:pt idx="527">
                  <c:v>39594</c:v>
                </c:pt>
                <c:pt idx="528">
                  <c:v>39595</c:v>
                </c:pt>
                <c:pt idx="529">
                  <c:v>39596</c:v>
                </c:pt>
                <c:pt idx="530">
                  <c:v>39597</c:v>
                </c:pt>
                <c:pt idx="531">
                  <c:v>39598</c:v>
                </c:pt>
                <c:pt idx="532">
                  <c:v>39599</c:v>
                </c:pt>
                <c:pt idx="533">
                  <c:v>39600</c:v>
                </c:pt>
                <c:pt idx="534">
                  <c:v>39601</c:v>
                </c:pt>
                <c:pt idx="535">
                  <c:v>39602</c:v>
                </c:pt>
                <c:pt idx="536">
                  <c:v>39603</c:v>
                </c:pt>
                <c:pt idx="537">
                  <c:v>39604</c:v>
                </c:pt>
                <c:pt idx="538">
                  <c:v>39605</c:v>
                </c:pt>
                <c:pt idx="539">
                  <c:v>39606</c:v>
                </c:pt>
                <c:pt idx="540">
                  <c:v>39607</c:v>
                </c:pt>
                <c:pt idx="541">
                  <c:v>39608</c:v>
                </c:pt>
                <c:pt idx="542">
                  <c:v>39609</c:v>
                </c:pt>
                <c:pt idx="543">
                  <c:v>39610</c:v>
                </c:pt>
                <c:pt idx="544">
                  <c:v>39611</c:v>
                </c:pt>
                <c:pt idx="545">
                  <c:v>39612</c:v>
                </c:pt>
                <c:pt idx="546">
                  <c:v>39613</c:v>
                </c:pt>
                <c:pt idx="547">
                  <c:v>39614</c:v>
                </c:pt>
                <c:pt idx="548">
                  <c:v>39615</c:v>
                </c:pt>
                <c:pt idx="549">
                  <c:v>39616</c:v>
                </c:pt>
                <c:pt idx="550">
                  <c:v>39617</c:v>
                </c:pt>
                <c:pt idx="551">
                  <c:v>39618</c:v>
                </c:pt>
                <c:pt idx="552">
                  <c:v>39619</c:v>
                </c:pt>
                <c:pt idx="553">
                  <c:v>39620</c:v>
                </c:pt>
                <c:pt idx="554">
                  <c:v>39621</c:v>
                </c:pt>
                <c:pt idx="555">
                  <c:v>39622</c:v>
                </c:pt>
                <c:pt idx="556">
                  <c:v>39623</c:v>
                </c:pt>
                <c:pt idx="557">
                  <c:v>39624</c:v>
                </c:pt>
                <c:pt idx="558">
                  <c:v>39625</c:v>
                </c:pt>
                <c:pt idx="559">
                  <c:v>39626</c:v>
                </c:pt>
                <c:pt idx="560">
                  <c:v>39627</c:v>
                </c:pt>
                <c:pt idx="561">
                  <c:v>39628</c:v>
                </c:pt>
                <c:pt idx="562">
                  <c:v>39629</c:v>
                </c:pt>
                <c:pt idx="563">
                  <c:v>39630</c:v>
                </c:pt>
                <c:pt idx="564">
                  <c:v>39631</c:v>
                </c:pt>
                <c:pt idx="565">
                  <c:v>39632</c:v>
                </c:pt>
                <c:pt idx="566">
                  <c:v>39633</c:v>
                </c:pt>
                <c:pt idx="567">
                  <c:v>39634</c:v>
                </c:pt>
                <c:pt idx="568">
                  <c:v>39635</c:v>
                </c:pt>
                <c:pt idx="569">
                  <c:v>39636</c:v>
                </c:pt>
                <c:pt idx="570">
                  <c:v>39637</c:v>
                </c:pt>
                <c:pt idx="571">
                  <c:v>39638</c:v>
                </c:pt>
                <c:pt idx="572">
                  <c:v>39639</c:v>
                </c:pt>
                <c:pt idx="573">
                  <c:v>39640</c:v>
                </c:pt>
                <c:pt idx="574">
                  <c:v>39641</c:v>
                </c:pt>
                <c:pt idx="575">
                  <c:v>39642</c:v>
                </c:pt>
                <c:pt idx="576">
                  <c:v>39643</c:v>
                </c:pt>
                <c:pt idx="577">
                  <c:v>39644</c:v>
                </c:pt>
                <c:pt idx="578">
                  <c:v>39645</c:v>
                </c:pt>
                <c:pt idx="579">
                  <c:v>39646</c:v>
                </c:pt>
                <c:pt idx="580">
                  <c:v>39647</c:v>
                </c:pt>
                <c:pt idx="581">
                  <c:v>39648</c:v>
                </c:pt>
                <c:pt idx="582">
                  <c:v>39649</c:v>
                </c:pt>
                <c:pt idx="583">
                  <c:v>39650</c:v>
                </c:pt>
                <c:pt idx="584">
                  <c:v>39651</c:v>
                </c:pt>
                <c:pt idx="585">
                  <c:v>39652</c:v>
                </c:pt>
                <c:pt idx="586">
                  <c:v>39653</c:v>
                </c:pt>
                <c:pt idx="587">
                  <c:v>39654</c:v>
                </c:pt>
                <c:pt idx="588">
                  <c:v>39655</c:v>
                </c:pt>
                <c:pt idx="589">
                  <c:v>39656</c:v>
                </c:pt>
                <c:pt idx="590">
                  <c:v>39657</c:v>
                </c:pt>
                <c:pt idx="591">
                  <c:v>39658</c:v>
                </c:pt>
                <c:pt idx="592">
                  <c:v>39659</c:v>
                </c:pt>
                <c:pt idx="593">
                  <c:v>39660</c:v>
                </c:pt>
                <c:pt idx="594">
                  <c:v>39661</c:v>
                </c:pt>
                <c:pt idx="595">
                  <c:v>39662</c:v>
                </c:pt>
                <c:pt idx="596">
                  <c:v>39663</c:v>
                </c:pt>
                <c:pt idx="597">
                  <c:v>39664</c:v>
                </c:pt>
                <c:pt idx="598">
                  <c:v>39665</c:v>
                </c:pt>
                <c:pt idx="599">
                  <c:v>39666</c:v>
                </c:pt>
                <c:pt idx="600">
                  <c:v>39667</c:v>
                </c:pt>
                <c:pt idx="601">
                  <c:v>39668</c:v>
                </c:pt>
                <c:pt idx="602">
                  <c:v>39669</c:v>
                </c:pt>
                <c:pt idx="603">
                  <c:v>39670</c:v>
                </c:pt>
                <c:pt idx="604">
                  <c:v>39671</c:v>
                </c:pt>
                <c:pt idx="605">
                  <c:v>39672</c:v>
                </c:pt>
                <c:pt idx="606">
                  <c:v>39673</c:v>
                </c:pt>
                <c:pt idx="607">
                  <c:v>39674</c:v>
                </c:pt>
                <c:pt idx="608">
                  <c:v>39675</c:v>
                </c:pt>
                <c:pt idx="609">
                  <c:v>39676</c:v>
                </c:pt>
                <c:pt idx="610">
                  <c:v>39677</c:v>
                </c:pt>
                <c:pt idx="611">
                  <c:v>39678</c:v>
                </c:pt>
                <c:pt idx="612">
                  <c:v>39679</c:v>
                </c:pt>
                <c:pt idx="613">
                  <c:v>39680</c:v>
                </c:pt>
                <c:pt idx="614">
                  <c:v>39681</c:v>
                </c:pt>
                <c:pt idx="615">
                  <c:v>39682</c:v>
                </c:pt>
                <c:pt idx="616">
                  <c:v>39683</c:v>
                </c:pt>
                <c:pt idx="617">
                  <c:v>39684</c:v>
                </c:pt>
                <c:pt idx="618">
                  <c:v>39685</c:v>
                </c:pt>
                <c:pt idx="619">
                  <c:v>39686</c:v>
                </c:pt>
                <c:pt idx="620">
                  <c:v>39687</c:v>
                </c:pt>
                <c:pt idx="621">
                  <c:v>39688</c:v>
                </c:pt>
                <c:pt idx="622">
                  <c:v>39689</c:v>
                </c:pt>
                <c:pt idx="623">
                  <c:v>39690</c:v>
                </c:pt>
                <c:pt idx="624">
                  <c:v>39691</c:v>
                </c:pt>
                <c:pt idx="625">
                  <c:v>39692</c:v>
                </c:pt>
                <c:pt idx="626">
                  <c:v>39693</c:v>
                </c:pt>
                <c:pt idx="627">
                  <c:v>39694</c:v>
                </c:pt>
                <c:pt idx="628">
                  <c:v>39695</c:v>
                </c:pt>
                <c:pt idx="629">
                  <c:v>39696</c:v>
                </c:pt>
                <c:pt idx="630">
                  <c:v>39697</c:v>
                </c:pt>
                <c:pt idx="631">
                  <c:v>39698</c:v>
                </c:pt>
                <c:pt idx="632">
                  <c:v>39699</c:v>
                </c:pt>
                <c:pt idx="633">
                  <c:v>39700</c:v>
                </c:pt>
                <c:pt idx="634">
                  <c:v>39701</c:v>
                </c:pt>
                <c:pt idx="635">
                  <c:v>39702</c:v>
                </c:pt>
                <c:pt idx="636">
                  <c:v>39703</c:v>
                </c:pt>
                <c:pt idx="637">
                  <c:v>39704</c:v>
                </c:pt>
                <c:pt idx="638">
                  <c:v>39705</c:v>
                </c:pt>
                <c:pt idx="639">
                  <c:v>39706</c:v>
                </c:pt>
                <c:pt idx="640">
                  <c:v>39707</c:v>
                </c:pt>
                <c:pt idx="641">
                  <c:v>39708</c:v>
                </c:pt>
                <c:pt idx="642">
                  <c:v>39709</c:v>
                </c:pt>
                <c:pt idx="643">
                  <c:v>39710</c:v>
                </c:pt>
                <c:pt idx="644">
                  <c:v>39711</c:v>
                </c:pt>
                <c:pt idx="645">
                  <c:v>39712</c:v>
                </c:pt>
                <c:pt idx="646">
                  <c:v>39713</c:v>
                </c:pt>
                <c:pt idx="647">
                  <c:v>39714</c:v>
                </c:pt>
                <c:pt idx="648">
                  <c:v>39715</c:v>
                </c:pt>
                <c:pt idx="649">
                  <c:v>39716</c:v>
                </c:pt>
                <c:pt idx="650">
                  <c:v>39717</c:v>
                </c:pt>
                <c:pt idx="651">
                  <c:v>39718</c:v>
                </c:pt>
                <c:pt idx="652">
                  <c:v>39719</c:v>
                </c:pt>
                <c:pt idx="653">
                  <c:v>39720</c:v>
                </c:pt>
                <c:pt idx="654">
                  <c:v>39721</c:v>
                </c:pt>
                <c:pt idx="655">
                  <c:v>39722</c:v>
                </c:pt>
                <c:pt idx="656">
                  <c:v>39723</c:v>
                </c:pt>
                <c:pt idx="657">
                  <c:v>39724</c:v>
                </c:pt>
                <c:pt idx="658">
                  <c:v>39725</c:v>
                </c:pt>
                <c:pt idx="659">
                  <c:v>39726</c:v>
                </c:pt>
                <c:pt idx="660">
                  <c:v>39727</c:v>
                </c:pt>
                <c:pt idx="661">
                  <c:v>39728</c:v>
                </c:pt>
                <c:pt idx="662">
                  <c:v>39729</c:v>
                </c:pt>
                <c:pt idx="663">
                  <c:v>39730</c:v>
                </c:pt>
                <c:pt idx="664">
                  <c:v>39731</c:v>
                </c:pt>
                <c:pt idx="665">
                  <c:v>39732</c:v>
                </c:pt>
                <c:pt idx="666">
                  <c:v>39733</c:v>
                </c:pt>
                <c:pt idx="667">
                  <c:v>39734</c:v>
                </c:pt>
                <c:pt idx="668">
                  <c:v>39735</c:v>
                </c:pt>
                <c:pt idx="669">
                  <c:v>39736</c:v>
                </c:pt>
                <c:pt idx="670">
                  <c:v>39737</c:v>
                </c:pt>
                <c:pt idx="671">
                  <c:v>39738</c:v>
                </c:pt>
                <c:pt idx="672">
                  <c:v>39739</c:v>
                </c:pt>
                <c:pt idx="673">
                  <c:v>39740</c:v>
                </c:pt>
                <c:pt idx="674">
                  <c:v>39741</c:v>
                </c:pt>
                <c:pt idx="675">
                  <c:v>39742</c:v>
                </c:pt>
                <c:pt idx="676">
                  <c:v>39743</c:v>
                </c:pt>
                <c:pt idx="677">
                  <c:v>39744</c:v>
                </c:pt>
                <c:pt idx="678">
                  <c:v>39745</c:v>
                </c:pt>
                <c:pt idx="679">
                  <c:v>39746</c:v>
                </c:pt>
                <c:pt idx="680">
                  <c:v>39747</c:v>
                </c:pt>
                <c:pt idx="681">
                  <c:v>39748</c:v>
                </c:pt>
                <c:pt idx="682">
                  <c:v>39749</c:v>
                </c:pt>
                <c:pt idx="683">
                  <c:v>39750</c:v>
                </c:pt>
                <c:pt idx="684">
                  <c:v>39751</c:v>
                </c:pt>
                <c:pt idx="685">
                  <c:v>39752</c:v>
                </c:pt>
                <c:pt idx="686">
                  <c:v>39753</c:v>
                </c:pt>
                <c:pt idx="687">
                  <c:v>39754</c:v>
                </c:pt>
                <c:pt idx="688">
                  <c:v>39755</c:v>
                </c:pt>
                <c:pt idx="689">
                  <c:v>39756</c:v>
                </c:pt>
                <c:pt idx="690">
                  <c:v>39757</c:v>
                </c:pt>
                <c:pt idx="691">
                  <c:v>39758</c:v>
                </c:pt>
                <c:pt idx="692">
                  <c:v>39759</c:v>
                </c:pt>
                <c:pt idx="693">
                  <c:v>39760</c:v>
                </c:pt>
                <c:pt idx="694">
                  <c:v>39761</c:v>
                </c:pt>
                <c:pt idx="695">
                  <c:v>39762</c:v>
                </c:pt>
                <c:pt idx="696">
                  <c:v>39763</c:v>
                </c:pt>
                <c:pt idx="697">
                  <c:v>39764</c:v>
                </c:pt>
                <c:pt idx="698">
                  <c:v>39765</c:v>
                </c:pt>
                <c:pt idx="699">
                  <c:v>39766</c:v>
                </c:pt>
                <c:pt idx="700">
                  <c:v>39767</c:v>
                </c:pt>
                <c:pt idx="701">
                  <c:v>39768</c:v>
                </c:pt>
                <c:pt idx="702">
                  <c:v>39769</c:v>
                </c:pt>
                <c:pt idx="703">
                  <c:v>39770</c:v>
                </c:pt>
                <c:pt idx="704">
                  <c:v>39771</c:v>
                </c:pt>
                <c:pt idx="705">
                  <c:v>39772</c:v>
                </c:pt>
                <c:pt idx="706">
                  <c:v>39773</c:v>
                </c:pt>
                <c:pt idx="707">
                  <c:v>39774</c:v>
                </c:pt>
                <c:pt idx="708">
                  <c:v>39775</c:v>
                </c:pt>
                <c:pt idx="709">
                  <c:v>39776</c:v>
                </c:pt>
                <c:pt idx="710">
                  <c:v>39777</c:v>
                </c:pt>
                <c:pt idx="711">
                  <c:v>39778</c:v>
                </c:pt>
                <c:pt idx="712">
                  <c:v>39779</c:v>
                </c:pt>
                <c:pt idx="713">
                  <c:v>39780</c:v>
                </c:pt>
                <c:pt idx="714">
                  <c:v>39781</c:v>
                </c:pt>
                <c:pt idx="715">
                  <c:v>39782</c:v>
                </c:pt>
                <c:pt idx="716">
                  <c:v>39783</c:v>
                </c:pt>
                <c:pt idx="717">
                  <c:v>39784</c:v>
                </c:pt>
                <c:pt idx="718">
                  <c:v>39785</c:v>
                </c:pt>
                <c:pt idx="719">
                  <c:v>39786</c:v>
                </c:pt>
                <c:pt idx="720">
                  <c:v>39787</c:v>
                </c:pt>
                <c:pt idx="721">
                  <c:v>39788</c:v>
                </c:pt>
                <c:pt idx="722">
                  <c:v>39789</c:v>
                </c:pt>
                <c:pt idx="723">
                  <c:v>39790</c:v>
                </c:pt>
                <c:pt idx="724">
                  <c:v>39791</c:v>
                </c:pt>
                <c:pt idx="725">
                  <c:v>39792</c:v>
                </c:pt>
                <c:pt idx="726">
                  <c:v>39793</c:v>
                </c:pt>
                <c:pt idx="727">
                  <c:v>39794</c:v>
                </c:pt>
                <c:pt idx="728">
                  <c:v>39795</c:v>
                </c:pt>
                <c:pt idx="729">
                  <c:v>39796</c:v>
                </c:pt>
                <c:pt idx="730">
                  <c:v>39797</c:v>
                </c:pt>
                <c:pt idx="731">
                  <c:v>39798</c:v>
                </c:pt>
                <c:pt idx="732">
                  <c:v>39799</c:v>
                </c:pt>
                <c:pt idx="733">
                  <c:v>39800</c:v>
                </c:pt>
                <c:pt idx="734">
                  <c:v>39801</c:v>
                </c:pt>
                <c:pt idx="735">
                  <c:v>39802</c:v>
                </c:pt>
                <c:pt idx="736">
                  <c:v>39803</c:v>
                </c:pt>
                <c:pt idx="737">
                  <c:v>39804</c:v>
                </c:pt>
                <c:pt idx="738">
                  <c:v>39805</c:v>
                </c:pt>
                <c:pt idx="739">
                  <c:v>39806</c:v>
                </c:pt>
                <c:pt idx="740">
                  <c:v>39807</c:v>
                </c:pt>
                <c:pt idx="741">
                  <c:v>39808</c:v>
                </c:pt>
                <c:pt idx="742">
                  <c:v>39809</c:v>
                </c:pt>
                <c:pt idx="743">
                  <c:v>39810</c:v>
                </c:pt>
                <c:pt idx="744">
                  <c:v>39811</c:v>
                </c:pt>
                <c:pt idx="745">
                  <c:v>39812</c:v>
                </c:pt>
                <c:pt idx="746">
                  <c:v>39813</c:v>
                </c:pt>
                <c:pt idx="747">
                  <c:v>39814</c:v>
                </c:pt>
                <c:pt idx="748">
                  <c:v>39815</c:v>
                </c:pt>
                <c:pt idx="749">
                  <c:v>39816</c:v>
                </c:pt>
                <c:pt idx="750">
                  <c:v>39817</c:v>
                </c:pt>
                <c:pt idx="751">
                  <c:v>39818</c:v>
                </c:pt>
                <c:pt idx="752">
                  <c:v>39819</c:v>
                </c:pt>
                <c:pt idx="753">
                  <c:v>39820</c:v>
                </c:pt>
                <c:pt idx="754">
                  <c:v>39821</c:v>
                </c:pt>
                <c:pt idx="755">
                  <c:v>39822</c:v>
                </c:pt>
                <c:pt idx="756">
                  <c:v>39823</c:v>
                </c:pt>
                <c:pt idx="757">
                  <c:v>39824</c:v>
                </c:pt>
                <c:pt idx="758">
                  <c:v>39825</c:v>
                </c:pt>
                <c:pt idx="759">
                  <c:v>39826</c:v>
                </c:pt>
                <c:pt idx="760">
                  <c:v>39827</c:v>
                </c:pt>
                <c:pt idx="761">
                  <c:v>39828</c:v>
                </c:pt>
                <c:pt idx="762">
                  <c:v>39829</c:v>
                </c:pt>
                <c:pt idx="763">
                  <c:v>39830</c:v>
                </c:pt>
                <c:pt idx="764">
                  <c:v>39831</c:v>
                </c:pt>
                <c:pt idx="765">
                  <c:v>39832</c:v>
                </c:pt>
                <c:pt idx="766">
                  <c:v>39833</c:v>
                </c:pt>
                <c:pt idx="767">
                  <c:v>39834</c:v>
                </c:pt>
                <c:pt idx="768">
                  <c:v>39835</c:v>
                </c:pt>
                <c:pt idx="769">
                  <c:v>39836</c:v>
                </c:pt>
                <c:pt idx="770">
                  <c:v>39837</c:v>
                </c:pt>
                <c:pt idx="771">
                  <c:v>39838</c:v>
                </c:pt>
                <c:pt idx="772">
                  <c:v>39839</c:v>
                </c:pt>
                <c:pt idx="773">
                  <c:v>39840</c:v>
                </c:pt>
                <c:pt idx="774">
                  <c:v>39841</c:v>
                </c:pt>
                <c:pt idx="775">
                  <c:v>39842</c:v>
                </c:pt>
                <c:pt idx="776">
                  <c:v>39843</c:v>
                </c:pt>
                <c:pt idx="777">
                  <c:v>39844</c:v>
                </c:pt>
                <c:pt idx="778">
                  <c:v>39845</c:v>
                </c:pt>
                <c:pt idx="779">
                  <c:v>39846</c:v>
                </c:pt>
                <c:pt idx="780">
                  <c:v>39847</c:v>
                </c:pt>
                <c:pt idx="781">
                  <c:v>39848</c:v>
                </c:pt>
                <c:pt idx="782">
                  <c:v>39849</c:v>
                </c:pt>
                <c:pt idx="783">
                  <c:v>39850</c:v>
                </c:pt>
                <c:pt idx="784">
                  <c:v>39851</c:v>
                </c:pt>
                <c:pt idx="785">
                  <c:v>39852</c:v>
                </c:pt>
                <c:pt idx="786">
                  <c:v>39853</c:v>
                </c:pt>
                <c:pt idx="787">
                  <c:v>39854</c:v>
                </c:pt>
                <c:pt idx="788">
                  <c:v>39855</c:v>
                </c:pt>
                <c:pt idx="789">
                  <c:v>39856</c:v>
                </c:pt>
                <c:pt idx="790">
                  <c:v>39857</c:v>
                </c:pt>
                <c:pt idx="791">
                  <c:v>39858</c:v>
                </c:pt>
                <c:pt idx="792">
                  <c:v>39859</c:v>
                </c:pt>
                <c:pt idx="793">
                  <c:v>39860</c:v>
                </c:pt>
                <c:pt idx="794">
                  <c:v>39861</c:v>
                </c:pt>
                <c:pt idx="795">
                  <c:v>39862</c:v>
                </c:pt>
                <c:pt idx="796">
                  <c:v>39863</c:v>
                </c:pt>
                <c:pt idx="797">
                  <c:v>39864</c:v>
                </c:pt>
                <c:pt idx="798">
                  <c:v>39865</c:v>
                </c:pt>
                <c:pt idx="799">
                  <c:v>39866</c:v>
                </c:pt>
                <c:pt idx="800">
                  <c:v>39867</c:v>
                </c:pt>
                <c:pt idx="801">
                  <c:v>39868</c:v>
                </c:pt>
                <c:pt idx="802">
                  <c:v>39869</c:v>
                </c:pt>
                <c:pt idx="803">
                  <c:v>39870</c:v>
                </c:pt>
                <c:pt idx="804">
                  <c:v>39871</c:v>
                </c:pt>
                <c:pt idx="805">
                  <c:v>39872</c:v>
                </c:pt>
                <c:pt idx="806">
                  <c:v>39873</c:v>
                </c:pt>
                <c:pt idx="807">
                  <c:v>39874</c:v>
                </c:pt>
                <c:pt idx="808">
                  <c:v>39875</c:v>
                </c:pt>
                <c:pt idx="809">
                  <c:v>39876</c:v>
                </c:pt>
                <c:pt idx="810">
                  <c:v>39877</c:v>
                </c:pt>
                <c:pt idx="811">
                  <c:v>39878</c:v>
                </c:pt>
                <c:pt idx="812">
                  <c:v>39879</c:v>
                </c:pt>
                <c:pt idx="813">
                  <c:v>39880</c:v>
                </c:pt>
                <c:pt idx="814">
                  <c:v>39881</c:v>
                </c:pt>
                <c:pt idx="815">
                  <c:v>39882</c:v>
                </c:pt>
                <c:pt idx="816">
                  <c:v>39883</c:v>
                </c:pt>
                <c:pt idx="817">
                  <c:v>39884</c:v>
                </c:pt>
                <c:pt idx="818">
                  <c:v>39885</c:v>
                </c:pt>
                <c:pt idx="819">
                  <c:v>39886</c:v>
                </c:pt>
                <c:pt idx="820">
                  <c:v>39887</c:v>
                </c:pt>
                <c:pt idx="821">
                  <c:v>39888</c:v>
                </c:pt>
                <c:pt idx="822">
                  <c:v>39889</c:v>
                </c:pt>
                <c:pt idx="823">
                  <c:v>39890</c:v>
                </c:pt>
                <c:pt idx="824">
                  <c:v>39891</c:v>
                </c:pt>
                <c:pt idx="825">
                  <c:v>39892</c:v>
                </c:pt>
                <c:pt idx="826">
                  <c:v>39893</c:v>
                </c:pt>
                <c:pt idx="827">
                  <c:v>39894</c:v>
                </c:pt>
                <c:pt idx="828">
                  <c:v>39895</c:v>
                </c:pt>
                <c:pt idx="829">
                  <c:v>39896</c:v>
                </c:pt>
                <c:pt idx="830">
                  <c:v>39897</c:v>
                </c:pt>
                <c:pt idx="831">
                  <c:v>39898</c:v>
                </c:pt>
                <c:pt idx="832">
                  <c:v>39899</c:v>
                </c:pt>
                <c:pt idx="833">
                  <c:v>39900</c:v>
                </c:pt>
                <c:pt idx="834">
                  <c:v>39901</c:v>
                </c:pt>
                <c:pt idx="835">
                  <c:v>39902</c:v>
                </c:pt>
                <c:pt idx="836">
                  <c:v>39903</c:v>
                </c:pt>
                <c:pt idx="837">
                  <c:v>39904</c:v>
                </c:pt>
                <c:pt idx="838">
                  <c:v>39905</c:v>
                </c:pt>
                <c:pt idx="839">
                  <c:v>39906</c:v>
                </c:pt>
                <c:pt idx="840">
                  <c:v>39907</c:v>
                </c:pt>
                <c:pt idx="841">
                  <c:v>39908</c:v>
                </c:pt>
                <c:pt idx="842">
                  <c:v>39909</c:v>
                </c:pt>
                <c:pt idx="843">
                  <c:v>39910</c:v>
                </c:pt>
                <c:pt idx="844">
                  <c:v>39911</c:v>
                </c:pt>
                <c:pt idx="845">
                  <c:v>39912</c:v>
                </c:pt>
                <c:pt idx="846">
                  <c:v>39913</c:v>
                </c:pt>
                <c:pt idx="847">
                  <c:v>39914</c:v>
                </c:pt>
                <c:pt idx="848">
                  <c:v>39915</c:v>
                </c:pt>
                <c:pt idx="849">
                  <c:v>39916</c:v>
                </c:pt>
                <c:pt idx="850">
                  <c:v>39917</c:v>
                </c:pt>
                <c:pt idx="851">
                  <c:v>39918</c:v>
                </c:pt>
                <c:pt idx="852">
                  <c:v>39919</c:v>
                </c:pt>
                <c:pt idx="853">
                  <c:v>39920</c:v>
                </c:pt>
                <c:pt idx="854">
                  <c:v>39921</c:v>
                </c:pt>
                <c:pt idx="855">
                  <c:v>39922</c:v>
                </c:pt>
                <c:pt idx="856">
                  <c:v>39923</c:v>
                </c:pt>
                <c:pt idx="857">
                  <c:v>39924</c:v>
                </c:pt>
                <c:pt idx="858">
                  <c:v>39925</c:v>
                </c:pt>
                <c:pt idx="859">
                  <c:v>39926</c:v>
                </c:pt>
                <c:pt idx="860">
                  <c:v>39927</c:v>
                </c:pt>
                <c:pt idx="861">
                  <c:v>39928</c:v>
                </c:pt>
                <c:pt idx="862">
                  <c:v>39929</c:v>
                </c:pt>
                <c:pt idx="863">
                  <c:v>39930</c:v>
                </c:pt>
                <c:pt idx="864">
                  <c:v>39931</c:v>
                </c:pt>
                <c:pt idx="865">
                  <c:v>39932</c:v>
                </c:pt>
                <c:pt idx="866">
                  <c:v>39933</c:v>
                </c:pt>
                <c:pt idx="867">
                  <c:v>39934</c:v>
                </c:pt>
                <c:pt idx="868">
                  <c:v>39935</c:v>
                </c:pt>
                <c:pt idx="869">
                  <c:v>39936</c:v>
                </c:pt>
                <c:pt idx="870">
                  <c:v>39937</c:v>
                </c:pt>
                <c:pt idx="871">
                  <c:v>39938</c:v>
                </c:pt>
                <c:pt idx="872">
                  <c:v>39939</c:v>
                </c:pt>
                <c:pt idx="873">
                  <c:v>39940</c:v>
                </c:pt>
                <c:pt idx="874">
                  <c:v>39941</c:v>
                </c:pt>
                <c:pt idx="875">
                  <c:v>39942</c:v>
                </c:pt>
                <c:pt idx="876">
                  <c:v>39943</c:v>
                </c:pt>
                <c:pt idx="877">
                  <c:v>39944</c:v>
                </c:pt>
                <c:pt idx="878">
                  <c:v>39945</c:v>
                </c:pt>
                <c:pt idx="879">
                  <c:v>39946</c:v>
                </c:pt>
                <c:pt idx="880">
                  <c:v>39947</c:v>
                </c:pt>
                <c:pt idx="881">
                  <c:v>39948</c:v>
                </c:pt>
                <c:pt idx="882">
                  <c:v>39949</c:v>
                </c:pt>
                <c:pt idx="883">
                  <c:v>39950</c:v>
                </c:pt>
                <c:pt idx="884">
                  <c:v>39951</c:v>
                </c:pt>
                <c:pt idx="885">
                  <c:v>39952</c:v>
                </c:pt>
                <c:pt idx="886">
                  <c:v>39953</c:v>
                </c:pt>
                <c:pt idx="887">
                  <c:v>39954</c:v>
                </c:pt>
                <c:pt idx="888">
                  <c:v>39955</c:v>
                </c:pt>
                <c:pt idx="889">
                  <c:v>39956</c:v>
                </c:pt>
                <c:pt idx="890">
                  <c:v>39957</c:v>
                </c:pt>
                <c:pt idx="891">
                  <c:v>39958</c:v>
                </c:pt>
                <c:pt idx="892">
                  <c:v>39959</c:v>
                </c:pt>
                <c:pt idx="893">
                  <c:v>39960</c:v>
                </c:pt>
                <c:pt idx="894">
                  <c:v>39961</c:v>
                </c:pt>
                <c:pt idx="895">
                  <c:v>39962</c:v>
                </c:pt>
                <c:pt idx="896">
                  <c:v>39963</c:v>
                </c:pt>
                <c:pt idx="897">
                  <c:v>39964</c:v>
                </c:pt>
                <c:pt idx="898">
                  <c:v>39965</c:v>
                </c:pt>
                <c:pt idx="899">
                  <c:v>39966</c:v>
                </c:pt>
                <c:pt idx="900">
                  <c:v>39967</c:v>
                </c:pt>
                <c:pt idx="901">
                  <c:v>39968</c:v>
                </c:pt>
                <c:pt idx="902">
                  <c:v>39969</c:v>
                </c:pt>
                <c:pt idx="903">
                  <c:v>39970</c:v>
                </c:pt>
                <c:pt idx="904">
                  <c:v>39971</c:v>
                </c:pt>
                <c:pt idx="905">
                  <c:v>39972</c:v>
                </c:pt>
                <c:pt idx="906">
                  <c:v>39973</c:v>
                </c:pt>
                <c:pt idx="907">
                  <c:v>39974</c:v>
                </c:pt>
                <c:pt idx="908">
                  <c:v>39975</c:v>
                </c:pt>
                <c:pt idx="909">
                  <c:v>39976</c:v>
                </c:pt>
                <c:pt idx="910">
                  <c:v>39977</c:v>
                </c:pt>
                <c:pt idx="911">
                  <c:v>39978</c:v>
                </c:pt>
                <c:pt idx="912">
                  <c:v>39979</c:v>
                </c:pt>
                <c:pt idx="913">
                  <c:v>39980</c:v>
                </c:pt>
                <c:pt idx="914">
                  <c:v>39981</c:v>
                </c:pt>
                <c:pt idx="915">
                  <c:v>39982</c:v>
                </c:pt>
                <c:pt idx="916">
                  <c:v>39983</c:v>
                </c:pt>
                <c:pt idx="917">
                  <c:v>39984</c:v>
                </c:pt>
                <c:pt idx="918">
                  <c:v>39985</c:v>
                </c:pt>
                <c:pt idx="919">
                  <c:v>39986</c:v>
                </c:pt>
                <c:pt idx="920">
                  <c:v>39987</c:v>
                </c:pt>
                <c:pt idx="921">
                  <c:v>39988</c:v>
                </c:pt>
                <c:pt idx="922">
                  <c:v>39989</c:v>
                </c:pt>
                <c:pt idx="923">
                  <c:v>39990</c:v>
                </c:pt>
                <c:pt idx="924">
                  <c:v>39991</c:v>
                </c:pt>
                <c:pt idx="925">
                  <c:v>39992</c:v>
                </c:pt>
                <c:pt idx="926">
                  <c:v>39993</c:v>
                </c:pt>
                <c:pt idx="927">
                  <c:v>39994</c:v>
                </c:pt>
                <c:pt idx="928">
                  <c:v>39995</c:v>
                </c:pt>
                <c:pt idx="929">
                  <c:v>39996</c:v>
                </c:pt>
                <c:pt idx="930">
                  <c:v>39997</c:v>
                </c:pt>
                <c:pt idx="931">
                  <c:v>39998</c:v>
                </c:pt>
                <c:pt idx="932">
                  <c:v>39999</c:v>
                </c:pt>
                <c:pt idx="933">
                  <c:v>40000</c:v>
                </c:pt>
                <c:pt idx="934">
                  <c:v>40001</c:v>
                </c:pt>
                <c:pt idx="935">
                  <c:v>40002</c:v>
                </c:pt>
                <c:pt idx="936">
                  <c:v>40003</c:v>
                </c:pt>
                <c:pt idx="937">
                  <c:v>40004</c:v>
                </c:pt>
                <c:pt idx="938">
                  <c:v>40005</c:v>
                </c:pt>
                <c:pt idx="939">
                  <c:v>40006</c:v>
                </c:pt>
                <c:pt idx="940">
                  <c:v>40007</c:v>
                </c:pt>
                <c:pt idx="941">
                  <c:v>40008</c:v>
                </c:pt>
                <c:pt idx="942">
                  <c:v>40009</c:v>
                </c:pt>
                <c:pt idx="943">
                  <c:v>40010</c:v>
                </c:pt>
                <c:pt idx="944">
                  <c:v>40011</c:v>
                </c:pt>
                <c:pt idx="945">
                  <c:v>40012</c:v>
                </c:pt>
                <c:pt idx="946">
                  <c:v>40013</c:v>
                </c:pt>
                <c:pt idx="947">
                  <c:v>40014</c:v>
                </c:pt>
                <c:pt idx="948">
                  <c:v>40015</c:v>
                </c:pt>
                <c:pt idx="949">
                  <c:v>40016</c:v>
                </c:pt>
                <c:pt idx="950">
                  <c:v>40017</c:v>
                </c:pt>
                <c:pt idx="951">
                  <c:v>40018</c:v>
                </c:pt>
                <c:pt idx="952">
                  <c:v>40019</c:v>
                </c:pt>
                <c:pt idx="953">
                  <c:v>40020</c:v>
                </c:pt>
                <c:pt idx="954">
                  <c:v>40021</c:v>
                </c:pt>
                <c:pt idx="955">
                  <c:v>40022</c:v>
                </c:pt>
                <c:pt idx="956">
                  <c:v>40023</c:v>
                </c:pt>
                <c:pt idx="957">
                  <c:v>40024</c:v>
                </c:pt>
                <c:pt idx="958">
                  <c:v>40025</c:v>
                </c:pt>
                <c:pt idx="959">
                  <c:v>40026</c:v>
                </c:pt>
                <c:pt idx="960">
                  <c:v>40027</c:v>
                </c:pt>
                <c:pt idx="961">
                  <c:v>40028</c:v>
                </c:pt>
                <c:pt idx="962">
                  <c:v>40029</c:v>
                </c:pt>
                <c:pt idx="963">
                  <c:v>40030</c:v>
                </c:pt>
                <c:pt idx="964">
                  <c:v>40031</c:v>
                </c:pt>
                <c:pt idx="965">
                  <c:v>40032</c:v>
                </c:pt>
                <c:pt idx="966">
                  <c:v>40033</c:v>
                </c:pt>
                <c:pt idx="967">
                  <c:v>40034</c:v>
                </c:pt>
                <c:pt idx="968">
                  <c:v>40035</c:v>
                </c:pt>
                <c:pt idx="969">
                  <c:v>40036</c:v>
                </c:pt>
                <c:pt idx="970">
                  <c:v>40037</c:v>
                </c:pt>
                <c:pt idx="971">
                  <c:v>40038</c:v>
                </c:pt>
                <c:pt idx="972">
                  <c:v>40039</c:v>
                </c:pt>
                <c:pt idx="973">
                  <c:v>40040</c:v>
                </c:pt>
                <c:pt idx="974">
                  <c:v>40041</c:v>
                </c:pt>
                <c:pt idx="975">
                  <c:v>40042</c:v>
                </c:pt>
                <c:pt idx="976">
                  <c:v>40043</c:v>
                </c:pt>
                <c:pt idx="977">
                  <c:v>40044</c:v>
                </c:pt>
                <c:pt idx="978">
                  <c:v>40045</c:v>
                </c:pt>
                <c:pt idx="979">
                  <c:v>40046</c:v>
                </c:pt>
                <c:pt idx="980">
                  <c:v>40047</c:v>
                </c:pt>
                <c:pt idx="981">
                  <c:v>40048</c:v>
                </c:pt>
                <c:pt idx="982">
                  <c:v>40049</c:v>
                </c:pt>
                <c:pt idx="983">
                  <c:v>40050</c:v>
                </c:pt>
                <c:pt idx="984">
                  <c:v>40051</c:v>
                </c:pt>
                <c:pt idx="985">
                  <c:v>40052</c:v>
                </c:pt>
                <c:pt idx="986">
                  <c:v>40053</c:v>
                </c:pt>
                <c:pt idx="987">
                  <c:v>40054</c:v>
                </c:pt>
                <c:pt idx="988">
                  <c:v>40055</c:v>
                </c:pt>
                <c:pt idx="989">
                  <c:v>40056</c:v>
                </c:pt>
                <c:pt idx="990">
                  <c:v>40057</c:v>
                </c:pt>
                <c:pt idx="991">
                  <c:v>40058</c:v>
                </c:pt>
                <c:pt idx="992">
                  <c:v>40059</c:v>
                </c:pt>
                <c:pt idx="993">
                  <c:v>40060</c:v>
                </c:pt>
                <c:pt idx="994">
                  <c:v>40061</c:v>
                </c:pt>
                <c:pt idx="995">
                  <c:v>40062</c:v>
                </c:pt>
                <c:pt idx="996">
                  <c:v>40063</c:v>
                </c:pt>
                <c:pt idx="997">
                  <c:v>40064</c:v>
                </c:pt>
                <c:pt idx="998">
                  <c:v>40065</c:v>
                </c:pt>
                <c:pt idx="999">
                  <c:v>40066</c:v>
                </c:pt>
                <c:pt idx="1000">
                  <c:v>40067</c:v>
                </c:pt>
                <c:pt idx="1001">
                  <c:v>40068</c:v>
                </c:pt>
                <c:pt idx="1002">
                  <c:v>40069</c:v>
                </c:pt>
                <c:pt idx="1003">
                  <c:v>40070</c:v>
                </c:pt>
                <c:pt idx="1004">
                  <c:v>40071</c:v>
                </c:pt>
                <c:pt idx="1005">
                  <c:v>40072</c:v>
                </c:pt>
                <c:pt idx="1006">
                  <c:v>40073</c:v>
                </c:pt>
                <c:pt idx="1007">
                  <c:v>40074</c:v>
                </c:pt>
                <c:pt idx="1008">
                  <c:v>40075</c:v>
                </c:pt>
                <c:pt idx="1009">
                  <c:v>40076</c:v>
                </c:pt>
                <c:pt idx="1010">
                  <c:v>40077</c:v>
                </c:pt>
                <c:pt idx="1011">
                  <c:v>40078</c:v>
                </c:pt>
                <c:pt idx="1012">
                  <c:v>40079</c:v>
                </c:pt>
                <c:pt idx="1013">
                  <c:v>40080</c:v>
                </c:pt>
                <c:pt idx="1014">
                  <c:v>40081</c:v>
                </c:pt>
                <c:pt idx="1015">
                  <c:v>40082</c:v>
                </c:pt>
                <c:pt idx="1016">
                  <c:v>40083</c:v>
                </c:pt>
                <c:pt idx="1017">
                  <c:v>40084</c:v>
                </c:pt>
                <c:pt idx="1018">
                  <c:v>40085</c:v>
                </c:pt>
                <c:pt idx="1019">
                  <c:v>40086</c:v>
                </c:pt>
                <c:pt idx="1020">
                  <c:v>40087</c:v>
                </c:pt>
                <c:pt idx="1021">
                  <c:v>40088</c:v>
                </c:pt>
                <c:pt idx="1022">
                  <c:v>40089</c:v>
                </c:pt>
                <c:pt idx="1023">
                  <c:v>40090</c:v>
                </c:pt>
                <c:pt idx="1024">
                  <c:v>40091</c:v>
                </c:pt>
                <c:pt idx="1025">
                  <c:v>40092</c:v>
                </c:pt>
                <c:pt idx="1026">
                  <c:v>40093</c:v>
                </c:pt>
                <c:pt idx="1027">
                  <c:v>40094</c:v>
                </c:pt>
                <c:pt idx="1028">
                  <c:v>40095</c:v>
                </c:pt>
                <c:pt idx="1029">
                  <c:v>40096</c:v>
                </c:pt>
                <c:pt idx="1030">
                  <c:v>40097</c:v>
                </c:pt>
                <c:pt idx="1031">
                  <c:v>40098</c:v>
                </c:pt>
                <c:pt idx="1032">
                  <c:v>40099</c:v>
                </c:pt>
                <c:pt idx="1033">
                  <c:v>40100</c:v>
                </c:pt>
                <c:pt idx="1034">
                  <c:v>40101</c:v>
                </c:pt>
                <c:pt idx="1035">
                  <c:v>40102</c:v>
                </c:pt>
                <c:pt idx="1036">
                  <c:v>40103</c:v>
                </c:pt>
                <c:pt idx="1037">
                  <c:v>40104</c:v>
                </c:pt>
                <c:pt idx="1038">
                  <c:v>40105</c:v>
                </c:pt>
                <c:pt idx="1039">
                  <c:v>40106</c:v>
                </c:pt>
                <c:pt idx="1040">
                  <c:v>40107</c:v>
                </c:pt>
                <c:pt idx="1041">
                  <c:v>40108</c:v>
                </c:pt>
                <c:pt idx="1042">
                  <c:v>40109</c:v>
                </c:pt>
                <c:pt idx="1043">
                  <c:v>40110</c:v>
                </c:pt>
                <c:pt idx="1044">
                  <c:v>40111</c:v>
                </c:pt>
                <c:pt idx="1045">
                  <c:v>40112</c:v>
                </c:pt>
                <c:pt idx="1046">
                  <c:v>40113</c:v>
                </c:pt>
                <c:pt idx="1047">
                  <c:v>40114</c:v>
                </c:pt>
                <c:pt idx="1048">
                  <c:v>40115</c:v>
                </c:pt>
                <c:pt idx="1049">
                  <c:v>40116</c:v>
                </c:pt>
                <c:pt idx="1050">
                  <c:v>40117</c:v>
                </c:pt>
                <c:pt idx="1051">
                  <c:v>40118</c:v>
                </c:pt>
                <c:pt idx="1052">
                  <c:v>40119</c:v>
                </c:pt>
                <c:pt idx="1053">
                  <c:v>40120</c:v>
                </c:pt>
                <c:pt idx="1054">
                  <c:v>40121</c:v>
                </c:pt>
                <c:pt idx="1055">
                  <c:v>40122</c:v>
                </c:pt>
                <c:pt idx="1056">
                  <c:v>40123</c:v>
                </c:pt>
                <c:pt idx="1057">
                  <c:v>40124</c:v>
                </c:pt>
                <c:pt idx="1058">
                  <c:v>40125</c:v>
                </c:pt>
                <c:pt idx="1059">
                  <c:v>40126</c:v>
                </c:pt>
                <c:pt idx="1060">
                  <c:v>40127</c:v>
                </c:pt>
                <c:pt idx="1061">
                  <c:v>40128</c:v>
                </c:pt>
                <c:pt idx="1062">
                  <c:v>40129</c:v>
                </c:pt>
                <c:pt idx="1063">
                  <c:v>40130</c:v>
                </c:pt>
                <c:pt idx="1064">
                  <c:v>40131</c:v>
                </c:pt>
                <c:pt idx="1065">
                  <c:v>40132</c:v>
                </c:pt>
                <c:pt idx="1066">
                  <c:v>40133</c:v>
                </c:pt>
                <c:pt idx="1067">
                  <c:v>40134</c:v>
                </c:pt>
                <c:pt idx="1068">
                  <c:v>40135</c:v>
                </c:pt>
                <c:pt idx="1069">
                  <c:v>40136</c:v>
                </c:pt>
                <c:pt idx="1070">
                  <c:v>40137</c:v>
                </c:pt>
                <c:pt idx="1071">
                  <c:v>40138</c:v>
                </c:pt>
                <c:pt idx="1072">
                  <c:v>40139</c:v>
                </c:pt>
                <c:pt idx="1073">
                  <c:v>40140</c:v>
                </c:pt>
                <c:pt idx="1074">
                  <c:v>40141</c:v>
                </c:pt>
                <c:pt idx="1075">
                  <c:v>40142</c:v>
                </c:pt>
                <c:pt idx="1076">
                  <c:v>40143</c:v>
                </c:pt>
                <c:pt idx="1077">
                  <c:v>40144</c:v>
                </c:pt>
                <c:pt idx="1078">
                  <c:v>40145</c:v>
                </c:pt>
                <c:pt idx="1079">
                  <c:v>40146</c:v>
                </c:pt>
                <c:pt idx="1080">
                  <c:v>40147</c:v>
                </c:pt>
                <c:pt idx="1081">
                  <c:v>40148</c:v>
                </c:pt>
                <c:pt idx="1082">
                  <c:v>40149</c:v>
                </c:pt>
                <c:pt idx="1083">
                  <c:v>40150</c:v>
                </c:pt>
                <c:pt idx="1084">
                  <c:v>40151</c:v>
                </c:pt>
                <c:pt idx="1085">
                  <c:v>40152</c:v>
                </c:pt>
                <c:pt idx="1086">
                  <c:v>40153</c:v>
                </c:pt>
                <c:pt idx="1087">
                  <c:v>40154</c:v>
                </c:pt>
                <c:pt idx="1088">
                  <c:v>40155</c:v>
                </c:pt>
                <c:pt idx="1089">
                  <c:v>40156</c:v>
                </c:pt>
                <c:pt idx="1090">
                  <c:v>40157</c:v>
                </c:pt>
                <c:pt idx="1091">
                  <c:v>40158</c:v>
                </c:pt>
                <c:pt idx="1092">
                  <c:v>40159</c:v>
                </c:pt>
                <c:pt idx="1093">
                  <c:v>40160</c:v>
                </c:pt>
                <c:pt idx="1094">
                  <c:v>40161</c:v>
                </c:pt>
                <c:pt idx="1095">
                  <c:v>40162</c:v>
                </c:pt>
                <c:pt idx="1096">
                  <c:v>40163</c:v>
                </c:pt>
                <c:pt idx="1097">
                  <c:v>40164</c:v>
                </c:pt>
                <c:pt idx="1098">
                  <c:v>40165</c:v>
                </c:pt>
                <c:pt idx="1099">
                  <c:v>40166</c:v>
                </c:pt>
                <c:pt idx="1100">
                  <c:v>40167</c:v>
                </c:pt>
                <c:pt idx="1101">
                  <c:v>40168</c:v>
                </c:pt>
                <c:pt idx="1102">
                  <c:v>40169</c:v>
                </c:pt>
                <c:pt idx="1103">
                  <c:v>40170</c:v>
                </c:pt>
                <c:pt idx="1104">
                  <c:v>40171</c:v>
                </c:pt>
                <c:pt idx="1105">
                  <c:v>40172</c:v>
                </c:pt>
                <c:pt idx="1106">
                  <c:v>40173</c:v>
                </c:pt>
                <c:pt idx="1107">
                  <c:v>40174</c:v>
                </c:pt>
                <c:pt idx="1108">
                  <c:v>40175</c:v>
                </c:pt>
                <c:pt idx="1109">
                  <c:v>40176</c:v>
                </c:pt>
                <c:pt idx="1110">
                  <c:v>40177</c:v>
                </c:pt>
                <c:pt idx="1111">
                  <c:v>40178</c:v>
                </c:pt>
                <c:pt idx="1112">
                  <c:v>40179</c:v>
                </c:pt>
                <c:pt idx="1113">
                  <c:v>40180</c:v>
                </c:pt>
                <c:pt idx="1114">
                  <c:v>40181</c:v>
                </c:pt>
                <c:pt idx="1115">
                  <c:v>40182</c:v>
                </c:pt>
                <c:pt idx="1116">
                  <c:v>40183</c:v>
                </c:pt>
                <c:pt idx="1117">
                  <c:v>40184</c:v>
                </c:pt>
                <c:pt idx="1118">
                  <c:v>40185</c:v>
                </c:pt>
                <c:pt idx="1119">
                  <c:v>40186</c:v>
                </c:pt>
                <c:pt idx="1120">
                  <c:v>40187</c:v>
                </c:pt>
                <c:pt idx="1121">
                  <c:v>40188</c:v>
                </c:pt>
                <c:pt idx="1122">
                  <c:v>40189</c:v>
                </c:pt>
                <c:pt idx="1123">
                  <c:v>40190</c:v>
                </c:pt>
                <c:pt idx="1124">
                  <c:v>40191</c:v>
                </c:pt>
                <c:pt idx="1125">
                  <c:v>40192</c:v>
                </c:pt>
                <c:pt idx="1126">
                  <c:v>40193</c:v>
                </c:pt>
                <c:pt idx="1127">
                  <c:v>40194</c:v>
                </c:pt>
                <c:pt idx="1128">
                  <c:v>40195</c:v>
                </c:pt>
                <c:pt idx="1129">
                  <c:v>40196</c:v>
                </c:pt>
                <c:pt idx="1130">
                  <c:v>40197</c:v>
                </c:pt>
                <c:pt idx="1131">
                  <c:v>40198</c:v>
                </c:pt>
                <c:pt idx="1132">
                  <c:v>40199</c:v>
                </c:pt>
                <c:pt idx="1133">
                  <c:v>40200</c:v>
                </c:pt>
                <c:pt idx="1134">
                  <c:v>40201</c:v>
                </c:pt>
                <c:pt idx="1135">
                  <c:v>40202</c:v>
                </c:pt>
                <c:pt idx="1136">
                  <c:v>40203</c:v>
                </c:pt>
                <c:pt idx="1137">
                  <c:v>40204</c:v>
                </c:pt>
                <c:pt idx="1138">
                  <c:v>40205</c:v>
                </c:pt>
                <c:pt idx="1139">
                  <c:v>40206</c:v>
                </c:pt>
                <c:pt idx="1140">
                  <c:v>40207</c:v>
                </c:pt>
                <c:pt idx="1141">
                  <c:v>40208</c:v>
                </c:pt>
                <c:pt idx="1142">
                  <c:v>40209</c:v>
                </c:pt>
                <c:pt idx="1143">
                  <c:v>40210</c:v>
                </c:pt>
                <c:pt idx="1144">
                  <c:v>40211</c:v>
                </c:pt>
                <c:pt idx="1145">
                  <c:v>40212</c:v>
                </c:pt>
                <c:pt idx="1146">
                  <c:v>40213</c:v>
                </c:pt>
                <c:pt idx="1147">
                  <c:v>40214</c:v>
                </c:pt>
                <c:pt idx="1148">
                  <c:v>40215</c:v>
                </c:pt>
                <c:pt idx="1149">
                  <c:v>40216</c:v>
                </c:pt>
                <c:pt idx="1150">
                  <c:v>40217</c:v>
                </c:pt>
                <c:pt idx="1151">
                  <c:v>40218</c:v>
                </c:pt>
                <c:pt idx="1152">
                  <c:v>40219</c:v>
                </c:pt>
                <c:pt idx="1153">
                  <c:v>40220</c:v>
                </c:pt>
                <c:pt idx="1154">
                  <c:v>40221</c:v>
                </c:pt>
                <c:pt idx="1155">
                  <c:v>40222</c:v>
                </c:pt>
                <c:pt idx="1156">
                  <c:v>40223</c:v>
                </c:pt>
                <c:pt idx="1157">
                  <c:v>40224</c:v>
                </c:pt>
                <c:pt idx="1158">
                  <c:v>40225</c:v>
                </c:pt>
                <c:pt idx="1159">
                  <c:v>40226</c:v>
                </c:pt>
                <c:pt idx="1160">
                  <c:v>40227</c:v>
                </c:pt>
                <c:pt idx="1161">
                  <c:v>40228</c:v>
                </c:pt>
                <c:pt idx="1162">
                  <c:v>40229</c:v>
                </c:pt>
                <c:pt idx="1163">
                  <c:v>40230</c:v>
                </c:pt>
                <c:pt idx="1164">
                  <c:v>40231</c:v>
                </c:pt>
                <c:pt idx="1165">
                  <c:v>40232</c:v>
                </c:pt>
                <c:pt idx="1166">
                  <c:v>40233</c:v>
                </c:pt>
                <c:pt idx="1167">
                  <c:v>40234</c:v>
                </c:pt>
                <c:pt idx="1168">
                  <c:v>40235</c:v>
                </c:pt>
                <c:pt idx="1169">
                  <c:v>40236</c:v>
                </c:pt>
                <c:pt idx="1170">
                  <c:v>40237</c:v>
                </c:pt>
                <c:pt idx="1171">
                  <c:v>40238</c:v>
                </c:pt>
                <c:pt idx="1172">
                  <c:v>40239</c:v>
                </c:pt>
                <c:pt idx="1173">
                  <c:v>40240</c:v>
                </c:pt>
                <c:pt idx="1174">
                  <c:v>40241</c:v>
                </c:pt>
                <c:pt idx="1175">
                  <c:v>40242</c:v>
                </c:pt>
                <c:pt idx="1176">
                  <c:v>40243</c:v>
                </c:pt>
                <c:pt idx="1177">
                  <c:v>40244</c:v>
                </c:pt>
                <c:pt idx="1178">
                  <c:v>40245</c:v>
                </c:pt>
                <c:pt idx="1179">
                  <c:v>40246</c:v>
                </c:pt>
                <c:pt idx="1180">
                  <c:v>40247</c:v>
                </c:pt>
                <c:pt idx="1181">
                  <c:v>40248</c:v>
                </c:pt>
                <c:pt idx="1182">
                  <c:v>40249</c:v>
                </c:pt>
                <c:pt idx="1183">
                  <c:v>40250</c:v>
                </c:pt>
                <c:pt idx="1184">
                  <c:v>40251</c:v>
                </c:pt>
                <c:pt idx="1185">
                  <c:v>40252</c:v>
                </c:pt>
                <c:pt idx="1186">
                  <c:v>40253</c:v>
                </c:pt>
                <c:pt idx="1187">
                  <c:v>40254</c:v>
                </c:pt>
                <c:pt idx="1188">
                  <c:v>40255</c:v>
                </c:pt>
                <c:pt idx="1189">
                  <c:v>40256</c:v>
                </c:pt>
                <c:pt idx="1190">
                  <c:v>40257</c:v>
                </c:pt>
                <c:pt idx="1191">
                  <c:v>40258</c:v>
                </c:pt>
                <c:pt idx="1192">
                  <c:v>40259</c:v>
                </c:pt>
                <c:pt idx="1193">
                  <c:v>40260</c:v>
                </c:pt>
                <c:pt idx="1194">
                  <c:v>40261</c:v>
                </c:pt>
                <c:pt idx="1195">
                  <c:v>40262</c:v>
                </c:pt>
                <c:pt idx="1196">
                  <c:v>40263</c:v>
                </c:pt>
                <c:pt idx="1197">
                  <c:v>40264</c:v>
                </c:pt>
                <c:pt idx="1198">
                  <c:v>40265</c:v>
                </c:pt>
                <c:pt idx="1199">
                  <c:v>40266</c:v>
                </c:pt>
                <c:pt idx="1200">
                  <c:v>40267</c:v>
                </c:pt>
                <c:pt idx="1201">
                  <c:v>40268</c:v>
                </c:pt>
                <c:pt idx="1202">
                  <c:v>40269</c:v>
                </c:pt>
                <c:pt idx="1203">
                  <c:v>40270</c:v>
                </c:pt>
                <c:pt idx="1204">
                  <c:v>40271</c:v>
                </c:pt>
                <c:pt idx="1205">
                  <c:v>40272</c:v>
                </c:pt>
                <c:pt idx="1206">
                  <c:v>40273</c:v>
                </c:pt>
                <c:pt idx="1207">
                  <c:v>40274</c:v>
                </c:pt>
                <c:pt idx="1208">
                  <c:v>40275</c:v>
                </c:pt>
                <c:pt idx="1209">
                  <c:v>40276</c:v>
                </c:pt>
                <c:pt idx="1210">
                  <c:v>40277</c:v>
                </c:pt>
                <c:pt idx="1211">
                  <c:v>40278</c:v>
                </c:pt>
                <c:pt idx="1212">
                  <c:v>40279</c:v>
                </c:pt>
                <c:pt idx="1213">
                  <c:v>40280</c:v>
                </c:pt>
                <c:pt idx="1214">
                  <c:v>40281</c:v>
                </c:pt>
                <c:pt idx="1215">
                  <c:v>40282</c:v>
                </c:pt>
                <c:pt idx="1216">
                  <c:v>40283</c:v>
                </c:pt>
                <c:pt idx="1217">
                  <c:v>40284</c:v>
                </c:pt>
                <c:pt idx="1218">
                  <c:v>40285</c:v>
                </c:pt>
                <c:pt idx="1219">
                  <c:v>40286</c:v>
                </c:pt>
                <c:pt idx="1220">
                  <c:v>40287</c:v>
                </c:pt>
                <c:pt idx="1221">
                  <c:v>40288</c:v>
                </c:pt>
                <c:pt idx="1222">
                  <c:v>40289</c:v>
                </c:pt>
                <c:pt idx="1223">
                  <c:v>40290</c:v>
                </c:pt>
                <c:pt idx="1224">
                  <c:v>40291</c:v>
                </c:pt>
                <c:pt idx="1225">
                  <c:v>40292</c:v>
                </c:pt>
                <c:pt idx="1226">
                  <c:v>40293</c:v>
                </c:pt>
                <c:pt idx="1227">
                  <c:v>40294</c:v>
                </c:pt>
                <c:pt idx="1228">
                  <c:v>40295</c:v>
                </c:pt>
                <c:pt idx="1229">
                  <c:v>40296</c:v>
                </c:pt>
                <c:pt idx="1230">
                  <c:v>40297</c:v>
                </c:pt>
                <c:pt idx="1231">
                  <c:v>40298</c:v>
                </c:pt>
                <c:pt idx="1232">
                  <c:v>40299</c:v>
                </c:pt>
                <c:pt idx="1233">
                  <c:v>40300</c:v>
                </c:pt>
                <c:pt idx="1234">
                  <c:v>40301</c:v>
                </c:pt>
                <c:pt idx="1235">
                  <c:v>40302</c:v>
                </c:pt>
                <c:pt idx="1236">
                  <c:v>40303</c:v>
                </c:pt>
                <c:pt idx="1237">
                  <c:v>40304</c:v>
                </c:pt>
                <c:pt idx="1238">
                  <c:v>40305</c:v>
                </c:pt>
                <c:pt idx="1239">
                  <c:v>40306</c:v>
                </c:pt>
                <c:pt idx="1240">
                  <c:v>40307</c:v>
                </c:pt>
                <c:pt idx="1241">
                  <c:v>40308</c:v>
                </c:pt>
                <c:pt idx="1242">
                  <c:v>40309</c:v>
                </c:pt>
                <c:pt idx="1243">
                  <c:v>40310</c:v>
                </c:pt>
                <c:pt idx="1244">
                  <c:v>40311</c:v>
                </c:pt>
                <c:pt idx="1245">
                  <c:v>40312</c:v>
                </c:pt>
                <c:pt idx="1246">
                  <c:v>40313</c:v>
                </c:pt>
                <c:pt idx="1247">
                  <c:v>40314</c:v>
                </c:pt>
                <c:pt idx="1248">
                  <c:v>40315</c:v>
                </c:pt>
                <c:pt idx="1249">
                  <c:v>40316</c:v>
                </c:pt>
                <c:pt idx="1250">
                  <c:v>40317</c:v>
                </c:pt>
                <c:pt idx="1251">
                  <c:v>40318</c:v>
                </c:pt>
                <c:pt idx="1252">
                  <c:v>40319</c:v>
                </c:pt>
                <c:pt idx="1253">
                  <c:v>40320</c:v>
                </c:pt>
                <c:pt idx="1254">
                  <c:v>40321</c:v>
                </c:pt>
                <c:pt idx="1255">
                  <c:v>40322</c:v>
                </c:pt>
                <c:pt idx="1256">
                  <c:v>40323</c:v>
                </c:pt>
                <c:pt idx="1257">
                  <c:v>40324</c:v>
                </c:pt>
                <c:pt idx="1258">
                  <c:v>40325</c:v>
                </c:pt>
                <c:pt idx="1259">
                  <c:v>40326</c:v>
                </c:pt>
                <c:pt idx="1260">
                  <c:v>40327</c:v>
                </c:pt>
                <c:pt idx="1261">
                  <c:v>40328</c:v>
                </c:pt>
                <c:pt idx="1262">
                  <c:v>40329</c:v>
                </c:pt>
                <c:pt idx="1263">
                  <c:v>40330</c:v>
                </c:pt>
                <c:pt idx="1264">
                  <c:v>40331</c:v>
                </c:pt>
                <c:pt idx="1265">
                  <c:v>40332</c:v>
                </c:pt>
                <c:pt idx="1266">
                  <c:v>40333</c:v>
                </c:pt>
                <c:pt idx="1267">
                  <c:v>40334</c:v>
                </c:pt>
                <c:pt idx="1268">
                  <c:v>40335</c:v>
                </c:pt>
                <c:pt idx="1269">
                  <c:v>40336</c:v>
                </c:pt>
                <c:pt idx="1270">
                  <c:v>40337</c:v>
                </c:pt>
                <c:pt idx="1271">
                  <c:v>40338</c:v>
                </c:pt>
                <c:pt idx="1272">
                  <c:v>40339</c:v>
                </c:pt>
                <c:pt idx="1273">
                  <c:v>40340</c:v>
                </c:pt>
                <c:pt idx="1274">
                  <c:v>40341</c:v>
                </c:pt>
                <c:pt idx="1275">
                  <c:v>40342</c:v>
                </c:pt>
                <c:pt idx="1276">
                  <c:v>40343</c:v>
                </c:pt>
                <c:pt idx="1277">
                  <c:v>40344</c:v>
                </c:pt>
                <c:pt idx="1278">
                  <c:v>40345</c:v>
                </c:pt>
                <c:pt idx="1279">
                  <c:v>40346</c:v>
                </c:pt>
                <c:pt idx="1280">
                  <c:v>40347</c:v>
                </c:pt>
                <c:pt idx="1281">
                  <c:v>40348</c:v>
                </c:pt>
                <c:pt idx="1282">
                  <c:v>40349</c:v>
                </c:pt>
                <c:pt idx="1283">
                  <c:v>40350</c:v>
                </c:pt>
                <c:pt idx="1284">
                  <c:v>40351</c:v>
                </c:pt>
                <c:pt idx="1285">
                  <c:v>40352</c:v>
                </c:pt>
                <c:pt idx="1286">
                  <c:v>40353</c:v>
                </c:pt>
                <c:pt idx="1287">
                  <c:v>40354</c:v>
                </c:pt>
                <c:pt idx="1288">
                  <c:v>40355</c:v>
                </c:pt>
                <c:pt idx="1289">
                  <c:v>40356</c:v>
                </c:pt>
                <c:pt idx="1290">
                  <c:v>40357</c:v>
                </c:pt>
                <c:pt idx="1291">
                  <c:v>40358</c:v>
                </c:pt>
                <c:pt idx="1292">
                  <c:v>40359</c:v>
                </c:pt>
                <c:pt idx="1293">
                  <c:v>40360</c:v>
                </c:pt>
                <c:pt idx="1294">
                  <c:v>40361</c:v>
                </c:pt>
                <c:pt idx="1295">
                  <c:v>40362</c:v>
                </c:pt>
                <c:pt idx="1296">
                  <c:v>40363</c:v>
                </c:pt>
                <c:pt idx="1297">
                  <c:v>40364</c:v>
                </c:pt>
                <c:pt idx="1298">
                  <c:v>40365</c:v>
                </c:pt>
                <c:pt idx="1299">
                  <c:v>40366</c:v>
                </c:pt>
                <c:pt idx="1300">
                  <c:v>40367</c:v>
                </c:pt>
                <c:pt idx="1301">
                  <c:v>40368</c:v>
                </c:pt>
                <c:pt idx="1302">
                  <c:v>40369</c:v>
                </c:pt>
                <c:pt idx="1303">
                  <c:v>40370</c:v>
                </c:pt>
                <c:pt idx="1304">
                  <c:v>40371</c:v>
                </c:pt>
                <c:pt idx="1305">
                  <c:v>40372</c:v>
                </c:pt>
                <c:pt idx="1306">
                  <c:v>40373</c:v>
                </c:pt>
                <c:pt idx="1307">
                  <c:v>40374</c:v>
                </c:pt>
                <c:pt idx="1308">
                  <c:v>40375</c:v>
                </c:pt>
                <c:pt idx="1309">
                  <c:v>40376</c:v>
                </c:pt>
                <c:pt idx="1310">
                  <c:v>40377</c:v>
                </c:pt>
                <c:pt idx="1311">
                  <c:v>40378</c:v>
                </c:pt>
                <c:pt idx="1312">
                  <c:v>40379</c:v>
                </c:pt>
                <c:pt idx="1313">
                  <c:v>40380</c:v>
                </c:pt>
                <c:pt idx="1314">
                  <c:v>40381</c:v>
                </c:pt>
                <c:pt idx="1315">
                  <c:v>40382</c:v>
                </c:pt>
                <c:pt idx="1316">
                  <c:v>40383</c:v>
                </c:pt>
                <c:pt idx="1317">
                  <c:v>40384</c:v>
                </c:pt>
                <c:pt idx="1318">
                  <c:v>40385</c:v>
                </c:pt>
                <c:pt idx="1319">
                  <c:v>40386</c:v>
                </c:pt>
                <c:pt idx="1320">
                  <c:v>40387</c:v>
                </c:pt>
                <c:pt idx="1321">
                  <c:v>40388</c:v>
                </c:pt>
                <c:pt idx="1322">
                  <c:v>40389</c:v>
                </c:pt>
                <c:pt idx="1323">
                  <c:v>40390</c:v>
                </c:pt>
                <c:pt idx="1324">
                  <c:v>40391</c:v>
                </c:pt>
                <c:pt idx="1325">
                  <c:v>40392</c:v>
                </c:pt>
                <c:pt idx="1326">
                  <c:v>40393</c:v>
                </c:pt>
                <c:pt idx="1327">
                  <c:v>40394</c:v>
                </c:pt>
                <c:pt idx="1328">
                  <c:v>40395</c:v>
                </c:pt>
                <c:pt idx="1329">
                  <c:v>40396</c:v>
                </c:pt>
                <c:pt idx="1330">
                  <c:v>40397</c:v>
                </c:pt>
                <c:pt idx="1331">
                  <c:v>40398</c:v>
                </c:pt>
                <c:pt idx="1332">
                  <c:v>40399</c:v>
                </c:pt>
                <c:pt idx="1333">
                  <c:v>40400</c:v>
                </c:pt>
                <c:pt idx="1334">
                  <c:v>40401</c:v>
                </c:pt>
                <c:pt idx="1335">
                  <c:v>40402</c:v>
                </c:pt>
                <c:pt idx="1336">
                  <c:v>40403</c:v>
                </c:pt>
                <c:pt idx="1337">
                  <c:v>40404</c:v>
                </c:pt>
                <c:pt idx="1338">
                  <c:v>40405</c:v>
                </c:pt>
                <c:pt idx="1339">
                  <c:v>40406</c:v>
                </c:pt>
                <c:pt idx="1340">
                  <c:v>40407</c:v>
                </c:pt>
                <c:pt idx="1341">
                  <c:v>40408</c:v>
                </c:pt>
                <c:pt idx="1342">
                  <c:v>40409</c:v>
                </c:pt>
                <c:pt idx="1343">
                  <c:v>40410</c:v>
                </c:pt>
                <c:pt idx="1344">
                  <c:v>40411</c:v>
                </c:pt>
                <c:pt idx="1345">
                  <c:v>40412</c:v>
                </c:pt>
                <c:pt idx="1346">
                  <c:v>40413</c:v>
                </c:pt>
                <c:pt idx="1347">
                  <c:v>40414</c:v>
                </c:pt>
                <c:pt idx="1348">
                  <c:v>40415</c:v>
                </c:pt>
                <c:pt idx="1349">
                  <c:v>40416</c:v>
                </c:pt>
                <c:pt idx="1350">
                  <c:v>40417</c:v>
                </c:pt>
                <c:pt idx="1351">
                  <c:v>40418</c:v>
                </c:pt>
                <c:pt idx="1352">
                  <c:v>40419</c:v>
                </c:pt>
                <c:pt idx="1353">
                  <c:v>40420</c:v>
                </c:pt>
                <c:pt idx="1354">
                  <c:v>40421</c:v>
                </c:pt>
                <c:pt idx="1355">
                  <c:v>40422</c:v>
                </c:pt>
                <c:pt idx="1356">
                  <c:v>40423</c:v>
                </c:pt>
                <c:pt idx="1357">
                  <c:v>40424</c:v>
                </c:pt>
                <c:pt idx="1358">
                  <c:v>40425</c:v>
                </c:pt>
                <c:pt idx="1359">
                  <c:v>40426</c:v>
                </c:pt>
                <c:pt idx="1360">
                  <c:v>40427</c:v>
                </c:pt>
                <c:pt idx="1361">
                  <c:v>40428</c:v>
                </c:pt>
                <c:pt idx="1362">
                  <c:v>40429</c:v>
                </c:pt>
                <c:pt idx="1363">
                  <c:v>40430</c:v>
                </c:pt>
                <c:pt idx="1364">
                  <c:v>40431</c:v>
                </c:pt>
                <c:pt idx="1365">
                  <c:v>40432</c:v>
                </c:pt>
                <c:pt idx="1366">
                  <c:v>40433</c:v>
                </c:pt>
                <c:pt idx="1367">
                  <c:v>40434</c:v>
                </c:pt>
                <c:pt idx="1368">
                  <c:v>40435</c:v>
                </c:pt>
                <c:pt idx="1369">
                  <c:v>40436</c:v>
                </c:pt>
                <c:pt idx="1370">
                  <c:v>40437</c:v>
                </c:pt>
                <c:pt idx="1371">
                  <c:v>40438</c:v>
                </c:pt>
                <c:pt idx="1372">
                  <c:v>40439</c:v>
                </c:pt>
                <c:pt idx="1373">
                  <c:v>40440</c:v>
                </c:pt>
                <c:pt idx="1374">
                  <c:v>40441</c:v>
                </c:pt>
                <c:pt idx="1375">
                  <c:v>40442</c:v>
                </c:pt>
                <c:pt idx="1376">
                  <c:v>40443</c:v>
                </c:pt>
                <c:pt idx="1377">
                  <c:v>40444</c:v>
                </c:pt>
                <c:pt idx="1378">
                  <c:v>40445</c:v>
                </c:pt>
                <c:pt idx="1379">
                  <c:v>40446</c:v>
                </c:pt>
                <c:pt idx="1380">
                  <c:v>40447</c:v>
                </c:pt>
                <c:pt idx="1381">
                  <c:v>40448</c:v>
                </c:pt>
                <c:pt idx="1382">
                  <c:v>40449</c:v>
                </c:pt>
                <c:pt idx="1383">
                  <c:v>40450</c:v>
                </c:pt>
                <c:pt idx="1384">
                  <c:v>40451</c:v>
                </c:pt>
                <c:pt idx="1385">
                  <c:v>40452</c:v>
                </c:pt>
                <c:pt idx="1386">
                  <c:v>40453</c:v>
                </c:pt>
                <c:pt idx="1387">
                  <c:v>40454</c:v>
                </c:pt>
                <c:pt idx="1388">
                  <c:v>40455</c:v>
                </c:pt>
                <c:pt idx="1389">
                  <c:v>40456</c:v>
                </c:pt>
                <c:pt idx="1390">
                  <c:v>40457</c:v>
                </c:pt>
                <c:pt idx="1391">
                  <c:v>40458</c:v>
                </c:pt>
                <c:pt idx="1392">
                  <c:v>40459</c:v>
                </c:pt>
                <c:pt idx="1393">
                  <c:v>40460</c:v>
                </c:pt>
                <c:pt idx="1394">
                  <c:v>40461</c:v>
                </c:pt>
                <c:pt idx="1395">
                  <c:v>40462</c:v>
                </c:pt>
                <c:pt idx="1396">
                  <c:v>40463</c:v>
                </c:pt>
                <c:pt idx="1397">
                  <c:v>40464</c:v>
                </c:pt>
                <c:pt idx="1398">
                  <c:v>40465</c:v>
                </c:pt>
                <c:pt idx="1399">
                  <c:v>40466</c:v>
                </c:pt>
                <c:pt idx="1400">
                  <c:v>40467</c:v>
                </c:pt>
                <c:pt idx="1401">
                  <c:v>40468</c:v>
                </c:pt>
                <c:pt idx="1402">
                  <c:v>40469</c:v>
                </c:pt>
                <c:pt idx="1403">
                  <c:v>40470</c:v>
                </c:pt>
                <c:pt idx="1404">
                  <c:v>40471</c:v>
                </c:pt>
                <c:pt idx="1405">
                  <c:v>40472</c:v>
                </c:pt>
                <c:pt idx="1406">
                  <c:v>40473</c:v>
                </c:pt>
                <c:pt idx="1407">
                  <c:v>40474</c:v>
                </c:pt>
                <c:pt idx="1408">
                  <c:v>40475</c:v>
                </c:pt>
                <c:pt idx="1409">
                  <c:v>40476</c:v>
                </c:pt>
                <c:pt idx="1410">
                  <c:v>40477</c:v>
                </c:pt>
                <c:pt idx="1411">
                  <c:v>40478</c:v>
                </c:pt>
                <c:pt idx="1412">
                  <c:v>40479</c:v>
                </c:pt>
                <c:pt idx="1413">
                  <c:v>40480</c:v>
                </c:pt>
                <c:pt idx="1414">
                  <c:v>40481</c:v>
                </c:pt>
                <c:pt idx="1415">
                  <c:v>40482</c:v>
                </c:pt>
                <c:pt idx="1416">
                  <c:v>40483</c:v>
                </c:pt>
                <c:pt idx="1417">
                  <c:v>40484</c:v>
                </c:pt>
                <c:pt idx="1418">
                  <c:v>40485</c:v>
                </c:pt>
                <c:pt idx="1419">
                  <c:v>40486</c:v>
                </c:pt>
                <c:pt idx="1420">
                  <c:v>40487</c:v>
                </c:pt>
                <c:pt idx="1421">
                  <c:v>40488</c:v>
                </c:pt>
                <c:pt idx="1422">
                  <c:v>40489</c:v>
                </c:pt>
                <c:pt idx="1423">
                  <c:v>40490</c:v>
                </c:pt>
                <c:pt idx="1424">
                  <c:v>40491</c:v>
                </c:pt>
                <c:pt idx="1425">
                  <c:v>40492</c:v>
                </c:pt>
                <c:pt idx="1426">
                  <c:v>40493</c:v>
                </c:pt>
                <c:pt idx="1427">
                  <c:v>40494</c:v>
                </c:pt>
                <c:pt idx="1428">
                  <c:v>40495</c:v>
                </c:pt>
                <c:pt idx="1429">
                  <c:v>40496</c:v>
                </c:pt>
                <c:pt idx="1430">
                  <c:v>40497</c:v>
                </c:pt>
                <c:pt idx="1431">
                  <c:v>40498</c:v>
                </c:pt>
                <c:pt idx="1432">
                  <c:v>40499</c:v>
                </c:pt>
                <c:pt idx="1433">
                  <c:v>40500</c:v>
                </c:pt>
                <c:pt idx="1434">
                  <c:v>40501</c:v>
                </c:pt>
                <c:pt idx="1435">
                  <c:v>40502</c:v>
                </c:pt>
                <c:pt idx="1436">
                  <c:v>40503</c:v>
                </c:pt>
                <c:pt idx="1437">
                  <c:v>40504</c:v>
                </c:pt>
                <c:pt idx="1438">
                  <c:v>40505</c:v>
                </c:pt>
                <c:pt idx="1439">
                  <c:v>40506</c:v>
                </c:pt>
                <c:pt idx="1440">
                  <c:v>40507</c:v>
                </c:pt>
                <c:pt idx="1441">
                  <c:v>40508</c:v>
                </c:pt>
              </c:numCache>
            </c:numRef>
          </c:cat>
          <c:val>
            <c:numRef>
              <c:f>'sub-metering contri.'!$C$2:$C$1443</c:f>
              <c:numCache>
                <c:formatCode>General</c:formatCode>
                <c:ptCount val="1442"/>
                <c:pt idx="0">
                  <c:v>546</c:v>
                </c:pt>
                <c:pt idx="1">
                  <c:v>4187</c:v>
                </c:pt>
                <c:pt idx="2">
                  <c:v>2621</c:v>
                </c:pt>
                <c:pt idx="3">
                  <c:v>7602</c:v>
                </c:pt>
                <c:pt idx="4">
                  <c:v>2648</c:v>
                </c:pt>
                <c:pt idx="5">
                  <c:v>2625.5970399359699</c:v>
                </c:pt>
                <c:pt idx="6">
                  <c:v>350</c:v>
                </c:pt>
                <c:pt idx="7">
                  <c:v>425</c:v>
                </c:pt>
                <c:pt idx="8">
                  <c:v>5082</c:v>
                </c:pt>
                <c:pt idx="9">
                  <c:v>1962</c:v>
                </c:pt>
                <c:pt idx="10">
                  <c:v>2533</c:v>
                </c:pt>
                <c:pt idx="11">
                  <c:v>314</c:v>
                </c:pt>
                <c:pt idx="12">
                  <c:v>4419</c:v>
                </c:pt>
                <c:pt idx="13">
                  <c:v>5162</c:v>
                </c:pt>
                <c:pt idx="14">
                  <c:v>7893.5970399359703</c:v>
                </c:pt>
                <c:pt idx="15">
                  <c:v>347</c:v>
                </c:pt>
                <c:pt idx="16">
                  <c:v>352</c:v>
                </c:pt>
                <c:pt idx="17">
                  <c:v>348</c:v>
                </c:pt>
                <c:pt idx="18">
                  <c:v>344</c:v>
                </c:pt>
                <c:pt idx="19">
                  <c:v>7597</c:v>
                </c:pt>
                <c:pt idx="20">
                  <c:v>379</c:v>
                </c:pt>
                <c:pt idx="21">
                  <c:v>402</c:v>
                </c:pt>
                <c:pt idx="22">
                  <c:v>8177</c:v>
                </c:pt>
                <c:pt idx="23">
                  <c:v>467</c:v>
                </c:pt>
                <c:pt idx="24">
                  <c:v>4267</c:v>
                </c:pt>
                <c:pt idx="25">
                  <c:v>4456</c:v>
                </c:pt>
                <c:pt idx="26">
                  <c:v>2170</c:v>
                </c:pt>
                <c:pt idx="27">
                  <c:v>439</c:v>
                </c:pt>
                <c:pt idx="28">
                  <c:v>2975</c:v>
                </c:pt>
                <c:pt idx="29">
                  <c:v>4216.2985199679797</c:v>
                </c:pt>
                <c:pt idx="30">
                  <c:v>2239</c:v>
                </c:pt>
                <c:pt idx="31">
                  <c:v>644</c:v>
                </c:pt>
                <c:pt idx="32">
                  <c:v>5737</c:v>
                </c:pt>
                <c:pt idx="33">
                  <c:v>336</c:v>
                </c:pt>
                <c:pt idx="34">
                  <c:v>330</c:v>
                </c:pt>
                <c:pt idx="35">
                  <c:v>5222</c:v>
                </c:pt>
                <c:pt idx="36">
                  <c:v>5567</c:v>
                </c:pt>
                <c:pt idx="37">
                  <c:v>2983</c:v>
                </c:pt>
                <c:pt idx="38">
                  <c:v>1064</c:v>
                </c:pt>
                <c:pt idx="39">
                  <c:v>2480</c:v>
                </c:pt>
                <c:pt idx="40">
                  <c:v>262</c:v>
                </c:pt>
                <c:pt idx="41">
                  <c:v>261</c:v>
                </c:pt>
                <c:pt idx="42">
                  <c:v>3896</c:v>
                </c:pt>
                <c:pt idx="43">
                  <c:v>3998.2985199679802</c:v>
                </c:pt>
                <c:pt idx="44">
                  <c:v>294</c:v>
                </c:pt>
                <c:pt idx="45">
                  <c:v>1424</c:v>
                </c:pt>
                <c:pt idx="46">
                  <c:v>5950</c:v>
                </c:pt>
                <c:pt idx="47">
                  <c:v>386</c:v>
                </c:pt>
                <c:pt idx="48">
                  <c:v>356</c:v>
                </c:pt>
                <c:pt idx="49">
                  <c:v>4573</c:v>
                </c:pt>
                <c:pt idx="50">
                  <c:v>4597</c:v>
                </c:pt>
                <c:pt idx="51">
                  <c:v>2564</c:v>
                </c:pt>
                <c:pt idx="52">
                  <c:v>405</c:v>
                </c:pt>
                <c:pt idx="53">
                  <c:v>3513</c:v>
                </c:pt>
                <c:pt idx="54">
                  <c:v>366</c:v>
                </c:pt>
                <c:pt idx="55">
                  <c:v>3045</c:v>
                </c:pt>
                <c:pt idx="56">
                  <c:v>2831</c:v>
                </c:pt>
                <c:pt idx="57">
                  <c:v>4765</c:v>
                </c:pt>
                <c:pt idx="58">
                  <c:v>399</c:v>
                </c:pt>
                <c:pt idx="59">
                  <c:v>2828</c:v>
                </c:pt>
                <c:pt idx="60">
                  <c:v>3793</c:v>
                </c:pt>
                <c:pt idx="61">
                  <c:v>2363</c:v>
                </c:pt>
                <c:pt idx="62">
                  <c:v>859</c:v>
                </c:pt>
                <c:pt idx="63">
                  <c:v>2226</c:v>
                </c:pt>
                <c:pt idx="64">
                  <c:v>8003</c:v>
                </c:pt>
                <c:pt idx="65">
                  <c:v>2900</c:v>
                </c:pt>
                <c:pt idx="66">
                  <c:v>5191</c:v>
                </c:pt>
                <c:pt idx="67">
                  <c:v>2332</c:v>
                </c:pt>
                <c:pt idx="68">
                  <c:v>4131.5970399359703</c:v>
                </c:pt>
                <c:pt idx="69">
                  <c:v>503</c:v>
                </c:pt>
                <c:pt idx="70">
                  <c:v>363</c:v>
                </c:pt>
                <c:pt idx="71">
                  <c:v>329</c:v>
                </c:pt>
                <c:pt idx="72">
                  <c:v>331</c:v>
                </c:pt>
                <c:pt idx="73">
                  <c:v>314</c:v>
                </c:pt>
                <c:pt idx="74">
                  <c:v>340</c:v>
                </c:pt>
                <c:pt idx="75">
                  <c:v>316</c:v>
                </c:pt>
                <c:pt idx="76">
                  <c:v>340</c:v>
                </c:pt>
                <c:pt idx="77">
                  <c:v>347</c:v>
                </c:pt>
                <c:pt idx="78">
                  <c:v>8711</c:v>
                </c:pt>
                <c:pt idx="79">
                  <c:v>12109</c:v>
                </c:pt>
                <c:pt idx="80">
                  <c:v>1740</c:v>
                </c:pt>
                <c:pt idx="81">
                  <c:v>4761</c:v>
                </c:pt>
                <c:pt idx="82">
                  <c:v>3385</c:v>
                </c:pt>
                <c:pt idx="83">
                  <c:v>345</c:v>
                </c:pt>
                <c:pt idx="84">
                  <c:v>5422</c:v>
                </c:pt>
                <c:pt idx="85">
                  <c:v>3420</c:v>
                </c:pt>
                <c:pt idx="86">
                  <c:v>2841</c:v>
                </c:pt>
                <c:pt idx="87">
                  <c:v>3859</c:v>
                </c:pt>
                <c:pt idx="88">
                  <c:v>480</c:v>
                </c:pt>
                <c:pt idx="89">
                  <c:v>3263</c:v>
                </c:pt>
                <c:pt idx="90">
                  <c:v>4604</c:v>
                </c:pt>
                <c:pt idx="91">
                  <c:v>359</c:v>
                </c:pt>
                <c:pt idx="92">
                  <c:v>7369</c:v>
                </c:pt>
                <c:pt idx="93">
                  <c:v>2686</c:v>
                </c:pt>
                <c:pt idx="94">
                  <c:v>2837</c:v>
                </c:pt>
                <c:pt idx="95">
                  <c:v>4133</c:v>
                </c:pt>
                <c:pt idx="96">
                  <c:v>736</c:v>
                </c:pt>
                <c:pt idx="97">
                  <c:v>777</c:v>
                </c:pt>
                <c:pt idx="98">
                  <c:v>5797</c:v>
                </c:pt>
                <c:pt idx="99">
                  <c:v>3601.2985199679802</c:v>
                </c:pt>
                <c:pt idx="100">
                  <c:v>344</c:v>
                </c:pt>
                <c:pt idx="101">
                  <c:v>3019</c:v>
                </c:pt>
                <c:pt idx="102">
                  <c:v>8527</c:v>
                </c:pt>
                <c:pt idx="103">
                  <c:v>460</c:v>
                </c:pt>
                <c:pt idx="104">
                  <c:v>468</c:v>
                </c:pt>
                <c:pt idx="105">
                  <c:v>7707</c:v>
                </c:pt>
                <c:pt idx="106">
                  <c:v>5401</c:v>
                </c:pt>
                <c:pt idx="107">
                  <c:v>970</c:v>
                </c:pt>
                <c:pt idx="108">
                  <c:v>1042</c:v>
                </c:pt>
                <c:pt idx="109">
                  <c:v>420</c:v>
                </c:pt>
                <c:pt idx="110">
                  <c:v>4277</c:v>
                </c:pt>
                <c:pt idx="111">
                  <c:v>5466</c:v>
                </c:pt>
                <c:pt idx="112">
                  <c:v>3111</c:v>
                </c:pt>
                <c:pt idx="113">
                  <c:v>485</c:v>
                </c:pt>
                <c:pt idx="114">
                  <c:v>514</c:v>
                </c:pt>
                <c:pt idx="115">
                  <c:v>742</c:v>
                </c:pt>
                <c:pt idx="116">
                  <c:v>1112</c:v>
                </c:pt>
                <c:pt idx="117">
                  <c:v>541</c:v>
                </c:pt>
                <c:pt idx="118">
                  <c:v>558</c:v>
                </c:pt>
                <c:pt idx="119">
                  <c:v>578</c:v>
                </c:pt>
                <c:pt idx="120">
                  <c:v>1026</c:v>
                </c:pt>
                <c:pt idx="121">
                  <c:v>1305</c:v>
                </c:pt>
                <c:pt idx="122">
                  <c:v>389</c:v>
                </c:pt>
                <c:pt idx="123">
                  <c:v>355</c:v>
                </c:pt>
                <c:pt idx="124">
                  <c:v>1605</c:v>
                </c:pt>
                <c:pt idx="125">
                  <c:v>360</c:v>
                </c:pt>
                <c:pt idx="126">
                  <c:v>463</c:v>
                </c:pt>
                <c:pt idx="127">
                  <c:v>2287</c:v>
                </c:pt>
                <c:pt idx="128">
                  <c:v>506</c:v>
                </c:pt>
                <c:pt idx="129">
                  <c:v>527</c:v>
                </c:pt>
                <c:pt idx="130">
                  <c:v>1469</c:v>
                </c:pt>
                <c:pt idx="131">
                  <c:v>1845</c:v>
                </c:pt>
                <c:pt idx="132">
                  <c:v>545</c:v>
                </c:pt>
                <c:pt idx="133">
                  <c:v>1860.59983457607</c:v>
                </c:pt>
                <c:pt idx="134">
                  <c:v>1869.8687539038301</c:v>
                </c:pt>
                <c:pt idx="135">
                  <c:v>1621.9212523423</c:v>
                </c:pt>
                <c:pt idx="136">
                  <c:v>995</c:v>
                </c:pt>
                <c:pt idx="137">
                  <c:v>1490</c:v>
                </c:pt>
                <c:pt idx="138">
                  <c:v>1725</c:v>
                </c:pt>
                <c:pt idx="139">
                  <c:v>538</c:v>
                </c:pt>
                <c:pt idx="140">
                  <c:v>2493</c:v>
                </c:pt>
                <c:pt idx="141">
                  <c:v>949</c:v>
                </c:pt>
                <c:pt idx="142">
                  <c:v>4935</c:v>
                </c:pt>
                <c:pt idx="143">
                  <c:v>2011</c:v>
                </c:pt>
                <c:pt idx="144">
                  <c:v>5631</c:v>
                </c:pt>
                <c:pt idx="145">
                  <c:v>534</c:v>
                </c:pt>
                <c:pt idx="146">
                  <c:v>491</c:v>
                </c:pt>
                <c:pt idx="147">
                  <c:v>1075</c:v>
                </c:pt>
                <c:pt idx="148">
                  <c:v>2414</c:v>
                </c:pt>
                <c:pt idx="149">
                  <c:v>2417</c:v>
                </c:pt>
                <c:pt idx="150">
                  <c:v>408</c:v>
                </c:pt>
                <c:pt idx="151">
                  <c:v>5756</c:v>
                </c:pt>
                <c:pt idx="152">
                  <c:v>2073</c:v>
                </c:pt>
                <c:pt idx="153">
                  <c:v>3913</c:v>
                </c:pt>
                <c:pt idx="154">
                  <c:v>530</c:v>
                </c:pt>
                <c:pt idx="155">
                  <c:v>1733</c:v>
                </c:pt>
                <c:pt idx="156">
                  <c:v>468</c:v>
                </c:pt>
                <c:pt idx="157">
                  <c:v>3966</c:v>
                </c:pt>
                <c:pt idx="158">
                  <c:v>3792</c:v>
                </c:pt>
                <c:pt idx="159">
                  <c:v>4116</c:v>
                </c:pt>
                <c:pt idx="160">
                  <c:v>586</c:v>
                </c:pt>
                <c:pt idx="161">
                  <c:v>2754</c:v>
                </c:pt>
                <c:pt idx="162">
                  <c:v>5534</c:v>
                </c:pt>
                <c:pt idx="163">
                  <c:v>473</c:v>
                </c:pt>
                <c:pt idx="164">
                  <c:v>1907</c:v>
                </c:pt>
                <c:pt idx="165">
                  <c:v>5948</c:v>
                </c:pt>
                <c:pt idx="166">
                  <c:v>477</c:v>
                </c:pt>
                <c:pt idx="167">
                  <c:v>484.298519967988</c:v>
                </c:pt>
                <c:pt idx="168">
                  <c:v>1250</c:v>
                </c:pt>
                <c:pt idx="169">
                  <c:v>7529</c:v>
                </c:pt>
                <c:pt idx="170">
                  <c:v>836</c:v>
                </c:pt>
                <c:pt idx="171">
                  <c:v>1027</c:v>
                </c:pt>
                <c:pt idx="172">
                  <c:v>830.298519967988</c:v>
                </c:pt>
                <c:pt idx="173">
                  <c:v>699</c:v>
                </c:pt>
                <c:pt idx="174">
                  <c:v>11440</c:v>
                </c:pt>
                <c:pt idx="175">
                  <c:v>645.34375878357196</c:v>
                </c:pt>
                <c:pt idx="176">
                  <c:v>1924</c:v>
                </c:pt>
                <c:pt idx="177">
                  <c:v>487</c:v>
                </c:pt>
                <c:pt idx="178">
                  <c:v>475</c:v>
                </c:pt>
                <c:pt idx="179">
                  <c:v>857</c:v>
                </c:pt>
                <c:pt idx="180">
                  <c:v>2147</c:v>
                </c:pt>
                <c:pt idx="181">
                  <c:v>4011</c:v>
                </c:pt>
                <c:pt idx="182">
                  <c:v>4498</c:v>
                </c:pt>
                <c:pt idx="183">
                  <c:v>5038</c:v>
                </c:pt>
                <c:pt idx="184">
                  <c:v>529</c:v>
                </c:pt>
                <c:pt idx="185">
                  <c:v>537.59703993597702</c:v>
                </c:pt>
                <c:pt idx="186">
                  <c:v>2588</c:v>
                </c:pt>
                <c:pt idx="187">
                  <c:v>2400</c:v>
                </c:pt>
                <c:pt idx="188">
                  <c:v>951</c:v>
                </c:pt>
                <c:pt idx="189">
                  <c:v>786</c:v>
                </c:pt>
                <c:pt idx="190">
                  <c:v>791</c:v>
                </c:pt>
                <c:pt idx="191">
                  <c:v>3621</c:v>
                </c:pt>
                <c:pt idx="192">
                  <c:v>1334</c:v>
                </c:pt>
                <c:pt idx="193">
                  <c:v>6451</c:v>
                </c:pt>
                <c:pt idx="194">
                  <c:v>4368</c:v>
                </c:pt>
                <c:pt idx="195">
                  <c:v>668.298519967988</c:v>
                </c:pt>
                <c:pt idx="196">
                  <c:v>792</c:v>
                </c:pt>
                <c:pt idx="197">
                  <c:v>736</c:v>
                </c:pt>
                <c:pt idx="198">
                  <c:v>5281</c:v>
                </c:pt>
                <c:pt idx="199">
                  <c:v>3214</c:v>
                </c:pt>
                <c:pt idx="200">
                  <c:v>2218</c:v>
                </c:pt>
                <c:pt idx="201">
                  <c:v>770</c:v>
                </c:pt>
                <c:pt idx="202">
                  <c:v>3563</c:v>
                </c:pt>
                <c:pt idx="203">
                  <c:v>3047</c:v>
                </c:pt>
                <c:pt idx="204">
                  <c:v>2831</c:v>
                </c:pt>
                <c:pt idx="205">
                  <c:v>594</c:v>
                </c:pt>
                <c:pt idx="206">
                  <c:v>2227</c:v>
                </c:pt>
                <c:pt idx="207">
                  <c:v>647</c:v>
                </c:pt>
                <c:pt idx="208">
                  <c:v>2550</c:v>
                </c:pt>
                <c:pt idx="209">
                  <c:v>633</c:v>
                </c:pt>
                <c:pt idx="210">
                  <c:v>1968</c:v>
                </c:pt>
                <c:pt idx="211">
                  <c:v>800.80759583853603</c:v>
                </c:pt>
                <c:pt idx="212">
                  <c:v>695</c:v>
                </c:pt>
                <c:pt idx="213">
                  <c:v>694</c:v>
                </c:pt>
                <c:pt idx="214">
                  <c:v>671</c:v>
                </c:pt>
                <c:pt idx="215">
                  <c:v>703</c:v>
                </c:pt>
                <c:pt idx="216">
                  <c:v>2418</c:v>
                </c:pt>
                <c:pt idx="217">
                  <c:v>512</c:v>
                </c:pt>
                <c:pt idx="218">
                  <c:v>2137.2985199679802</c:v>
                </c:pt>
                <c:pt idx="219">
                  <c:v>1288</c:v>
                </c:pt>
                <c:pt idx="220">
                  <c:v>1607</c:v>
                </c:pt>
                <c:pt idx="221">
                  <c:v>151</c:v>
                </c:pt>
                <c:pt idx="222">
                  <c:v>3633</c:v>
                </c:pt>
                <c:pt idx="223">
                  <c:v>49</c:v>
                </c:pt>
                <c:pt idx="224">
                  <c:v>10265</c:v>
                </c:pt>
                <c:pt idx="225">
                  <c:v>0</c:v>
                </c:pt>
                <c:pt idx="226">
                  <c:v>0</c:v>
                </c:pt>
                <c:pt idx="227">
                  <c:v>0</c:v>
                </c:pt>
                <c:pt idx="228">
                  <c:v>27.2689193277638</c:v>
                </c:pt>
                <c:pt idx="229">
                  <c:v>0</c:v>
                </c:pt>
                <c:pt idx="230">
                  <c:v>0</c:v>
                </c:pt>
                <c:pt idx="231">
                  <c:v>398</c:v>
                </c:pt>
                <c:pt idx="232">
                  <c:v>0</c:v>
                </c:pt>
                <c:pt idx="233">
                  <c:v>0</c:v>
                </c:pt>
                <c:pt idx="234">
                  <c:v>2168</c:v>
                </c:pt>
                <c:pt idx="235">
                  <c:v>1111</c:v>
                </c:pt>
                <c:pt idx="236">
                  <c:v>4515</c:v>
                </c:pt>
                <c:pt idx="237">
                  <c:v>2651</c:v>
                </c:pt>
                <c:pt idx="238">
                  <c:v>910</c:v>
                </c:pt>
                <c:pt idx="239">
                  <c:v>1156</c:v>
                </c:pt>
                <c:pt idx="240">
                  <c:v>476</c:v>
                </c:pt>
                <c:pt idx="241">
                  <c:v>685</c:v>
                </c:pt>
                <c:pt idx="242">
                  <c:v>508</c:v>
                </c:pt>
                <c:pt idx="243">
                  <c:v>0</c:v>
                </c:pt>
                <c:pt idx="244">
                  <c:v>0</c:v>
                </c:pt>
                <c:pt idx="245">
                  <c:v>0</c:v>
                </c:pt>
                <c:pt idx="246">
                  <c:v>8912</c:v>
                </c:pt>
                <c:pt idx="247">
                  <c:v>6965</c:v>
                </c:pt>
                <c:pt idx="248">
                  <c:v>38</c:v>
                </c:pt>
                <c:pt idx="249">
                  <c:v>1836</c:v>
                </c:pt>
                <c:pt idx="250">
                  <c:v>259</c:v>
                </c:pt>
                <c:pt idx="251">
                  <c:v>3783.2985199679802</c:v>
                </c:pt>
                <c:pt idx="252">
                  <c:v>2191</c:v>
                </c:pt>
                <c:pt idx="253">
                  <c:v>3645</c:v>
                </c:pt>
                <c:pt idx="254">
                  <c:v>1229</c:v>
                </c:pt>
                <c:pt idx="255">
                  <c:v>2468</c:v>
                </c:pt>
                <c:pt idx="256">
                  <c:v>562</c:v>
                </c:pt>
                <c:pt idx="257">
                  <c:v>2580</c:v>
                </c:pt>
                <c:pt idx="258">
                  <c:v>666</c:v>
                </c:pt>
                <c:pt idx="259">
                  <c:v>569</c:v>
                </c:pt>
                <c:pt idx="260">
                  <c:v>1617</c:v>
                </c:pt>
                <c:pt idx="261">
                  <c:v>2515</c:v>
                </c:pt>
                <c:pt idx="262">
                  <c:v>3501</c:v>
                </c:pt>
                <c:pt idx="263">
                  <c:v>4144</c:v>
                </c:pt>
                <c:pt idx="264">
                  <c:v>3888</c:v>
                </c:pt>
                <c:pt idx="265">
                  <c:v>551</c:v>
                </c:pt>
                <c:pt idx="266">
                  <c:v>1801</c:v>
                </c:pt>
                <c:pt idx="267">
                  <c:v>4438</c:v>
                </c:pt>
                <c:pt idx="268">
                  <c:v>595</c:v>
                </c:pt>
                <c:pt idx="269">
                  <c:v>550</c:v>
                </c:pt>
                <c:pt idx="270">
                  <c:v>3217</c:v>
                </c:pt>
                <c:pt idx="271">
                  <c:v>2523</c:v>
                </c:pt>
                <c:pt idx="272">
                  <c:v>676</c:v>
                </c:pt>
                <c:pt idx="273">
                  <c:v>1449</c:v>
                </c:pt>
                <c:pt idx="274">
                  <c:v>3064</c:v>
                </c:pt>
                <c:pt idx="275">
                  <c:v>926</c:v>
                </c:pt>
                <c:pt idx="276">
                  <c:v>2029</c:v>
                </c:pt>
                <c:pt idx="277">
                  <c:v>2743</c:v>
                </c:pt>
                <c:pt idx="278">
                  <c:v>489</c:v>
                </c:pt>
                <c:pt idx="279">
                  <c:v>2745</c:v>
                </c:pt>
                <c:pt idx="280">
                  <c:v>1311</c:v>
                </c:pt>
                <c:pt idx="281">
                  <c:v>1929</c:v>
                </c:pt>
                <c:pt idx="282">
                  <c:v>3935</c:v>
                </c:pt>
                <c:pt idx="283">
                  <c:v>2253</c:v>
                </c:pt>
                <c:pt idx="284">
                  <c:v>9417.5970399359703</c:v>
                </c:pt>
                <c:pt idx="285">
                  <c:v>643</c:v>
                </c:pt>
                <c:pt idx="286">
                  <c:v>3722</c:v>
                </c:pt>
                <c:pt idx="287">
                  <c:v>7457</c:v>
                </c:pt>
                <c:pt idx="288">
                  <c:v>582</c:v>
                </c:pt>
                <c:pt idx="289">
                  <c:v>6622</c:v>
                </c:pt>
                <c:pt idx="290">
                  <c:v>8022</c:v>
                </c:pt>
                <c:pt idx="291">
                  <c:v>5024</c:v>
                </c:pt>
                <c:pt idx="292">
                  <c:v>444</c:v>
                </c:pt>
                <c:pt idx="293">
                  <c:v>351</c:v>
                </c:pt>
                <c:pt idx="294">
                  <c:v>347</c:v>
                </c:pt>
                <c:pt idx="295">
                  <c:v>8255</c:v>
                </c:pt>
                <c:pt idx="296">
                  <c:v>420</c:v>
                </c:pt>
                <c:pt idx="297">
                  <c:v>2147</c:v>
                </c:pt>
                <c:pt idx="298">
                  <c:v>2117</c:v>
                </c:pt>
                <c:pt idx="299">
                  <c:v>414</c:v>
                </c:pt>
                <c:pt idx="300">
                  <c:v>5028</c:v>
                </c:pt>
                <c:pt idx="301">
                  <c:v>3799</c:v>
                </c:pt>
                <c:pt idx="302">
                  <c:v>7494</c:v>
                </c:pt>
                <c:pt idx="303">
                  <c:v>339</c:v>
                </c:pt>
                <c:pt idx="304">
                  <c:v>7871</c:v>
                </c:pt>
                <c:pt idx="305">
                  <c:v>453</c:v>
                </c:pt>
                <c:pt idx="306">
                  <c:v>317</c:v>
                </c:pt>
                <c:pt idx="307">
                  <c:v>3124</c:v>
                </c:pt>
                <c:pt idx="308">
                  <c:v>296</c:v>
                </c:pt>
                <c:pt idx="309">
                  <c:v>4357</c:v>
                </c:pt>
                <c:pt idx="310">
                  <c:v>299</c:v>
                </c:pt>
                <c:pt idx="311">
                  <c:v>5188.5970399359703</c:v>
                </c:pt>
                <c:pt idx="312">
                  <c:v>364</c:v>
                </c:pt>
                <c:pt idx="313">
                  <c:v>2433</c:v>
                </c:pt>
                <c:pt idx="314">
                  <c:v>348</c:v>
                </c:pt>
                <c:pt idx="315">
                  <c:v>4856</c:v>
                </c:pt>
                <c:pt idx="316">
                  <c:v>283</c:v>
                </c:pt>
                <c:pt idx="317">
                  <c:v>269</c:v>
                </c:pt>
                <c:pt idx="318">
                  <c:v>1935</c:v>
                </c:pt>
                <c:pt idx="319">
                  <c:v>4700</c:v>
                </c:pt>
                <c:pt idx="320">
                  <c:v>293</c:v>
                </c:pt>
                <c:pt idx="321">
                  <c:v>2115</c:v>
                </c:pt>
                <c:pt idx="322">
                  <c:v>282</c:v>
                </c:pt>
                <c:pt idx="323">
                  <c:v>4387</c:v>
                </c:pt>
                <c:pt idx="324">
                  <c:v>397</c:v>
                </c:pt>
                <c:pt idx="325">
                  <c:v>5515</c:v>
                </c:pt>
                <c:pt idx="326">
                  <c:v>301</c:v>
                </c:pt>
                <c:pt idx="327">
                  <c:v>314</c:v>
                </c:pt>
                <c:pt idx="328">
                  <c:v>4573</c:v>
                </c:pt>
                <c:pt idx="329">
                  <c:v>304</c:v>
                </c:pt>
                <c:pt idx="330">
                  <c:v>320</c:v>
                </c:pt>
                <c:pt idx="331">
                  <c:v>4165</c:v>
                </c:pt>
                <c:pt idx="332">
                  <c:v>4933</c:v>
                </c:pt>
                <c:pt idx="333">
                  <c:v>295</c:v>
                </c:pt>
                <c:pt idx="334">
                  <c:v>571</c:v>
                </c:pt>
                <c:pt idx="335">
                  <c:v>4660</c:v>
                </c:pt>
                <c:pt idx="336">
                  <c:v>2199</c:v>
                </c:pt>
                <c:pt idx="337">
                  <c:v>2097</c:v>
                </c:pt>
                <c:pt idx="338">
                  <c:v>253</c:v>
                </c:pt>
                <c:pt idx="339">
                  <c:v>3954</c:v>
                </c:pt>
                <c:pt idx="340">
                  <c:v>550.298519967988</c:v>
                </c:pt>
                <c:pt idx="341">
                  <c:v>297</c:v>
                </c:pt>
                <c:pt idx="342">
                  <c:v>6181</c:v>
                </c:pt>
                <c:pt idx="343">
                  <c:v>4131</c:v>
                </c:pt>
                <c:pt idx="344">
                  <c:v>279</c:v>
                </c:pt>
                <c:pt idx="345">
                  <c:v>288</c:v>
                </c:pt>
                <c:pt idx="346">
                  <c:v>11020</c:v>
                </c:pt>
                <c:pt idx="347">
                  <c:v>769</c:v>
                </c:pt>
                <c:pt idx="348">
                  <c:v>284.298519967988</c:v>
                </c:pt>
                <c:pt idx="349">
                  <c:v>7941</c:v>
                </c:pt>
                <c:pt idx="350">
                  <c:v>353</c:v>
                </c:pt>
                <c:pt idx="351">
                  <c:v>6915</c:v>
                </c:pt>
                <c:pt idx="352">
                  <c:v>299</c:v>
                </c:pt>
                <c:pt idx="353">
                  <c:v>5828</c:v>
                </c:pt>
                <c:pt idx="354">
                  <c:v>295</c:v>
                </c:pt>
                <c:pt idx="355">
                  <c:v>318</c:v>
                </c:pt>
                <c:pt idx="356">
                  <c:v>3710</c:v>
                </c:pt>
                <c:pt idx="357">
                  <c:v>2354</c:v>
                </c:pt>
                <c:pt idx="358">
                  <c:v>2428</c:v>
                </c:pt>
                <c:pt idx="359">
                  <c:v>278</c:v>
                </c:pt>
                <c:pt idx="360">
                  <c:v>3817</c:v>
                </c:pt>
                <c:pt idx="361">
                  <c:v>254</c:v>
                </c:pt>
                <c:pt idx="362">
                  <c:v>1448</c:v>
                </c:pt>
                <c:pt idx="363">
                  <c:v>3849</c:v>
                </c:pt>
                <c:pt idx="364">
                  <c:v>3687</c:v>
                </c:pt>
                <c:pt idx="365">
                  <c:v>2281</c:v>
                </c:pt>
                <c:pt idx="366">
                  <c:v>244.298519967988</c:v>
                </c:pt>
                <c:pt idx="367">
                  <c:v>5810</c:v>
                </c:pt>
                <c:pt idx="368">
                  <c:v>2658</c:v>
                </c:pt>
                <c:pt idx="369">
                  <c:v>276</c:v>
                </c:pt>
                <c:pt idx="370">
                  <c:v>200</c:v>
                </c:pt>
                <c:pt idx="371">
                  <c:v>4550</c:v>
                </c:pt>
                <c:pt idx="372">
                  <c:v>3091</c:v>
                </c:pt>
                <c:pt idx="373">
                  <c:v>2316</c:v>
                </c:pt>
                <c:pt idx="374">
                  <c:v>3368</c:v>
                </c:pt>
                <c:pt idx="375">
                  <c:v>2773</c:v>
                </c:pt>
                <c:pt idx="376">
                  <c:v>1490</c:v>
                </c:pt>
                <c:pt idx="377">
                  <c:v>8554</c:v>
                </c:pt>
                <c:pt idx="378">
                  <c:v>2434</c:v>
                </c:pt>
                <c:pt idx="379">
                  <c:v>3597</c:v>
                </c:pt>
                <c:pt idx="380">
                  <c:v>3457</c:v>
                </c:pt>
                <c:pt idx="381">
                  <c:v>2739</c:v>
                </c:pt>
                <c:pt idx="382">
                  <c:v>3094</c:v>
                </c:pt>
                <c:pt idx="383">
                  <c:v>846</c:v>
                </c:pt>
                <c:pt idx="384">
                  <c:v>5326</c:v>
                </c:pt>
                <c:pt idx="385">
                  <c:v>286</c:v>
                </c:pt>
                <c:pt idx="386">
                  <c:v>2445</c:v>
                </c:pt>
                <c:pt idx="387">
                  <c:v>282</c:v>
                </c:pt>
                <c:pt idx="388">
                  <c:v>3511</c:v>
                </c:pt>
                <c:pt idx="389">
                  <c:v>284</c:v>
                </c:pt>
                <c:pt idx="390">
                  <c:v>285</c:v>
                </c:pt>
                <c:pt idx="391">
                  <c:v>290</c:v>
                </c:pt>
                <c:pt idx="392">
                  <c:v>2621</c:v>
                </c:pt>
                <c:pt idx="393">
                  <c:v>341.298519967988</c:v>
                </c:pt>
                <c:pt idx="394">
                  <c:v>339</c:v>
                </c:pt>
                <c:pt idx="395">
                  <c:v>6883</c:v>
                </c:pt>
                <c:pt idx="396">
                  <c:v>3430</c:v>
                </c:pt>
                <c:pt idx="397">
                  <c:v>350</c:v>
                </c:pt>
                <c:pt idx="398">
                  <c:v>846</c:v>
                </c:pt>
                <c:pt idx="399">
                  <c:v>6054</c:v>
                </c:pt>
                <c:pt idx="400">
                  <c:v>380</c:v>
                </c:pt>
                <c:pt idx="401">
                  <c:v>376</c:v>
                </c:pt>
                <c:pt idx="402">
                  <c:v>7640</c:v>
                </c:pt>
                <c:pt idx="403">
                  <c:v>387</c:v>
                </c:pt>
                <c:pt idx="404">
                  <c:v>320</c:v>
                </c:pt>
                <c:pt idx="405">
                  <c:v>2421</c:v>
                </c:pt>
                <c:pt idx="406">
                  <c:v>311</c:v>
                </c:pt>
                <c:pt idx="407">
                  <c:v>3818</c:v>
                </c:pt>
                <c:pt idx="408">
                  <c:v>280</c:v>
                </c:pt>
                <c:pt idx="409">
                  <c:v>6199</c:v>
                </c:pt>
                <c:pt idx="410">
                  <c:v>261</c:v>
                </c:pt>
                <c:pt idx="411">
                  <c:v>267</c:v>
                </c:pt>
                <c:pt idx="412">
                  <c:v>280</c:v>
                </c:pt>
                <c:pt idx="413">
                  <c:v>2765.2985199679802</c:v>
                </c:pt>
                <c:pt idx="414">
                  <c:v>4435</c:v>
                </c:pt>
                <c:pt idx="415">
                  <c:v>252</c:v>
                </c:pt>
                <c:pt idx="416">
                  <c:v>7803</c:v>
                </c:pt>
                <c:pt idx="417">
                  <c:v>356</c:v>
                </c:pt>
                <c:pt idx="418">
                  <c:v>295</c:v>
                </c:pt>
                <c:pt idx="419">
                  <c:v>1921</c:v>
                </c:pt>
                <c:pt idx="420">
                  <c:v>2838</c:v>
                </c:pt>
                <c:pt idx="421">
                  <c:v>2955</c:v>
                </c:pt>
                <c:pt idx="422">
                  <c:v>297</c:v>
                </c:pt>
                <c:pt idx="423">
                  <c:v>1856</c:v>
                </c:pt>
                <c:pt idx="424">
                  <c:v>3615</c:v>
                </c:pt>
                <c:pt idx="425">
                  <c:v>291</c:v>
                </c:pt>
                <c:pt idx="426">
                  <c:v>1723</c:v>
                </c:pt>
                <c:pt idx="427">
                  <c:v>2360</c:v>
                </c:pt>
                <c:pt idx="428">
                  <c:v>2257</c:v>
                </c:pt>
                <c:pt idx="429">
                  <c:v>251</c:v>
                </c:pt>
                <c:pt idx="430">
                  <c:v>4711</c:v>
                </c:pt>
                <c:pt idx="431">
                  <c:v>5516</c:v>
                </c:pt>
                <c:pt idx="432">
                  <c:v>307</c:v>
                </c:pt>
                <c:pt idx="433">
                  <c:v>1985</c:v>
                </c:pt>
                <c:pt idx="434">
                  <c:v>2252.5970399359699</c:v>
                </c:pt>
                <c:pt idx="435">
                  <c:v>332</c:v>
                </c:pt>
                <c:pt idx="436">
                  <c:v>321</c:v>
                </c:pt>
                <c:pt idx="437">
                  <c:v>295</c:v>
                </c:pt>
                <c:pt idx="438">
                  <c:v>326</c:v>
                </c:pt>
                <c:pt idx="439">
                  <c:v>281</c:v>
                </c:pt>
                <c:pt idx="440">
                  <c:v>3773</c:v>
                </c:pt>
                <c:pt idx="441">
                  <c:v>1287</c:v>
                </c:pt>
                <c:pt idx="442">
                  <c:v>5244</c:v>
                </c:pt>
                <c:pt idx="443">
                  <c:v>2207</c:v>
                </c:pt>
                <c:pt idx="444">
                  <c:v>2443</c:v>
                </c:pt>
                <c:pt idx="445">
                  <c:v>9797</c:v>
                </c:pt>
                <c:pt idx="446">
                  <c:v>372</c:v>
                </c:pt>
                <c:pt idx="447">
                  <c:v>3471</c:v>
                </c:pt>
                <c:pt idx="448">
                  <c:v>346</c:v>
                </c:pt>
                <c:pt idx="449">
                  <c:v>333</c:v>
                </c:pt>
                <c:pt idx="450">
                  <c:v>368</c:v>
                </c:pt>
                <c:pt idx="451">
                  <c:v>3901</c:v>
                </c:pt>
                <c:pt idx="452">
                  <c:v>2374</c:v>
                </c:pt>
                <c:pt idx="453">
                  <c:v>3590</c:v>
                </c:pt>
                <c:pt idx="454">
                  <c:v>3881</c:v>
                </c:pt>
                <c:pt idx="455">
                  <c:v>502</c:v>
                </c:pt>
                <c:pt idx="456">
                  <c:v>566</c:v>
                </c:pt>
                <c:pt idx="457">
                  <c:v>6651</c:v>
                </c:pt>
                <c:pt idx="458">
                  <c:v>4019</c:v>
                </c:pt>
                <c:pt idx="459">
                  <c:v>411</c:v>
                </c:pt>
                <c:pt idx="460">
                  <c:v>478</c:v>
                </c:pt>
                <c:pt idx="461">
                  <c:v>4778</c:v>
                </c:pt>
                <c:pt idx="462">
                  <c:v>588</c:v>
                </c:pt>
                <c:pt idx="463">
                  <c:v>2112</c:v>
                </c:pt>
                <c:pt idx="464">
                  <c:v>5989.2985199679797</c:v>
                </c:pt>
                <c:pt idx="465">
                  <c:v>3677</c:v>
                </c:pt>
                <c:pt idx="466">
                  <c:v>3831</c:v>
                </c:pt>
                <c:pt idx="467">
                  <c:v>356</c:v>
                </c:pt>
                <c:pt idx="468">
                  <c:v>3605</c:v>
                </c:pt>
                <c:pt idx="469">
                  <c:v>375</c:v>
                </c:pt>
                <c:pt idx="470">
                  <c:v>1315</c:v>
                </c:pt>
                <c:pt idx="471">
                  <c:v>411</c:v>
                </c:pt>
                <c:pt idx="472">
                  <c:v>6657</c:v>
                </c:pt>
                <c:pt idx="473">
                  <c:v>3674</c:v>
                </c:pt>
                <c:pt idx="474">
                  <c:v>422</c:v>
                </c:pt>
                <c:pt idx="475">
                  <c:v>775</c:v>
                </c:pt>
                <c:pt idx="476">
                  <c:v>874</c:v>
                </c:pt>
                <c:pt idx="477">
                  <c:v>2615</c:v>
                </c:pt>
                <c:pt idx="478">
                  <c:v>672</c:v>
                </c:pt>
                <c:pt idx="479">
                  <c:v>10713</c:v>
                </c:pt>
                <c:pt idx="480">
                  <c:v>376</c:v>
                </c:pt>
                <c:pt idx="481">
                  <c:v>457</c:v>
                </c:pt>
                <c:pt idx="482">
                  <c:v>491</c:v>
                </c:pt>
                <c:pt idx="483">
                  <c:v>2499</c:v>
                </c:pt>
                <c:pt idx="484">
                  <c:v>5942</c:v>
                </c:pt>
                <c:pt idx="485">
                  <c:v>425</c:v>
                </c:pt>
                <c:pt idx="486">
                  <c:v>3998</c:v>
                </c:pt>
                <c:pt idx="487">
                  <c:v>403</c:v>
                </c:pt>
                <c:pt idx="488">
                  <c:v>417</c:v>
                </c:pt>
                <c:pt idx="489">
                  <c:v>3832</c:v>
                </c:pt>
                <c:pt idx="490">
                  <c:v>2457</c:v>
                </c:pt>
                <c:pt idx="491">
                  <c:v>4544</c:v>
                </c:pt>
                <c:pt idx="492">
                  <c:v>2673</c:v>
                </c:pt>
                <c:pt idx="493">
                  <c:v>5093</c:v>
                </c:pt>
                <c:pt idx="494">
                  <c:v>492</c:v>
                </c:pt>
                <c:pt idx="495">
                  <c:v>522</c:v>
                </c:pt>
                <c:pt idx="496">
                  <c:v>2004</c:v>
                </c:pt>
                <c:pt idx="497">
                  <c:v>634</c:v>
                </c:pt>
                <c:pt idx="498">
                  <c:v>588</c:v>
                </c:pt>
                <c:pt idx="499">
                  <c:v>621</c:v>
                </c:pt>
                <c:pt idx="500">
                  <c:v>5411</c:v>
                </c:pt>
                <c:pt idx="501">
                  <c:v>590</c:v>
                </c:pt>
                <c:pt idx="502">
                  <c:v>530</c:v>
                </c:pt>
                <c:pt idx="503">
                  <c:v>584</c:v>
                </c:pt>
                <c:pt idx="504">
                  <c:v>541</c:v>
                </c:pt>
                <c:pt idx="505">
                  <c:v>2872</c:v>
                </c:pt>
                <c:pt idx="506">
                  <c:v>378</c:v>
                </c:pt>
                <c:pt idx="507">
                  <c:v>5410</c:v>
                </c:pt>
                <c:pt idx="508">
                  <c:v>423</c:v>
                </c:pt>
                <c:pt idx="509">
                  <c:v>702</c:v>
                </c:pt>
                <c:pt idx="510">
                  <c:v>423</c:v>
                </c:pt>
                <c:pt idx="511">
                  <c:v>612</c:v>
                </c:pt>
                <c:pt idx="512">
                  <c:v>1340</c:v>
                </c:pt>
                <c:pt idx="513">
                  <c:v>1085</c:v>
                </c:pt>
                <c:pt idx="514">
                  <c:v>4089</c:v>
                </c:pt>
                <c:pt idx="515">
                  <c:v>3436</c:v>
                </c:pt>
                <c:pt idx="516">
                  <c:v>570</c:v>
                </c:pt>
                <c:pt idx="517">
                  <c:v>2567.5970399359699</c:v>
                </c:pt>
                <c:pt idx="518">
                  <c:v>935</c:v>
                </c:pt>
                <c:pt idx="519">
                  <c:v>5355</c:v>
                </c:pt>
                <c:pt idx="520">
                  <c:v>558</c:v>
                </c:pt>
                <c:pt idx="521">
                  <c:v>2431</c:v>
                </c:pt>
                <c:pt idx="522">
                  <c:v>474</c:v>
                </c:pt>
                <c:pt idx="523">
                  <c:v>440</c:v>
                </c:pt>
                <c:pt idx="524">
                  <c:v>1390</c:v>
                </c:pt>
                <c:pt idx="525">
                  <c:v>569</c:v>
                </c:pt>
                <c:pt idx="526">
                  <c:v>8811</c:v>
                </c:pt>
                <c:pt idx="527">
                  <c:v>666</c:v>
                </c:pt>
                <c:pt idx="528">
                  <c:v>5352</c:v>
                </c:pt>
                <c:pt idx="529">
                  <c:v>512</c:v>
                </c:pt>
                <c:pt idx="530">
                  <c:v>507</c:v>
                </c:pt>
                <c:pt idx="531">
                  <c:v>3019</c:v>
                </c:pt>
                <c:pt idx="532">
                  <c:v>2328</c:v>
                </c:pt>
                <c:pt idx="533">
                  <c:v>545</c:v>
                </c:pt>
                <c:pt idx="534">
                  <c:v>558</c:v>
                </c:pt>
                <c:pt idx="535">
                  <c:v>2608</c:v>
                </c:pt>
                <c:pt idx="536">
                  <c:v>7682</c:v>
                </c:pt>
                <c:pt idx="537">
                  <c:v>506</c:v>
                </c:pt>
                <c:pt idx="538">
                  <c:v>506</c:v>
                </c:pt>
                <c:pt idx="539">
                  <c:v>2611</c:v>
                </c:pt>
                <c:pt idx="540">
                  <c:v>3161</c:v>
                </c:pt>
                <c:pt idx="541">
                  <c:v>2085</c:v>
                </c:pt>
                <c:pt idx="542">
                  <c:v>585</c:v>
                </c:pt>
                <c:pt idx="543">
                  <c:v>842</c:v>
                </c:pt>
                <c:pt idx="544">
                  <c:v>567</c:v>
                </c:pt>
                <c:pt idx="545">
                  <c:v>7359.2985199679797</c:v>
                </c:pt>
                <c:pt idx="546">
                  <c:v>1011</c:v>
                </c:pt>
                <c:pt idx="547">
                  <c:v>6802</c:v>
                </c:pt>
                <c:pt idx="548">
                  <c:v>464</c:v>
                </c:pt>
                <c:pt idx="549">
                  <c:v>432</c:v>
                </c:pt>
                <c:pt idx="550">
                  <c:v>3040</c:v>
                </c:pt>
                <c:pt idx="551">
                  <c:v>1514</c:v>
                </c:pt>
                <c:pt idx="552">
                  <c:v>2935</c:v>
                </c:pt>
                <c:pt idx="553">
                  <c:v>5823</c:v>
                </c:pt>
                <c:pt idx="554">
                  <c:v>1175</c:v>
                </c:pt>
                <c:pt idx="555">
                  <c:v>581</c:v>
                </c:pt>
                <c:pt idx="556">
                  <c:v>3489</c:v>
                </c:pt>
                <c:pt idx="557">
                  <c:v>569</c:v>
                </c:pt>
                <c:pt idx="558">
                  <c:v>572</c:v>
                </c:pt>
                <c:pt idx="559">
                  <c:v>2372</c:v>
                </c:pt>
                <c:pt idx="560">
                  <c:v>2000</c:v>
                </c:pt>
                <c:pt idx="561">
                  <c:v>535</c:v>
                </c:pt>
                <c:pt idx="562">
                  <c:v>521</c:v>
                </c:pt>
                <c:pt idx="563">
                  <c:v>587</c:v>
                </c:pt>
                <c:pt idx="564">
                  <c:v>650</c:v>
                </c:pt>
                <c:pt idx="565">
                  <c:v>2569</c:v>
                </c:pt>
                <c:pt idx="566">
                  <c:v>589</c:v>
                </c:pt>
                <c:pt idx="567">
                  <c:v>6754</c:v>
                </c:pt>
                <c:pt idx="568">
                  <c:v>5230</c:v>
                </c:pt>
                <c:pt idx="569">
                  <c:v>592</c:v>
                </c:pt>
                <c:pt idx="570">
                  <c:v>503</c:v>
                </c:pt>
                <c:pt idx="571">
                  <c:v>499</c:v>
                </c:pt>
                <c:pt idx="572">
                  <c:v>552</c:v>
                </c:pt>
                <c:pt idx="573">
                  <c:v>558</c:v>
                </c:pt>
                <c:pt idx="574">
                  <c:v>2617</c:v>
                </c:pt>
                <c:pt idx="575">
                  <c:v>3166.5970399359699</c:v>
                </c:pt>
                <c:pt idx="576">
                  <c:v>1995</c:v>
                </c:pt>
                <c:pt idx="577">
                  <c:v>552</c:v>
                </c:pt>
                <c:pt idx="578">
                  <c:v>2799</c:v>
                </c:pt>
                <c:pt idx="579">
                  <c:v>723</c:v>
                </c:pt>
                <c:pt idx="580">
                  <c:v>552</c:v>
                </c:pt>
                <c:pt idx="581">
                  <c:v>3146</c:v>
                </c:pt>
                <c:pt idx="582">
                  <c:v>1076</c:v>
                </c:pt>
                <c:pt idx="583">
                  <c:v>431</c:v>
                </c:pt>
                <c:pt idx="584">
                  <c:v>430</c:v>
                </c:pt>
                <c:pt idx="585">
                  <c:v>454</c:v>
                </c:pt>
                <c:pt idx="586">
                  <c:v>476</c:v>
                </c:pt>
                <c:pt idx="587">
                  <c:v>492</c:v>
                </c:pt>
                <c:pt idx="588">
                  <c:v>948</c:v>
                </c:pt>
                <c:pt idx="589">
                  <c:v>858</c:v>
                </c:pt>
                <c:pt idx="590">
                  <c:v>509</c:v>
                </c:pt>
                <c:pt idx="591">
                  <c:v>530</c:v>
                </c:pt>
                <c:pt idx="592">
                  <c:v>773</c:v>
                </c:pt>
                <c:pt idx="593">
                  <c:v>2808</c:v>
                </c:pt>
                <c:pt idx="594">
                  <c:v>1150</c:v>
                </c:pt>
                <c:pt idx="595">
                  <c:v>504</c:v>
                </c:pt>
                <c:pt idx="596">
                  <c:v>499</c:v>
                </c:pt>
                <c:pt idx="597">
                  <c:v>4678.2985199679797</c:v>
                </c:pt>
                <c:pt idx="598">
                  <c:v>509</c:v>
                </c:pt>
                <c:pt idx="599">
                  <c:v>513</c:v>
                </c:pt>
                <c:pt idx="600">
                  <c:v>526</c:v>
                </c:pt>
                <c:pt idx="601">
                  <c:v>481</c:v>
                </c:pt>
                <c:pt idx="602">
                  <c:v>489</c:v>
                </c:pt>
                <c:pt idx="603">
                  <c:v>464</c:v>
                </c:pt>
                <c:pt idx="604">
                  <c:v>489</c:v>
                </c:pt>
                <c:pt idx="605">
                  <c:v>462</c:v>
                </c:pt>
                <c:pt idx="606">
                  <c:v>451</c:v>
                </c:pt>
                <c:pt idx="607">
                  <c:v>441</c:v>
                </c:pt>
                <c:pt idx="608">
                  <c:v>439</c:v>
                </c:pt>
                <c:pt idx="609">
                  <c:v>442</c:v>
                </c:pt>
                <c:pt idx="610">
                  <c:v>445</c:v>
                </c:pt>
                <c:pt idx="611">
                  <c:v>440</c:v>
                </c:pt>
                <c:pt idx="612">
                  <c:v>442</c:v>
                </c:pt>
                <c:pt idx="613">
                  <c:v>437</c:v>
                </c:pt>
                <c:pt idx="614">
                  <c:v>432</c:v>
                </c:pt>
                <c:pt idx="615">
                  <c:v>438</c:v>
                </c:pt>
                <c:pt idx="616">
                  <c:v>419</c:v>
                </c:pt>
                <c:pt idx="617">
                  <c:v>404</c:v>
                </c:pt>
                <c:pt idx="618">
                  <c:v>422</c:v>
                </c:pt>
                <c:pt idx="619">
                  <c:v>420</c:v>
                </c:pt>
                <c:pt idx="620">
                  <c:v>399</c:v>
                </c:pt>
                <c:pt idx="621">
                  <c:v>432</c:v>
                </c:pt>
                <c:pt idx="622">
                  <c:v>430</c:v>
                </c:pt>
                <c:pt idx="623">
                  <c:v>435</c:v>
                </c:pt>
                <c:pt idx="624">
                  <c:v>3734.2985199679802</c:v>
                </c:pt>
                <c:pt idx="625">
                  <c:v>521</c:v>
                </c:pt>
                <c:pt idx="626">
                  <c:v>1206</c:v>
                </c:pt>
                <c:pt idx="627">
                  <c:v>1902</c:v>
                </c:pt>
                <c:pt idx="628">
                  <c:v>404</c:v>
                </c:pt>
                <c:pt idx="629">
                  <c:v>431</c:v>
                </c:pt>
                <c:pt idx="630">
                  <c:v>6500</c:v>
                </c:pt>
                <c:pt idx="631">
                  <c:v>1707</c:v>
                </c:pt>
                <c:pt idx="632">
                  <c:v>2293</c:v>
                </c:pt>
                <c:pt idx="633">
                  <c:v>453</c:v>
                </c:pt>
                <c:pt idx="634">
                  <c:v>399</c:v>
                </c:pt>
                <c:pt idx="635">
                  <c:v>417</c:v>
                </c:pt>
                <c:pt idx="636">
                  <c:v>402</c:v>
                </c:pt>
                <c:pt idx="637">
                  <c:v>5433</c:v>
                </c:pt>
                <c:pt idx="638">
                  <c:v>445</c:v>
                </c:pt>
                <c:pt idx="639">
                  <c:v>364</c:v>
                </c:pt>
                <c:pt idx="640">
                  <c:v>368</c:v>
                </c:pt>
                <c:pt idx="641">
                  <c:v>3727</c:v>
                </c:pt>
                <c:pt idx="642">
                  <c:v>357</c:v>
                </c:pt>
                <c:pt idx="643">
                  <c:v>351</c:v>
                </c:pt>
                <c:pt idx="644">
                  <c:v>370</c:v>
                </c:pt>
                <c:pt idx="645">
                  <c:v>2381</c:v>
                </c:pt>
                <c:pt idx="646">
                  <c:v>2448</c:v>
                </c:pt>
                <c:pt idx="647">
                  <c:v>2168</c:v>
                </c:pt>
                <c:pt idx="648">
                  <c:v>4730</c:v>
                </c:pt>
                <c:pt idx="649">
                  <c:v>751</c:v>
                </c:pt>
                <c:pt idx="650">
                  <c:v>370</c:v>
                </c:pt>
                <c:pt idx="651">
                  <c:v>2584</c:v>
                </c:pt>
                <c:pt idx="652">
                  <c:v>385</c:v>
                </c:pt>
                <c:pt idx="653">
                  <c:v>363</c:v>
                </c:pt>
                <c:pt idx="654">
                  <c:v>360</c:v>
                </c:pt>
                <c:pt idx="655">
                  <c:v>5800</c:v>
                </c:pt>
                <c:pt idx="656">
                  <c:v>367</c:v>
                </c:pt>
                <c:pt idx="657">
                  <c:v>349</c:v>
                </c:pt>
                <c:pt idx="658">
                  <c:v>629</c:v>
                </c:pt>
                <c:pt idx="659">
                  <c:v>3257</c:v>
                </c:pt>
                <c:pt idx="660">
                  <c:v>286</c:v>
                </c:pt>
                <c:pt idx="661">
                  <c:v>419</c:v>
                </c:pt>
                <c:pt idx="662">
                  <c:v>5126</c:v>
                </c:pt>
                <c:pt idx="663">
                  <c:v>3064</c:v>
                </c:pt>
                <c:pt idx="664">
                  <c:v>389</c:v>
                </c:pt>
                <c:pt idx="665">
                  <c:v>2335</c:v>
                </c:pt>
                <c:pt idx="666">
                  <c:v>5822</c:v>
                </c:pt>
                <c:pt idx="667">
                  <c:v>535</c:v>
                </c:pt>
                <c:pt idx="668">
                  <c:v>442</c:v>
                </c:pt>
                <c:pt idx="669">
                  <c:v>7042</c:v>
                </c:pt>
                <c:pt idx="670">
                  <c:v>429</c:v>
                </c:pt>
                <c:pt idx="671">
                  <c:v>3187</c:v>
                </c:pt>
                <c:pt idx="672">
                  <c:v>1655</c:v>
                </c:pt>
                <c:pt idx="673">
                  <c:v>8010</c:v>
                </c:pt>
                <c:pt idx="674">
                  <c:v>2648</c:v>
                </c:pt>
                <c:pt idx="675">
                  <c:v>2663</c:v>
                </c:pt>
                <c:pt idx="676">
                  <c:v>2542</c:v>
                </c:pt>
                <c:pt idx="677">
                  <c:v>1435</c:v>
                </c:pt>
                <c:pt idx="678">
                  <c:v>2277</c:v>
                </c:pt>
                <c:pt idx="679">
                  <c:v>449.83635862351599</c:v>
                </c:pt>
                <c:pt idx="680">
                  <c:v>360</c:v>
                </c:pt>
                <c:pt idx="681">
                  <c:v>402</c:v>
                </c:pt>
                <c:pt idx="682">
                  <c:v>362</c:v>
                </c:pt>
                <c:pt idx="683">
                  <c:v>345</c:v>
                </c:pt>
                <c:pt idx="684">
                  <c:v>345</c:v>
                </c:pt>
                <c:pt idx="685">
                  <c:v>312</c:v>
                </c:pt>
                <c:pt idx="686">
                  <c:v>344</c:v>
                </c:pt>
                <c:pt idx="687">
                  <c:v>346</c:v>
                </c:pt>
                <c:pt idx="688">
                  <c:v>347</c:v>
                </c:pt>
                <c:pt idx="689">
                  <c:v>6214</c:v>
                </c:pt>
                <c:pt idx="690">
                  <c:v>10409</c:v>
                </c:pt>
                <c:pt idx="691">
                  <c:v>430</c:v>
                </c:pt>
                <c:pt idx="692">
                  <c:v>389</c:v>
                </c:pt>
                <c:pt idx="693">
                  <c:v>3271</c:v>
                </c:pt>
                <c:pt idx="694">
                  <c:v>661</c:v>
                </c:pt>
                <c:pt idx="695">
                  <c:v>362.79111980793198</c:v>
                </c:pt>
                <c:pt idx="696">
                  <c:v>2288</c:v>
                </c:pt>
                <c:pt idx="697">
                  <c:v>2714.5970399359699</c:v>
                </c:pt>
                <c:pt idx="698">
                  <c:v>338</c:v>
                </c:pt>
                <c:pt idx="699">
                  <c:v>325</c:v>
                </c:pt>
                <c:pt idx="700">
                  <c:v>3799</c:v>
                </c:pt>
                <c:pt idx="701">
                  <c:v>1829</c:v>
                </c:pt>
                <c:pt idx="702">
                  <c:v>378</c:v>
                </c:pt>
                <c:pt idx="703">
                  <c:v>369</c:v>
                </c:pt>
                <c:pt idx="704">
                  <c:v>3026</c:v>
                </c:pt>
                <c:pt idx="705">
                  <c:v>347</c:v>
                </c:pt>
                <c:pt idx="706">
                  <c:v>348</c:v>
                </c:pt>
                <c:pt idx="707">
                  <c:v>882</c:v>
                </c:pt>
                <c:pt idx="708">
                  <c:v>8824.2985199679897</c:v>
                </c:pt>
                <c:pt idx="709">
                  <c:v>510</c:v>
                </c:pt>
                <c:pt idx="710">
                  <c:v>345</c:v>
                </c:pt>
                <c:pt idx="711">
                  <c:v>304</c:v>
                </c:pt>
                <c:pt idx="712">
                  <c:v>330</c:v>
                </c:pt>
                <c:pt idx="713">
                  <c:v>295</c:v>
                </c:pt>
                <c:pt idx="714">
                  <c:v>2392</c:v>
                </c:pt>
                <c:pt idx="715">
                  <c:v>3481</c:v>
                </c:pt>
                <c:pt idx="716">
                  <c:v>309</c:v>
                </c:pt>
                <c:pt idx="717">
                  <c:v>304</c:v>
                </c:pt>
                <c:pt idx="718">
                  <c:v>302</c:v>
                </c:pt>
                <c:pt idx="719">
                  <c:v>281</c:v>
                </c:pt>
                <c:pt idx="720">
                  <c:v>310</c:v>
                </c:pt>
                <c:pt idx="721">
                  <c:v>5749</c:v>
                </c:pt>
                <c:pt idx="722">
                  <c:v>310</c:v>
                </c:pt>
                <c:pt idx="723">
                  <c:v>296</c:v>
                </c:pt>
                <c:pt idx="724">
                  <c:v>2553</c:v>
                </c:pt>
                <c:pt idx="725">
                  <c:v>4234.8963977592102</c:v>
                </c:pt>
                <c:pt idx="726">
                  <c:v>273</c:v>
                </c:pt>
                <c:pt idx="727">
                  <c:v>255</c:v>
                </c:pt>
                <c:pt idx="728">
                  <c:v>261</c:v>
                </c:pt>
                <c:pt idx="729">
                  <c:v>2497</c:v>
                </c:pt>
                <c:pt idx="730">
                  <c:v>252</c:v>
                </c:pt>
                <c:pt idx="731">
                  <c:v>253</c:v>
                </c:pt>
                <c:pt idx="732">
                  <c:v>284</c:v>
                </c:pt>
                <c:pt idx="733">
                  <c:v>258</c:v>
                </c:pt>
                <c:pt idx="734">
                  <c:v>296</c:v>
                </c:pt>
                <c:pt idx="735">
                  <c:v>6480.2985199679797</c:v>
                </c:pt>
                <c:pt idx="736">
                  <c:v>9189</c:v>
                </c:pt>
                <c:pt idx="737">
                  <c:v>391</c:v>
                </c:pt>
                <c:pt idx="738">
                  <c:v>2115</c:v>
                </c:pt>
                <c:pt idx="739">
                  <c:v>364</c:v>
                </c:pt>
                <c:pt idx="740">
                  <c:v>285</c:v>
                </c:pt>
                <c:pt idx="741">
                  <c:v>279</c:v>
                </c:pt>
                <c:pt idx="742">
                  <c:v>244</c:v>
                </c:pt>
                <c:pt idx="743">
                  <c:v>217</c:v>
                </c:pt>
                <c:pt idx="744">
                  <c:v>218</c:v>
                </c:pt>
                <c:pt idx="745">
                  <c:v>245</c:v>
                </c:pt>
                <c:pt idx="746">
                  <c:v>246</c:v>
                </c:pt>
                <c:pt idx="747">
                  <c:v>3845</c:v>
                </c:pt>
                <c:pt idx="748">
                  <c:v>6018</c:v>
                </c:pt>
                <c:pt idx="749">
                  <c:v>328</c:v>
                </c:pt>
                <c:pt idx="750">
                  <c:v>5251</c:v>
                </c:pt>
                <c:pt idx="751">
                  <c:v>322</c:v>
                </c:pt>
                <c:pt idx="752">
                  <c:v>254</c:v>
                </c:pt>
                <c:pt idx="753">
                  <c:v>3820</c:v>
                </c:pt>
                <c:pt idx="754">
                  <c:v>299</c:v>
                </c:pt>
                <c:pt idx="755">
                  <c:v>272</c:v>
                </c:pt>
                <c:pt idx="756">
                  <c:v>4288</c:v>
                </c:pt>
                <c:pt idx="757">
                  <c:v>5301</c:v>
                </c:pt>
                <c:pt idx="758">
                  <c:v>261</c:v>
                </c:pt>
                <c:pt idx="759">
                  <c:v>329</c:v>
                </c:pt>
                <c:pt idx="760">
                  <c:v>333.298519967988</c:v>
                </c:pt>
                <c:pt idx="761">
                  <c:v>390</c:v>
                </c:pt>
                <c:pt idx="762">
                  <c:v>3158</c:v>
                </c:pt>
                <c:pt idx="763">
                  <c:v>3154</c:v>
                </c:pt>
                <c:pt idx="764">
                  <c:v>6701</c:v>
                </c:pt>
                <c:pt idx="765">
                  <c:v>376</c:v>
                </c:pt>
                <c:pt idx="766">
                  <c:v>282</c:v>
                </c:pt>
                <c:pt idx="767">
                  <c:v>2159</c:v>
                </c:pt>
                <c:pt idx="768">
                  <c:v>341</c:v>
                </c:pt>
                <c:pt idx="769">
                  <c:v>295</c:v>
                </c:pt>
                <c:pt idx="770">
                  <c:v>4492</c:v>
                </c:pt>
                <c:pt idx="771">
                  <c:v>5960</c:v>
                </c:pt>
                <c:pt idx="772">
                  <c:v>348</c:v>
                </c:pt>
                <c:pt idx="773">
                  <c:v>278</c:v>
                </c:pt>
                <c:pt idx="774">
                  <c:v>6949</c:v>
                </c:pt>
                <c:pt idx="775">
                  <c:v>294</c:v>
                </c:pt>
                <c:pt idx="776">
                  <c:v>280</c:v>
                </c:pt>
                <c:pt idx="777">
                  <c:v>6575</c:v>
                </c:pt>
                <c:pt idx="778">
                  <c:v>671.34375878357196</c:v>
                </c:pt>
                <c:pt idx="779">
                  <c:v>232</c:v>
                </c:pt>
                <c:pt idx="780">
                  <c:v>878</c:v>
                </c:pt>
                <c:pt idx="781">
                  <c:v>6961</c:v>
                </c:pt>
                <c:pt idx="782">
                  <c:v>264</c:v>
                </c:pt>
                <c:pt idx="783">
                  <c:v>273</c:v>
                </c:pt>
                <c:pt idx="784">
                  <c:v>4483</c:v>
                </c:pt>
                <c:pt idx="785">
                  <c:v>259</c:v>
                </c:pt>
                <c:pt idx="786">
                  <c:v>228</c:v>
                </c:pt>
                <c:pt idx="787">
                  <c:v>263</c:v>
                </c:pt>
                <c:pt idx="788">
                  <c:v>10477</c:v>
                </c:pt>
                <c:pt idx="789">
                  <c:v>299</c:v>
                </c:pt>
                <c:pt idx="790">
                  <c:v>254</c:v>
                </c:pt>
                <c:pt idx="791">
                  <c:v>3258.5970399359699</c:v>
                </c:pt>
                <c:pt idx="792">
                  <c:v>226</c:v>
                </c:pt>
                <c:pt idx="793">
                  <c:v>261</c:v>
                </c:pt>
                <c:pt idx="794">
                  <c:v>297.16447923173001</c:v>
                </c:pt>
                <c:pt idx="795">
                  <c:v>297</c:v>
                </c:pt>
                <c:pt idx="796">
                  <c:v>262</c:v>
                </c:pt>
                <c:pt idx="797">
                  <c:v>293</c:v>
                </c:pt>
                <c:pt idx="798">
                  <c:v>262</c:v>
                </c:pt>
                <c:pt idx="799">
                  <c:v>8576</c:v>
                </c:pt>
                <c:pt idx="800">
                  <c:v>3744</c:v>
                </c:pt>
                <c:pt idx="801">
                  <c:v>1602</c:v>
                </c:pt>
                <c:pt idx="802">
                  <c:v>274</c:v>
                </c:pt>
                <c:pt idx="803">
                  <c:v>268</c:v>
                </c:pt>
                <c:pt idx="804">
                  <c:v>246</c:v>
                </c:pt>
                <c:pt idx="805">
                  <c:v>5358</c:v>
                </c:pt>
                <c:pt idx="806">
                  <c:v>2741.2985199679802</c:v>
                </c:pt>
                <c:pt idx="807">
                  <c:v>310</c:v>
                </c:pt>
                <c:pt idx="808">
                  <c:v>268</c:v>
                </c:pt>
                <c:pt idx="809">
                  <c:v>2570</c:v>
                </c:pt>
                <c:pt idx="810">
                  <c:v>271</c:v>
                </c:pt>
                <c:pt idx="811">
                  <c:v>265</c:v>
                </c:pt>
                <c:pt idx="812">
                  <c:v>811</c:v>
                </c:pt>
                <c:pt idx="813">
                  <c:v>5260</c:v>
                </c:pt>
                <c:pt idx="814">
                  <c:v>369</c:v>
                </c:pt>
                <c:pt idx="815">
                  <c:v>281</c:v>
                </c:pt>
                <c:pt idx="816">
                  <c:v>7288</c:v>
                </c:pt>
                <c:pt idx="817">
                  <c:v>364</c:v>
                </c:pt>
                <c:pt idx="818">
                  <c:v>311</c:v>
                </c:pt>
                <c:pt idx="819">
                  <c:v>280</c:v>
                </c:pt>
                <c:pt idx="820">
                  <c:v>5152</c:v>
                </c:pt>
                <c:pt idx="821">
                  <c:v>307.298519967988</c:v>
                </c:pt>
                <c:pt idx="822">
                  <c:v>3952</c:v>
                </c:pt>
                <c:pt idx="823">
                  <c:v>375</c:v>
                </c:pt>
                <c:pt idx="824">
                  <c:v>314</c:v>
                </c:pt>
                <c:pt idx="825">
                  <c:v>308</c:v>
                </c:pt>
                <c:pt idx="826">
                  <c:v>682</c:v>
                </c:pt>
                <c:pt idx="827">
                  <c:v>3778</c:v>
                </c:pt>
                <c:pt idx="828">
                  <c:v>310</c:v>
                </c:pt>
                <c:pt idx="829">
                  <c:v>352</c:v>
                </c:pt>
                <c:pt idx="830">
                  <c:v>3315</c:v>
                </c:pt>
                <c:pt idx="831">
                  <c:v>312</c:v>
                </c:pt>
                <c:pt idx="832">
                  <c:v>526</c:v>
                </c:pt>
                <c:pt idx="833">
                  <c:v>327</c:v>
                </c:pt>
                <c:pt idx="834">
                  <c:v>4024</c:v>
                </c:pt>
                <c:pt idx="835">
                  <c:v>295</c:v>
                </c:pt>
                <c:pt idx="836">
                  <c:v>2711</c:v>
                </c:pt>
                <c:pt idx="837">
                  <c:v>2364</c:v>
                </c:pt>
                <c:pt idx="838">
                  <c:v>324</c:v>
                </c:pt>
                <c:pt idx="839">
                  <c:v>326</c:v>
                </c:pt>
                <c:pt idx="840">
                  <c:v>4172</c:v>
                </c:pt>
                <c:pt idx="841">
                  <c:v>357</c:v>
                </c:pt>
                <c:pt idx="842">
                  <c:v>333</c:v>
                </c:pt>
                <c:pt idx="843">
                  <c:v>338</c:v>
                </c:pt>
                <c:pt idx="844">
                  <c:v>2827</c:v>
                </c:pt>
                <c:pt idx="845">
                  <c:v>366</c:v>
                </c:pt>
                <c:pt idx="846">
                  <c:v>2822</c:v>
                </c:pt>
                <c:pt idx="847">
                  <c:v>4286</c:v>
                </c:pt>
                <c:pt idx="848">
                  <c:v>1504</c:v>
                </c:pt>
                <c:pt idx="849">
                  <c:v>5650.5970399359703</c:v>
                </c:pt>
                <c:pt idx="850">
                  <c:v>2341</c:v>
                </c:pt>
                <c:pt idx="851">
                  <c:v>463</c:v>
                </c:pt>
                <c:pt idx="852">
                  <c:v>397</c:v>
                </c:pt>
                <c:pt idx="853">
                  <c:v>5224</c:v>
                </c:pt>
                <c:pt idx="854">
                  <c:v>2613</c:v>
                </c:pt>
                <c:pt idx="855">
                  <c:v>376</c:v>
                </c:pt>
                <c:pt idx="856">
                  <c:v>2644</c:v>
                </c:pt>
                <c:pt idx="857">
                  <c:v>375</c:v>
                </c:pt>
                <c:pt idx="858">
                  <c:v>1203</c:v>
                </c:pt>
                <c:pt idx="859">
                  <c:v>395</c:v>
                </c:pt>
                <c:pt idx="860">
                  <c:v>383</c:v>
                </c:pt>
                <c:pt idx="861">
                  <c:v>3901</c:v>
                </c:pt>
                <c:pt idx="862">
                  <c:v>3017</c:v>
                </c:pt>
                <c:pt idx="863">
                  <c:v>376</c:v>
                </c:pt>
                <c:pt idx="864">
                  <c:v>371</c:v>
                </c:pt>
                <c:pt idx="865">
                  <c:v>2492</c:v>
                </c:pt>
                <c:pt idx="866">
                  <c:v>363</c:v>
                </c:pt>
                <c:pt idx="867">
                  <c:v>1052</c:v>
                </c:pt>
                <c:pt idx="868">
                  <c:v>374</c:v>
                </c:pt>
                <c:pt idx="869">
                  <c:v>2593</c:v>
                </c:pt>
                <c:pt idx="870">
                  <c:v>411</c:v>
                </c:pt>
                <c:pt idx="871">
                  <c:v>5539</c:v>
                </c:pt>
                <c:pt idx="872">
                  <c:v>1797</c:v>
                </c:pt>
                <c:pt idx="873">
                  <c:v>374</c:v>
                </c:pt>
                <c:pt idx="874">
                  <c:v>848</c:v>
                </c:pt>
                <c:pt idx="875">
                  <c:v>382</c:v>
                </c:pt>
                <c:pt idx="876">
                  <c:v>6671.2985199679797</c:v>
                </c:pt>
                <c:pt idx="877">
                  <c:v>457</c:v>
                </c:pt>
                <c:pt idx="878">
                  <c:v>2713</c:v>
                </c:pt>
                <c:pt idx="879">
                  <c:v>553</c:v>
                </c:pt>
                <c:pt idx="880">
                  <c:v>4065</c:v>
                </c:pt>
                <c:pt idx="881">
                  <c:v>494</c:v>
                </c:pt>
                <c:pt idx="882">
                  <c:v>4820</c:v>
                </c:pt>
                <c:pt idx="883">
                  <c:v>1926</c:v>
                </c:pt>
                <c:pt idx="884">
                  <c:v>374</c:v>
                </c:pt>
                <c:pt idx="885">
                  <c:v>792</c:v>
                </c:pt>
                <c:pt idx="886">
                  <c:v>1889</c:v>
                </c:pt>
                <c:pt idx="887">
                  <c:v>1278</c:v>
                </c:pt>
                <c:pt idx="888">
                  <c:v>1207</c:v>
                </c:pt>
                <c:pt idx="889">
                  <c:v>1844</c:v>
                </c:pt>
                <c:pt idx="890">
                  <c:v>446</c:v>
                </c:pt>
                <c:pt idx="891">
                  <c:v>966</c:v>
                </c:pt>
                <c:pt idx="892">
                  <c:v>863.89555990396605</c:v>
                </c:pt>
                <c:pt idx="893">
                  <c:v>2355</c:v>
                </c:pt>
                <c:pt idx="894">
                  <c:v>421</c:v>
                </c:pt>
                <c:pt idx="895">
                  <c:v>434</c:v>
                </c:pt>
                <c:pt idx="896">
                  <c:v>1707</c:v>
                </c:pt>
                <c:pt idx="897">
                  <c:v>458</c:v>
                </c:pt>
                <c:pt idx="898">
                  <c:v>461</c:v>
                </c:pt>
                <c:pt idx="899">
                  <c:v>506</c:v>
                </c:pt>
                <c:pt idx="900">
                  <c:v>1370</c:v>
                </c:pt>
                <c:pt idx="901">
                  <c:v>455</c:v>
                </c:pt>
                <c:pt idx="902">
                  <c:v>456</c:v>
                </c:pt>
                <c:pt idx="903">
                  <c:v>2732</c:v>
                </c:pt>
                <c:pt idx="904">
                  <c:v>1641</c:v>
                </c:pt>
                <c:pt idx="905">
                  <c:v>432</c:v>
                </c:pt>
                <c:pt idx="906">
                  <c:v>414</c:v>
                </c:pt>
                <c:pt idx="907">
                  <c:v>4745</c:v>
                </c:pt>
                <c:pt idx="908">
                  <c:v>472</c:v>
                </c:pt>
                <c:pt idx="909">
                  <c:v>460</c:v>
                </c:pt>
                <c:pt idx="910">
                  <c:v>1835.9131548641601</c:v>
                </c:pt>
                <c:pt idx="911">
                  <c:v>1869.8687539038201</c:v>
                </c:pt>
                <c:pt idx="912">
                  <c:v>938.82658543488401</c:v>
                </c:pt>
                <c:pt idx="913">
                  <c:v>1221</c:v>
                </c:pt>
                <c:pt idx="914">
                  <c:v>611</c:v>
                </c:pt>
                <c:pt idx="915">
                  <c:v>461</c:v>
                </c:pt>
                <c:pt idx="916">
                  <c:v>475</c:v>
                </c:pt>
                <c:pt idx="917">
                  <c:v>2657</c:v>
                </c:pt>
                <c:pt idx="918">
                  <c:v>412</c:v>
                </c:pt>
                <c:pt idx="919">
                  <c:v>449</c:v>
                </c:pt>
                <c:pt idx="920">
                  <c:v>1261</c:v>
                </c:pt>
                <c:pt idx="921">
                  <c:v>1239</c:v>
                </c:pt>
                <c:pt idx="922">
                  <c:v>495</c:v>
                </c:pt>
                <c:pt idx="923">
                  <c:v>538</c:v>
                </c:pt>
                <c:pt idx="924">
                  <c:v>2432</c:v>
                </c:pt>
                <c:pt idx="925">
                  <c:v>1421</c:v>
                </c:pt>
                <c:pt idx="926">
                  <c:v>598</c:v>
                </c:pt>
                <c:pt idx="927">
                  <c:v>1034</c:v>
                </c:pt>
                <c:pt idx="928">
                  <c:v>590</c:v>
                </c:pt>
                <c:pt idx="929">
                  <c:v>603</c:v>
                </c:pt>
                <c:pt idx="930">
                  <c:v>642</c:v>
                </c:pt>
                <c:pt idx="931">
                  <c:v>2329</c:v>
                </c:pt>
                <c:pt idx="932">
                  <c:v>1438</c:v>
                </c:pt>
                <c:pt idx="933">
                  <c:v>755</c:v>
                </c:pt>
                <c:pt idx="934">
                  <c:v>3619</c:v>
                </c:pt>
                <c:pt idx="935">
                  <c:v>3514</c:v>
                </c:pt>
                <c:pt idx="936">
                  <c:v>656</c:v>
                </c:pt>
                <c:pt idx="937">
                  <c:v>2629.1940798719502</c:v>
                </c:pt>
                <c:pt idx="938">
                  <c:v>683</c:v>
                </c:pt>
                <c:pt idx="939">
                  <c:v>589</c:v>
                </c:pt>
                <c:pt idx="940">
                  <c:v>594</c:v>
                </c:pt>
                <c:pt idx="941">
                  <c:v>618</c:v>
                </c:pt>
                <c:pt idx="942">
                  <c:v>932</c:v>
                </c:pt>
                <c:pt idx="943">
                  <c:v>1724</c:v>
                </c:pt>
                <c:pt idx="944">
                  <c:v>626</c:v>
                </c:pt>
                <c:pt idx="945">
                  <c:v>663</c:v>
                </c:pt>
                <c:pt idx="946">
                  <c:v>598</c:v>
                </c:pt>
                <c:pt idx="947">
                  <c:v>784</c:v>
                </c:pt>
                <c:pt idx="948">
                  <c:v>981</c:v>
                </c:pt>
                <c:pt idx="949">
                  <c:v>681</c:v>
                </c:pt>
                <c:pt idx="950">
                  <c:v>622</c:v>
                </c:pt>
                <c:pt idx="951">
                  <c:v>630</c:v>
                </c:pt>
                <c:pt idx="952">
                  <c:v>577</c:v>
                </c:pt>
                <c:pt idx="953">
                  <c:v>1019</c:v>
                </c:pt>
                <c:pt idx="954">
                  <c:v>2062</c:v>
                </c:pt>
                <c:pt idx="955">
                  <c:v>4899</c:v>
                </c:pt>
                <c:pt idx="956">
                  <c:v>749</c:v>
                </c:pt>
                <c:pt idx="957">
                  <c:v>2304</c:v>
                </c:pt>
                <c:pt idx="958">
                  <c:v>3423</c:v>
                </c:pt>
                <c:pt idx="959">
                  <c:v>844</c:v>
                </c:pt>
                <c:pt idx="960">
                  <c:v>637</c:v>
                </c:pt>
                <c:pt idx="961">
                  <c:v>605</c:v>
                </c:pt>
                <c:pt idx="962">
                  <c:v>607</c:v>
                </c:pt>
                <c:pt idx="963">
                  <c:v>620</c:v>
                </c:pt>
                <c:pt idx="964">
                  <c:v>659</c:v>
                </c:pt>
                <c:pt idx="965">
                  <c:v>668</c:v>
                </c:pt>
                <c:pt idx="966">
                  <c:v>646</c:v>
                </c:pt>
                <c:pt idx="967">
                  <c:v>2380</c:v>
                </c:pt>
                <c:pt idx="968">
                  <c:v>3719</c:v>
                </c:pt>
                <c:pt idx="969">
                  <c:v>1467</c:v>
                </c:pt>
                <c:pt idx="970">
                  <c:v>689</c:v>
                </c:pt>
                <c:pt idx="971">
                  <c:v>4858.9812914779995</c:v>
                </c:pt>
                <c:pt idx="972">
                  <c:v>850</c:v>
                </c:pt>
                <c:pt idx="973">
                  <c:v>1852</c:v>
                </c:pt>
                <c:pt idx="974">
                  <c:v>1094</c:v>
                </c:pt>
                <c:pt idx="975">
                  <c:v>813</c:v>
                </c:pt>
                <c:pt idx="976">
                  <c:v>1440</c:v>
                </c:pt>
                <c:pt idx="977">
                  <c:v>812</c:v>
                </c:pt>
                <c:pt idx="978">
                  <c:v>883</c:v>
                </c:pt>
                <c:pt idx="979">
                  <c:v>887</c:v>
                </c:pt>
                <c:pt idx="980">
                  <c:v>3203</c:v>
                </c:pt>
                <c:pt idx="981">
                  <c:v>819</c:v>
                </c:pt>
                <c:pt idx="982">
                  <c:v>737</c:v>
                </c:pt>
                <c:pt idx="983">
                  <c:v>755</c:v>
                </c:pt>
                <c:pt idx="984">
                  <c:v>1516</c:v>
                </c:pt>
                <c:pt idx="985">
                  <c:v>664</c:v>
                </c:pt>
                <c:pt idx="986">
                  <c:v>1125</c:v>
                </c:pt>
                <c:pt idx="987">
                  <c:v>1483</c:v>
                </c:pt>
                <c:pt idx="988">
                  <c:v>1363</c:v>
                </c:pt>
                <c:pt idx="989">
                  <c:v>678</c:v>
                </c:pt>
                <c:pt idx="990">
                  <c:v>697</c:v>
                </c:pt>
                <c:pt idx="991">
                  <c:v>659</c:v>
                </c:pt>
                <c:pt idx="992">
                  <c:v>3099</c:v>
                </c:pt>
                <c:pt idx="993">
                  <c:v>636</c:v>
                </c:pt>
                <c:pt idx="994">
                  <c:v>2248</c:v>
                </c:pt>
                <c:pt idx="995">
                  <c:v>588</c:v>
                </c:pt>
                <c:pt idx="996">
                  <c:v>577</c:v>
                </c:pt>
                <c:pt idx="997">
                  <c:v>577</c:v>
                </c:pt>
                <c:pt idx="998">
                  <c:v>3832</c:v>
                </c:pt>
                <c:pt idx="999">
                  <c:v>600</c:v>
                </c:pt>
                <c:pt idx="1000">
                  <c:v>631</c:v>
                </c:pt>
                <c:pt idx="1001">
                  <c:v>1202</c:v>
                </c:pt>
                <c:pt idx="1002">
                  <c:v>613.298519967988</c:v>
                </c:pt>
                <c:pt idx="1003">
                  <c:v>603</c:v>
                </c:pt>
                <c:pt idx="1004">
                  <c:v>560</c:v>
                </c:pt>
                <c:pt idx="1005">
                  <c:v>3470</c:v>
                </c:pt>
                <c:pt idx="1006">
                  <c:v>563</c:v>
                </c:pt>
                <c:pt idx="1007">
                  <c:v>652</c:v>
                </c:pt>
                <c:pt idx="1008">
                  <c:v>4050</c:v>
                </c:pt>
                <c:pt idx="1009">
                  <c:v>2466</c:v>
                </c:pt>
                <c:pt idx="1010">
                  <c:v>604</c:v>
                </c:pt>
                <c:pt idx="1011">
                  <c:v>597</c:v>
                </c:pt>
                <c:pt idx="1012">
                  <c:v>978</c:v>
                </c:pt>
                <c:pt idx="1013">
                  <c:v>621</c:v>
                </c:pt>
                <c:pt idx="1014">
                  <c:v>594</c:v>
                </c:pt>
                <c:pt idx="1015">
                  <c:v>571</c:v>
                </c:pt>
                <c:pt idx="1016">
                  <c:v>4571</c:v>
                </c:pt>
                <c:pt idx="1017">
                  <c:v>603</c:v>
                </c:pt>
                <c:pt idx="1018">
                  <c:v>603</c:v>
                </c:pt>
                <c:pt idx="1019">
                  <c:v>8082.5970399359703</c:v>
                </c:pt>
                <c:pt idx="1020">
                  <c:v>602</c:v>
                </c:pt>
                <c:pt idx="1021">
                  <c:v>570</c:v>
                </c:pt>
                <c:pt idx="1022">
                  <c:v>920</c:v>
                </c:pt>
                <c:pt idx="1023">
                  <c:v>3499</c:v>
                </c:pt>
                <c:pt idx="1024">
                  <c:v>542</c:v>
                </c:pt>
                <c:pt idx="1025">
                  <c:v>543</c:v>
                </c:pt>
                <c:pt idx="1026">
                  <c:v>4334</c:v>
                </c:pt>
                <c:pt idx="1027">
                  <c:v>619</c:v>
                </c:pt>
                <c:pt idx="1028">
                  <c:v>559</c:v>
                </c:pt>
                <c:pt idx="1029">
                  <c:v>570</c:v>
                </c:pt>
                <c:pt idx="1030">
                  <c:v>6455.2985199679797</c:v>
                </c:pt>
                <c:pt idx="1031">
                  <c:v>515</c:v>
                </c:pt>
                <c:pt idx="1032">
                  <c:v>530</c:v>
                </c:pt>
                <c:pt idx="1033">
                  <c:v>3131</c:v>
                </c:pt>
                <c:pt idx="1034">
                  <c:v>463</c:v>
                </c:pt>
                <c:pt idx="1035">
                  <c:v>482</c:v>
                </c:pt>
                <c:pt idx="1036">
                  <c:v>4364</c:v>
                </c:pt>
                <c:pt idx="1037">
                  <c:v>499</c:v>
                </c:pt>
                <c:pt idx="1038">
                  <c:v>457</c:v>
                </c:pt>
                <c:pt idx="1039">
                  <c:v>450</c:v>
                </c:pt>
                <c:pt idx="1040">
                  <c:v>5916</c:v>
                </c:pt>
                <c:pt idx="1041">
                  <c:v>492</c:v>
                </c:pt>
                <c:pt idx="1042">
                  <c:v>495</c:v>
                </c:pt>
                <c:pt idx="1043">
                  <c:v>518</c:v>
                </c:pt>
                <c:pt idx="1044">
                  <c:v>6181</c:v>
                </c:pt>
                <c:pt idx="1045">
                  <c:v>468</c:v>
                </c:pt>
                <c:pt idx="1046">
                  <c:v>449</c:v>
                </c:pt>
                <c:pt idx="1047">
                  <c:v>463</c:v>
                </c:pt>
                <c:pt idx="1048">
                  <c:v>4125</c:v>
                </c:pt>
                <c:pt idx="1049">
                  <c:v>2005</c:v>
                </c:pt>
                <c:pt idx="1050">
                  <c:v>2514</c:v>
                </c:pt>
                <c:pt idx="1051">
                  <c:v>470</c:v>
                </c:pt>
                <c:pt idx="1052">
                  <c:v>471</c:v>
                </c:pt>
                <c:pt idx="1053">
                  <c:v>3951</c:v>
                </c:pt>
                <c:pt idx="1054">
                  <c:v>4008</c:v>
                </c:pt>
                <c:pt idx="1055">
                  <c:v>532</c:v>
                </c:pt>
                <c:pt idx="1056">
                  <c:v>442</c:v>
                </c:pt>
                <c:pt idx="1057">
                  <c:v>408</c:v>
                </c:pt>
                <c:pt idx="1058">
                  <c:v>2075</c:v>
                </c:pt>
                <c:pt idx="1059">
                  <c:v>431.298519967988</c:v>
                </c:pt>
                <c:pt idx="1060">
                  <c:v>432</c:v>
                </c:pt>
                <c:pt idx="1061">
                  <c:v>5105</c:v>
                </c:pt>
                <c:pt idx="1062">
                  <c:v>429</c:v>
                </c:pt>
                <c:pt idx="1063">
                  <c:v>407</c:v>
                </c:pt>
                <c:pt idx="1064">
                  <c:v>2411</c:v>
                </c:pt>
                <c:pt idx="1065">
                  <c:v>5278</c:v>
                </c:pt>
                <c:pt idx="1066">
                  <c:v>545</c:v>
                </c:pt>
                <c:pt idx="1067">
                  <c:v>453</c:v>
                </c:pt>
                <c:pt idx="1068">
                  <c:v>7655</c:v>
                </c:pt>
                <c:pt idx="1069">
                  <c:v>481</c:v>
                </c:pt>
                <c:pt idx="1070">
                  <c:v>407</c:v>
                </c:pt>
                <c:pt idx="1071">
                  <c:v>1997</c:v>
                </c:pt>
                <c:pt idx="1072">
                  <c:v>411</c:v>
                </c:pt>
                <c:pt idx="1073">
                  <c:v>402</c:v>
                </c:pt>
                <c:pt idx="1074">
                  <c:v>4579</c:v>
                </c:pt>
                <c:pt idx="1075">
                  <c:v>5083</c:v>
                </c:pt>
                <c:pt idx="1076">
                  <c:v>407</c:v>
                </c:pt>
                <c:pt idx="1077">
                  <c:v>396</c:v>
                </c:pt>
                <c:pt idx="1078">
                  <c:v>386</c:v>
                </c:pt>
                <c:pt idx="1079">
                  <c:v>3061</c:v>
                </c:pt>
                <c:pt idx="1080">
                  <c:v>361</c:v>
                </c:pt>
                <c:pt idx="1081">
                  <c:v>354</c:v>
                </c:pt>
                <c:pt idx="1082">
                  <c:v>7052</c:v>
                </c:pt>
                <c:pt idx="1083">
                  <c:v>402</c:v>
                </c:pt>
                <c:pt idx="1084">
                  <c:v>352</c:v>
                </c:pt>
                <c:pt idx="1085">
                  <c:v>351</c:v>
                </c:pt>
                <c:pt idx="1086">
                  <c:v>4175</c:v>
                </c:pt>
                <c:pt idx="1087">
                  <c:v>358</c:v>
                </c:pt>
                <c:pt idx="1088">
                  <c:v>350</c:v>
                </c:pt>
                <c:pt idx="1089">
                  <c:v>3355</c:v>
                </c:pt>
                <c:pt idx="1090">
                  <c:v>351.59703993597702</c:v>
                </c:pt>
                <c:pt idx="1091">
                  <c:v>385</c:v>
                </c:pt>
                <c:pt idx="1092">
                  <c:v>4120</c:v>
                </c:pt>
                <c:pt idx="1093">
                  <c:v>417</c:v>
                </c:pt>
                <c:pt idx="1094">
                  <c:v>2280</c:v>
                </c:pt>
                <c:pt idx="1095">
                  <c:v>392</c:v>
                </c:pt>
                <c:pt idx="1096">
                  <c:v>2943</c:v>
                </c:pt>
                <c:pt idx="1097">
                  <c:v>308</c:v>
                </c:pt>
                <c:pt idx="1098">
                  <c:v>304</c:v>
                </c:pt>
                <c:pt idx="1099">
                  <c:v>2662</c:v>
                </c:pt>
                <c:pt idx="1100">
                  <c:v>313</c:v>
                </c:pt>
                <c:pt idx="1101">
                  <c:v>282</c:v>
                </c:pt>
                <c:pt idx="1102">
                  <c:v>285</c:v>
                </c:pt>
                <c:pt idx="1103">
                  <c:v>284</c:v>
                </c:pt>
                <c:pt idx="1104">
                  <c:v>5575</c:v>
                </c:pt>
                <c:pt idx="1105">
                  <c:v>3895</c:v>
                </c:pt>
                <c:pt idx="1106">
                  <c:v>4294</c:v>
                </c:pt>
                <c:pt idx="1107">
                  <c:v>318</c:v>
                </c:pt>
                <c:pt idx="1108">
                  <c:v>2063</c:v>
                </c:pt>
                <c:pt idx="1109">
                  <c:v>346</c:v>
                </c:pt>
                <c:pt idx="1110">
                  <c:v>4539</c:v>
                </c:pt>
                <c:pt idx="1111">
                  <c:v>387</c:v>
                </c:pt>
                <c:pt idx="1112">
                  <c:v>327</c:v>
                </c:pt>
                <c:pt idx="1113">
                  <c:v>299.298519967988</c:v>
                </c:pt>
                <c:pt idx="1114">
                  <c:v>4920</c:v>
                </c:pt>
                <c:pt idx="1115">
                  <c:v>292</c:v>
                </c:pt>
                <c:pt idx="1116">
                  <c:v>293</c:v>
                </c:pt>
                <c:pt idx="1117">
                  <c:v>3256</c:v>
                </c:pt>
                <c:pt idx="1118">
                  <c:v>255</c:v>
                </c:pt>
                <c:pt idx="1119">
                  <c:v>994</c:v>
                </c:pt>
                <c:pt idx="1120">
                  <c:v>4855</c:v>
                </c:pt>
                <c:pt idx="1121">
                  <c:v>2032</c:v>
                </c:pt>
                <c:pt idx="1122">
                  <c:v>340</c:v>
                </c:pt>
                <c:pt idx="1123">
                  <c:v>4199.2904224898602</c:v>
                </c:pt>
                <c:pt idx="1124">
                  <c:v>1869.8687539038301</c:v>
                </c:pt>
                <c:pt idx="1125">
                  <c:v>1566.90980344318</c:v>
                </c:pt>
                <c:pt idx="1126">
                  <c:v>2952</c:v>
                </c:pt>
                <c:pt idx="1127">
                  <c:v>2415</c:v>
                </c:pt>
                <c:pt idx="1128">
                  <c:v>298</c:v>
                </c:pt>
                <c:pt idx="1129">
                  <c:v>295</c:v>
                </c:pt>
                <c:pt idx="1130">
                  <c:v>653</c:v>
                </c:pt>
                <c:pt idx="1131">
                  <c:v>3341</c:v>
                </c:pt>
                <c:pt idx="1132">
                  <c:v>449</c:v>
                </c:pt>
                <c:pt idx="1133">
                  <c:v>352</c:v>
                </c:pt>
                <c:pt idx="1134">
                  <c:v>4087.2985199679802</c:v>
                </c:pt>
                <c:pt idx="1135">
                  <c:v>2760</c:v>
                </c:pt>
                <c:pt idx="1136">
                  <c:v>455</c:v>
                </c:pt>
                <c:pt idx="1137">
                  <c:v>395</c:v>
                </c:pt>
                <c:pt idx="1138">
                  <c:v>6403</c:v>
                </c:pt>
                <c:pt idx="1139">
                  <c:v>504</c:v>
                </c:pt>
                <c:pt idx="1140">
                  <c:v>851</c:v>
                </c:pt>
                <c:pt idx="1141">
                  <c:v>7544</c:v>
                </c:pt>
                <c:pt idx="1142">
                  <c:v>1380</c:v>
                </c:pt>
                <c:pt idx="1143">
                  <c:v>367</c:v>
                </c:pt>
                <c:pt idx="1144">
                  <c:v>382</c:v>
                </c:pt>
                <c:pt idx="1145">
                  <c:v>8423</c:v>
                </c:pt>
                <c:pt idx="1146">
                  <c:v>532</c:v>
                </c:pt>
                <c:pt idx="1147">
                  <c:v>474</c:v>
                </c:pt>
                <c:pt idx="1148">
                  <c:v>2209</c:v>
                </c:pt>
                <c:pt idx="1149">
                  <c:v>3837</c:v>
                </c:pt>
                <c:pt idx="1150">
                  <c:v>431</c:v>
                </c:pt>
                <c:pt idx="1151">
                  <c:v>410</c:v>
                </c:pt>
                <c:pt idx="1152">
                  <c:v>2977.2985199679802</c:v>
                </c:pt>
                <c:pt idx="1153">
                  <c:v>330</c:v>
                </c:pt>
                <c:pt idx="1154">
                  <c:v>312</c:v>
                </c:pt>
                <c:pt idx="1155">
                  <c:v>5292</c:v>
                </c:pt>
                <c:pt idx="1156">
                  <c:v>319.298519967988</c:v>
                </c:pt>
                <c:pt idx="1157">
                  <c:v>332</c:v>
                </c:pt>
                <c:pt idx="1158">
                  <c:v>317</c:v>
                </c:pt>
                <c:pt idx="1159">
                  <c:v>6636</c:v>
                </c:pt>
                <c:pt idx="1160">
                  <c:v>385</c:v>
                </c:pt>
                <c:pt idx="1161">
                  <c:v>397</c:v>
                </c:pt>
                <c:pt idx="1162">
                  <c:v>382</c:v>
                </c:pt>
                <c:pt idx="1163">
                  <c:v>8142</c:v>
                </c:pt>
                <c:pt idx="1164">
                  <c:v>2167</c:v>
                </c:pt>
                <c:pt idx="1165">
                  <c:v>3001</c:v>
                </c:pt>
                <c:pt idx="1166">
                  <c:v>1682</c:v>
                </c:pt>
                <c:pt idx="1167">
                  <c:v>474</c:v>
                </c:pt>
                <c:pt idx="1168">
                  <c:v>2454</c:v>
                </c:pt>
                <c:pt idx="1169">
                  <c:v>441</c:v>
                </c:pt>
                <c:pt idx="1170">
                  <c:v>487</c:v>
                </c:pt>
                <c:pt idx="1171">
                  <c:v>471</c:v>
                </c:pt>
                <c:pt idx="1172">
                  <c:v>424</c:v>
                </c:pt>
                <c:pt idx="1173">
                  <c:v>425</c:v>
                </c:pt>
                <c:pt idx="1174">
                  <c:v>436</c:v>
                </c:pt>
                <c:pt idx="1175">
                  <c:v>351</c:v>
                </c:pt>
                <c:pt idx="1176">
                  <c:v>419</c:v>
                </c:pt>
                <c:pt idx="1177">
                  <c:v>4674</c:v>
                </c:pt>
                <c:pt idx="1178">
                  <c:v>7645</c:v>
                </c:pt>
                <c:pt idx="1179">
                  <c:v>397</c:v>
                </c:pt>
                <c:pt idx="1180">
                  <c:v>375</c:v>
                </c:pt>
                <c:pt idx="1181">
                  <c:v>320</c:v>
                </c:pt>
                <c:pt idx="1182">
                  <c:v>411</c:v>
                </c:pt>
                <c:pt idx="1183">
                  <c:v>5534</c:v>
                </c:pt>
                <c:pt idx="1184">
                  <c:v>918</c:v>
                </c:pt>
                <c:pt idx="1185">
                  <c:v>436</c:v>
                </c:pt>
                <c:pt idx="1186">
                  <c:v>457</c:v>
                </c:pt>
                <c:pt idx="1187">
                  <c:v>5851</c:v>
                </c:pt>
                <c:pt idx="1188">
                  <c:v>570</c:v>
                </c:pt>
                <c:pt idx="1189">
                  <c:v>596</c:v>
                </c:pt>
                <c:pt idx="1190">
                  <c:v>1593.61212133042</c:v>
                </c:pt>
                <c:pt idx="1191">
                  <c:v>3870.4878537827899</c:v>
                </c:pt>
                <c:pt idx="1192">
                  <c:v>557</c:v>
                </c:pt>
                <c:pt idx="1193">
                  <c:v>1153</c:v>
                </c:pt>
                <c:pt idx="1194">
                  <c:v>5832</c:v>
                </c:pt>
                <c:pt idx="1195">
                  <c:v>611</c:v>
                </c:pt>
                <c:pt idx="1196">
                  <c:v>682</c:v>
                </c:pt>
                <c:pt idx="1197">
                  <c:v>3080</c:v>
                </c:pt>
                <c:pt idx="1198">
                  <c:v>7895</c:v>
                </c:pt>
                <c:pt idx="1199">
                  <c:v>636</c:v>
                </c:pt>
                <c:pt idx="1200">
                  <c:v>571</c:v>
                </c:pt>
                <c:pt idx="1201">
                  <c:v>6313</c:v>
                </c:pt>
                <c:pt idx="1202">
                  <c:v>517</c:v>
                </c:pt>
                <c:pt idx="1203">
                  <c:v>483</c:v>
                </c:pt>
                <c:pt idx="1204">
                  <c:v>648</c:v>
                </c:pt>
                <c:pt idx="1205">
                  <c:v>831</c:v>
                </c:pt>
                <c:pt idx="1206">
                  <c:v>1436</c:v>
                </c:pt>
                <c:pt idx="1207">
                  <c:v>613</c:v>
                </c:pt>
                <c:pt idx="1208">
                  <c:v>3440</c:v>
                </c:pt>
                <c:pt idx="1209">
                  <c:v>669</c:v>
                </c:pt>
                <c:pt idx="1210">
                  <c:v>566</c:v>
                </c:pt>
                <c:pt idx="1211">
                  <c:v>960</c:v>
                </c:pt>
                <c:pt idx="1212">
                  <c:v>555.298519967988</c:v>
                </c:pt>
                <c:pt idx="1213">
                  <c:v>611</c:v>
                </c:pt>
                <c:pt idx="1214">
                  <c:v>646</c:v>
                </c:pt>
                <c:pt idx="1215">
                  <c:v>5871</c:v>
                </c:pt>
                <c:pt idx="1216">
                  <c:v>658</c:v>
                </c:pt>
                <c:pt idx="1217">
                  <c:v>592</c:v>
                </c:pt>
                <c:pt idx="1218">
                  <c:v>3124</c:v>
                </c:pt>
                <c:pt idx="1219">
                  <c:v>618</c:v>
                </c:pt>
                <c:pt idx="1220">
                  <c:v>4255</c:v>
                </c:pt>
                <c:pt idx="1221">
                  <c:v>719</c:v>
                </c:pt>
                <c:pt idx="1222">
                  <c:v>635</c:v>
                </c:pt>
                <c:pt idx="1223">
                  <c:v>653</c:v>
                </c:pt>
                <c:pt idx="1224">
                  <c:v>623</c:v>
                </c:pt>
                <c:pt idx="1225">
                  <c:v>1483</c:v>
                </c:pt>
                <c:pt idx="1226">
                  <c:v>2350</c:v>
                </c:pt>
                <c:pt idx="1227">
                  <c:v>460</c:v>
                </c:pt>
                <c:pt idx="1228">
                  <c:v>545</c:v>
                </c:pt>
                <c:pt idx="1229">
                  <c:v>578</c:v>
                </c:pt>
                <c:pt idx="1230">
                  <c:v>679</c:v>
                </c:pt>
                <c:pt idx="1231">
                  <c:v>659</c:v>
                </c:pt>
                <c:pt idx="1232">
                  <c:v>4885</c:v>
                </c:pt>
                <c:pt idx="1233">
                  <c:v>7966</c:v>
                </c:pt>
                <c:pt idx="1234">
                  <c:v>534</c:v>
                </c:pt>
                <c:pt idx="1235">
                  <c:v>1018</c:v>
                </c:pt>
                <c:pt idx="1236">
                  <c:v>2194</c:v>
                </c:pt>
                <c:pt idx="1237">
                  <c:v>301</c:v>
                </c:pt>
                <c:pt idx="1238">
                  <c:v>332</c:v>
                </c:pt>
                <c:pt idx="1239">
                  <c:v>2435</c:v>
                </c:pt>
                <c:pt idx="1240">
                  <c:v>2636</c:v>
                </c:pt>
                <c:pt idx="1241">
                  <c:v>403</c:v>
                </c:pt>
                <c:pt idx="1242">
                  <c:v>345</c:v>
                </c:pt>
                <c:pt idx="1243">
                  <c:v>4434</c:v>
                </c:pt>
                <c:pt idx="1244">
                  <c:v>1478.2985199679799</c:v>
                </c:pt>
                <c:pt idx="1245">
                  <c:v>334</c:v>
                </c:pt>
                <c:pt idx="1246">
                  <c:v>336</c:v>
                </c:pt>
                <c:pt idx="1247">
                  <c:v>3922</c:v>
                </c:pt>
                <c:pt idx="1248">
                  <c:v>367</c:v>
                </c:pt>
                <c:pt idx="1249">
                  <c:v>370</c:v>
                </c:pt>
                <c:pt idx="1250">
                  <c:v>659</c:v>
                </c:pt>
                <c:pt idx="1251">
                  <c:v>369</c:v>
                </c:pt>
                <c:pt idx="1252">
                  <c:v>381</c:v>
                </c:pt>
                <c:pt idx="1253">
                  <c:v>2441</c:v>
                </c:pt>
                <c:pt idx="1254">
                  <c:v>416</c:v>
                </c:pt>
                <c:pt idx="1255">
                  <c:v>2467</c:v>
                </c:pt>
                <c:pt idx="1256">
                  <c:v>451</c:v>
                </c:pt>
                <c:pt idx="1257">
                  <c:v>4500</c:v>
                </c:pt>
                <c:pt idx="1258">
                  <c:v>443</c:v>
                </c:pt>
                <c:pt idx="1259">
                  <c:v>413</c:v>
                </c:pt>
                <c:pt idx="1260">
                  <c:v>400</c:v>
                </c:pt>
                <c:pt idx="1261">
                  <c:v>2976</c:v>
                </c:pt>
                <c:pt idx="1262">
                  <c:v>2171</c:v>
                </c:pt>
                <c:pt idx="1263">
                  <c:v>400</c:v>
                </c:pt>
                <c:pt idx="1264">
                  <c:v>656</c:v>
                </c:pt>
                <c:pt idx="1265">
                  <c:v>451</c:v>
                </c:pt>
                <c:pt idx="1266">
                  <c:v>397</c:v>
                </c:pt>
                <c:pt idx="1267">
                  <c:v>1253</c:v>
                </c:pt>
                <c:pt idx="1268">
                  <c:v>574</c:v>
                </c:pt>
                <c:pt idx="1269">
                  <c:v>488</c:v>
                </c:pt>
                <c:pt idx="1270">
                  <c:v>821</c:v>
                </c:pt>
                <c:pt idx="1271">
                  <c:v>4269</c:v>
                </c:pt>
                <c:pt idx="1272">
                  <c:v>474</c:v>
                </c:pt>
                <c:pt idx="1273">
                  <c:v>468</c:v>
                </c:pt>
                <c:pt idx="1274">
                  <c:v>3658.2985199679802</c:v>
                </c:pt>
                <c:pt idx="1275">
                  <c:v>2516</c:v>
                </c:pt>
                <c:pt idx="1276">
                  <c:v>473</c:v>
                </c:pt>
                <c:pt idx="1277">
                  <c:v>488</c:v>
                </c:pt>
                <c:pt idx="1278">
                  <c:v>4999</c:v>
                </c:pt>
                <c:pt idx="1279">
                  <c:v>488</c:v>
                </c:pt>
                <c:pt idx="1280">
                  <c:v>454</c:v>
                </c:pt>
                <c:pt idx="1281">
                  <c:v>1803</c:v>
                </c:pt>
                <c:pt idx="1282">
                  <c:v>4195</c:v>
                </c:pt>
                <c:pt idx="1283">
                  <c:v>3525</c:v>
                </c:pt>
                <c:pt idx="1284">
                  <c:v>6176</c:v>
                </c:pt>
                <c:pt idx="1285">
                  <c:v>1500</c:v>
                </c:pt>
                <c:pt idx="1286">
                  <c:v>883</c:v>
                </c:pt>
                <c:pt idx="1287">
                  <c:v>689</c:v>
                </c:pt>
                <c:pt idx="1288">
                  <c:v>1221</c:v>
                </c:pt>
                <c:pt idx="1289">
                  <c:v>764</c:v>
                </c:pt>
                <c:pt idx="1290">
                  <c:v>809</c:v>
                </c:pt>
                <c:pt idx="1291">
                  <c:v>1979.2985199679799</c:v>
                </c:pt>
                <c:pt idx="1292">
                  <c:v>806</c:v>
                </c:pt>
                <c:pt idx="1293">
                  <c:v>921</c:v>
                </c:pt>
                <c:pt idx="1294">
                  <c:v>932</c:v>
                </c:pt>
                <c:pt idx="1295">
                  <c:v>968</c:v>
                </c:pt>
                <c:pt idx="1296">
                  <c:v>804</c:v>
                </c:pt>
                <c:pt idx="1297">
                  <c:v>837</c:v>
                </c:pt>
                <c:pt idx="1298">
                  <c:v>771</c:v>
                </c:pt>
                <c:pt idx="1299">
                  <c:v>760</c:v>
                </c:pt>
                <c:pt idx="1300">
                  <c:v>1350</c:v>
                </c:pt>
                <c:pt idx="1301">
                  <c:v>625</c:v>
                </c:pt>
                <c:pt idx="1302">
                  <c:v>1240</c:v>
                </c:pt>
                <c:pt idx="1303">
                  <c:v>594</c:v>
                </c:pt>
                <c:pt idx="1304">
                  <c:v>646</c:v>
                </c:pt>
                <c:pt idx="1305">
                  <c:v>2826</c:v>
                </c:pt>
                <c:pt idx="1306">
                  <c:v>598</c:v>
                </c:pt>
                <c:pt idx="1307">
                  <c:v>2180.2985199679802</c:v>
                </c:pt>
                <c:pt idx="1308">
                  <c:v>568</c:v>
                </c:pt>
                <c:pt idx="1309">
                  <c:v>541</c:v>
                </c:pt>
                <c:pt idx="1310">
                  <c:v>498</c:v>
                </c:pt>
                <c:pt idx="1311">
                  <c:v>549</c:v>
                </c:pt>
                <c:pt idx="1312">
                  <c:v>550</c:v>
                </c:pt>
                <c:pt idx="1313">
                  <c:v>585</c:v>
                </c:pt>
                <c:pt idx="1314">
                  <c:v>2151</c:v>
                </c:pt>
                <c:pt idx="1315">
                  <c:v>2106</c:v>
                </c:pt>
                <c:pt idx="1316">
                  <c:v>2096</c:v>
                </c:pt>
                <c:pt idx="1317">
                  <c:v>3732</c:v>
                </c:pt>
                <c:pt idx="1318">
                  <c:v>2246</c:v>
                </c:pt>
                <c:pt idx="1319">
                  <c:v>523</c:v>
                </c:pt>
                <c:pt idx="1320">
                  <c:v>544</c:v>
                </c:pt>
                <c:pt idx="1321">
                  <c:v>537</c:v>
                </c:pt>
                <c:pt idx="1322">
                  <c:v>534</c:v>
                </c:pt>
                <c:pt idx="1323">
                  <c:v>548</c:v>
                </c:pt>
                <c:pt idx="1324">
                  <c:v>558</c:v>
                </c:pt>
                <c:pt idx="1325">
                  <c:v>536</c:v>
                </c:pt>
                <c:pt idx="1326">
                  <c:v>527</c:v>
                </c:pt>
                <c:pt idx="1327">
                  <c:v>532</c:v>
                </c:pt>
                <c:pt idx="1328">
                  <c:v>517</c:v>
                </c:pt>
                <c:pt idx="1329">
                  <c:v>507</c:v>
                </c:pt>
                <c:pt idx="1330">
                  <c:v>520</c:v>
                </c:pt>
                <c:pt idx="1331">
                  <c:v>526</c:v>
                </c:pt>
                <c:pt idx="1332">
                  <c:v>515</c:v>
                </c:pt>
                <c:pt idx="1333">
                  <c:v>525</c:v>
                </c:pt>
                <c:pt idx="1334">
                  <c:v>542</c:v>
                </c:pt>
                <c:pt idx="1335">
                  <c:v>514</c:v>
                </c:pt>
                <c:pt idx="1336">
                  <c:v>508</c:v>
                </c:pt>
                <c:pt idx="1337">
                  <c:v>512</c:v>
                </c:pt>
                <c:pt idx="1338">
                  <c:v>4361</c:v>
                </c:pt>
                <c:pt idx="1339">
                  <c:v>463</c:v>
                </c:pt>
                <c:pt idx="1340">
                  <c:v>972.13655430199901</c:v>
                </c:pt>
                <c:pt idx="1341">
                  <c:v>1869.8687539038201</c:v>
                </c:pt>
                <c:pt idx="1342">
                  <c:v>1869.8687539038201</c:v>
                </c:pt>
                <c:pt idx="1343">
                  <c:v>1869.8687539038201</c:v>
                </c:pt>
                <c:pt idx="1344">
                  <c:v>1869.8687539038201</c:v>
                </c:pt>
                <c:pt idx="1345">
                  <c:v>1726.49371876953</c:v>
                </c:pt>
                <c:pt idx="1346">
                  <c:v>565</c:v>
                </c:pt>
                <c:pt idx="1347">
                  <c:v>541</c:v>
                </c:pt>
                <c:pt idx="1348">
                  <c:v>522</c:v>
                </c:pt>
                <c:pt idx="1349">
                  <c:v>538</c:v>
                </c:pt>
                <c:pt idx="1350">
                  <c:v>7583</c:v>
                </c:pt>
                <c:pt idx="1351">
                  <c:v>549</c:v>
                </c:pt>
                <c:pt idx="1352">
                  <c:v>534</c:v>
                </c:pt>
                <c:pt idx="1353">
                  <c:v>1470</c:v>
                </c:pt>
                <c:pt idx="1354">
                  <c:v>1723</c:v>
                </c:pt>
                <c:pt idx="1355">
                  <c:v>1194</c:v>
                </c:pt>
                <c:pt idx="1356">
                  <c:v>500</c:v>
                </c:pt>
                <c:pt idx="1357">
                  <c:v>523</c:v>
                </c:pt>
                <c:pt idx="1358">
                  <c:v>734</c:v>
                </c:pt>
                <c:pt idx="1359">
                  <c:v>2732</c:v>
                </c:pt>
                <c:pt idx="1360">
                  <c:v>532</c:v>
                </c:pt>
                <c:pt idx="1361">
                  <c:v>922</c:v>
                </c:pt>
                <c:pt idx="1362">
                  <c:v>495</c:v>
                </c:pt>
                <c:pt idx="1363">
                  <c:v>2128</c:v>
                </c:pt>
                <c:pt idx="1364">
                  <c:v>654</c:v>
                </c:pt>
                <c:pt idx="1365">
                  <c:v>1427</c:v>
                </c:pt>
                <c:pt idx="1366">
                  <c:v>2080</c:v>
                </c:pt>
                <c:pt idx="1367">
                  <c:v>798</c:v>
                </c:pt>
                <c:pt idx="1368">
                  <c:v>2705</c:v>
                </c:pt>
                <c:pt idx="1369">
                  <c:v>898</c:v>
                </c:pt>
                <c:pt idx="1370">
                  <c:v>739</c:v>
                </c:pt>
                <c:pt idx="1371">
                  <c:v>5496</c:v>
                </c:pt>
                <c:pt idx="1372">
                  <c:v>754</c:v>
                </c:pt>
                <c:pt idx="1373">
                  <c:v>1307</c:v>
                </c:pt>
                <c:pt idx="1374">
                  <c:v>766</c:v>
                </c:pt>
                <c:pt idx="1375">
                  <c:v>679</c:v>
                </c:pt>
                <c:pt idx="1376">
                  <c:v>1167</c:v>
                </c:pt>
                <c:pt idx="1377">
                  <c:v>755</c:v>
                </c:pt>
                <c:pt idx="1378">
                  <c:v>773</c:v>
                </c:pt>
                <c:pt idx="1379">
                  <c:v>1713.41804145847</c:v>
                </c:pt>
                <c:pt idx="1380">
                  <c:v>1869.8687539038201</c:v>
                </c:pt>
                <c:pt idx="1381">
                  <c:v>1869.8687539038201</c:v>
                </c:pt>
                <c:pt idx="1382">
                  <c:v>1678.1935230910401</c:v>
                </c:pt>
                <c:pt idx="1383">
                  <c:v>648</c:v>
                </c:pt>
                <c:pt idx="1384">
                  <c:v>771</c:v>
                </c:pt>
                <c:pt idx="1385">
                  <c:v>724</c:v>
                </c:pt>
                <c:pt idx="1386">
                  <c:v>741</c:v>
                </c:pt>
                <c:pt idx="1387">
                  <c:v>2564</c:v>
                </c:pt>
                <c:pt idx="1388">
                  <c:v>722</c:v>
                </c:pt>
                <c:pt idx="1389">
                  <c:v>3012</c:v>
                </c:pt>
                <c:pt idx="1390">
                  <c:v>527</c:v>
                </c:pt>
                <c:pt idx="1391">
                  <c:v>543</c:v>
                </c:pt>
                <c:pt idx="1392">
                  <c:v>710</c:v>
                </c:pt>
                <c:pt idx="1393">
                  <c:v>1585</c:v>
                </c:pt>
                <c:pt idx="1394">
                  <c:v>773</c:v>
                </c:pt>
                <c:pt idx="1395">
                  <c:v>5006</c:v>
                </c:pt>
                <c:pt idx="1396">
                  <c:v>780</c:v>
                </c:pt>
                <c:pt idx="1397">
                  <c:v>611</c:v>
                </c:pt>
                <c:pt idx="1398">
                  <c:v>2441</c:v>
                </c:pt>
                <c:pt idx="1399">
                  <c:v>827</c:v>
                </c:pt>
                <c:pt idx="1400">
                  <c:v>645</c:v>
                </c:pt>
                <c:pt idx="1401">
                  <c:v>666</c:v>
                </c:pt>
                <c:pt idx="1402">
                  <c:v>10218</c:v>
                </c:pt>
                <c:pt idx="1403">
                  <c:v>4110</c:v>
                </c:pt>
                <c:pt idx="1404">
                  <c:v>690</c:v>
                </c:pt>
                <c:pt idx="1405">
                  <c:v>691</c:v>
                </c:pt>
                <c:pt idx="1406">
                  <c:v>478</c:v>
                </c:pt>
                <c:pt idx="1407">
                  <c:v>3883</c:v>
                </c:pt>
                <c:pt idx="1408">
                  <c:v>7542.2985199679797</c:v>
                </c:pt>
                <c:pt idx="1409">
                  <c:v>541</c:v>
                </c:pt>
                <c:pt idx="1410">
                  <c:v>2488</c:v>
                </c:pt>
                <c:pt idx="1411">
                  <c:v>2058</c:v>
                </c:pt>
                <c:pt idx="1412">
                  <c:v>2627</c:v>
                </c:pt>
                <c:pt idx="1413">
                  <c:v>726</c:v>
                </c:pt>
                <c:pt idx="1414">
                  <c:v>614</c:v>
                </c:pt>
                <c:pt idx="1415">
                  <c:v>678</c:v>
                </c:pt>
                <c:pt idx="1416">
                  <c:v>634</c:v>
                </c:pt>
                <c:pt idx="1417">
                  <c:v>574</c:v>
                </c:pt>
                <c:pt idx="1418">
                  <c:v>1108</c:v>
                </c:pt>
                <c:pt idx="1419">
                  <c:v>11193</c:v>
                </c:pt>
                <c:pt idx="1420">
                  <c:v>790</c:v>
                </c:pt>
                <c:pt idx="1421">
                  <c:v>680</c:v>
                </c:pt>
                <c:pt idx="1422">
                  <c:v>621</c:v>
                </c:pt>
                <c:pt idx="1423">
                  <c:v>555</c:v>
                </c:pt>
                <c:pt idx="1424">
                  <c:v>583</c:v>
                </c:pt>
                <c:pt idx="1425">
                  <c:v>5858</c:v>
                </c:pt>
                <c:pt idx="1426">
                  <c:v>2216</c:v>
                </c:pt>
                <c:pt idx="1427">
                  <c:v>489</c:v>
                </c:pt>
                <c:pt idx="1428">
                  <c:v>589</c:v>
                </c:pt>
                <c:pt idx="1429">
                  <c:v>549</c:v>
                </c:pt>
                <c:pt idx="1430">
                  <c:v>4222</c:v>
                </c:pt>
                <c:pt idx="1431">
                  <c:v>478</c:v>
                </c:pt>
                <c:pt idx="1432">
                  <c:v>491</c:v>
                </c:pt>
                <c:pt idx="1433">
                  <c:v>489</c:v>
                </c:pt>
                <c:pt idx="1434">
                  <c:v>483</c:v>
                </c:pt>
                <c:pt idx="1435">
                  <c:v>2947</c:v>
                </c:pt>
                <c:pt idx="1436">
                  <c:v>506</c:v>
                </c:pt>
                <c:pt idx="1437">
                  <c:v>2110</c:v>
                </c:pt>
                <c:pt idx="1438">
                  <c:v>458</c:v>
                </c:pt>
                <c:pt idx="1439">
                  <c:v>2848</c:v>
                </c:pt>
                <c:pt idx="1440">
                  <c:v>426</c:v>
                </c:pt>
                <c:pt idx="1441">
                  <c:v>385</c:v>
                </c:pt>
              </c:numCache>
            </c:numRef>
          </c:val>
          <c:smooth val="0"/>
          <c:extLst>
            <c:ext xmlns:c16="http://schemas.microsoft.com/office/drawing/2014/chart" uri="{C3380CC4-5D6E-409C-BE32-E72D297353CC}">
              <c16:uniqueId val="{00000001-5FCF-43F6-80B4-BC100D40C368}"/>
            </c:ext>
          </c:extLst>
        </c:ser>
        <c:ser>
          <c:idx val="2"/>
          <c:order val="2"/>
          <c:tx>
            <c:strRef>
              <c:f>'sub-metering contri.'!$D$1</c:f>
              <c:strCache>
                <c:ptCount val="1"/>
                <c:pt idx="0">
                  <c:v>sm3</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cat>
            <c:numRef>
              <c:f>'sub-metering contri.'!$A$2:$A$1443</c:f>
              <c:numCache>
                <c:formatCode>m/d/yyyy</c:formatCode>
                <c:ptCount val="1442"/>
                <c:pt idx="0">
                  <c:v>39067</c:v>
                </c:pt>
                <c:pt idx="1">
                  <c:v>39068</c:v>
                </c:pt>
                <c:pt idx="2">
                  <c:v>39069</c:v>
                </c:pt>
                <c:pt idx="3">
                  <c:v>39070</c:v>
                </c:pt>
                <c:pt idx="4">
                  <c:v>39071</c:v>
                </c:pt>
                <c:pt idx="5">
                  <c:v>39072</c:v>
                </c:pt>
                <c:pt idx="6">
                  <c:v>39073</c:v>
                </c:pt>
                <c:pt idx="7">
                  <c:v>39074</c:v>
                </c:pt>
                <c:pt idx="8">
                  <c:v>39075</c:v>
                </c:pt>
                <c:pt idx="9">
                  <c:v>39076</c:v>
                </c:pt>
                <c:pt idx="10">
                  <c:v>39077</c:v>
                </c:pt>
                <c:pt idx="11">
                  <c:v>39078</c:v>
                </c:pt>
                <c:pt idx="12">
                  <c:v>39079</c:v>
                </c:pt>
                <c:pt idx="13">
                  <c:v>39080</c:v>
                </c:pt>
                <c:pt idx="14">
                  <c:v>39081</c:v>
                </c:pt>
                <c:pt idx="15">
                  <c:v>39082</c:v>
                </c:pt>
                <c:pt idx="16">
                  <c:v>39083</c:v>
                </c:pt>
                <c:pt idx="17">
                  <c:v>39084</c:v>
                </c:pt>
                <c:pt idx="18">
                  <c:v>39085</c:v>
                </c:pt>
                <c:pt idx="19">
                  <c:v>39086</c:v>
                </c:pt>
                <c:pt idx="20">
                  <c:v>39087</c:v>
                </c:pt>
                <c:pt idx="21">
                  <c:v>39088</c:v>
                </c:pt>
                <c:pt idx="22">
                  <c:v>39089</c:v>
                </c:pt>
                <c:pt idx="23">
                  <c:v>39090</c:v>
                </c:pt>
                <c:pt idx="24">
                  <c:v>39091</c:v>
                </c:pt>
                <c:pt idx="25">
                  <c:v>39092</c:v>
                </c:pt>
                <c:pt idx="26">
                  <c:v>39093</c:v>
                </c:pt>
                <c:pt idx="27">
                  <c:v>39094</c:v>
                </c:pt>
                <c:pt idx="28">
                  <c:v>39095</c:v>
                </c:pt>
                <c:pt idx="29">
                  <c:v>39096</c:v>
                </c:pt>
                <c:pt idx="30">
                  <c:v>39097</c:v>
                </c:pt>
                <c:pt idx="31">
                  <c:v>39098</c:v>
                </c:pt>
                <c:pt idx="32">
                  <c:v>39099</c:v>
                </c:pt>
                <c:pt idx="33">
                  <c:v>39100</c:v>
                </c:pt>
                <c:pt idx="34">
                  <c:v>39101</c:v>
                </c:pt>
                <c:pt idx="35">
                  <c:v>39102</c:v>
                </c:pt>
                <c:pt idx="36">
                  <c:v>39103</c:v>
                </c:pt>
                <c:pt idx="37">
                  <c:v>39104</c:v>
                </c:pt>
                <c:pt idx="38">
                  <c:v>39105</c:v>
                </c:pt>
                <c:pt idx="39">
                  <c:v>39106</c:v>
                </c:pt>
                <c:pt idx="40">
                  <c:v>39107</c:v>
                </c:pt>
                <c:pt idx="41">
                  <c:v>39108</c:v>
                </c:pt>
                <c:pt idx="42">
                  <c:v>39109</c:v>
                </c:pt>
                <c:pt idx="43">
                  <c:v>39110</c:v>
                </c:pt>
                <c:pt idx="44">
                  <c:v>39111</c:v>
                </c:pt>
                <c:pt idx="45">
                  <c:v>39112</c:v>
                </c:pt>
                <c:pt idx="46">
                  <c:v>39113</c:v>
                </c:pt>
                <c:pt idx="47">
                  <c:v>39114</c:v>
                </c:pt>
                <c:pt idx="48">
                  <c:v>39115</c:v>
                </c:pt>
                <c:pt idx="49">
                  <c:v>39116</c:v>
                </c:pt>
                <c:pt idx="50">
                  <c:v>39117</c:v>
                </c:pt>
                <c:pt idx="51">
                  <c:v>39118</c:v>
                </c:pt>
                <c:pt idx="52">
                  <c:v>39119</c:v>
                </c:pt>
                <c:pt idx="53">
                  <c:v>39120</c:v>
                </c:pt>
                <c:pt idx="54">
                  <c:v>39121</c:v>
                </c:pt>
                <c:pt idx="55">
                  <c:v>39122</c:v>
                </c:pt>
                <c:pt idx="56">
                  <c:v>39123</c:v>
                </c:pt>
                <c:pt idx="57">
                  <c:v>39124</c:v>
                </c:pt>
                <c:pt idx="58">
                  <c:v>39125</c:v>
                </c:pt>
                <c:pt idx="59">
                  <c:v>39126</c:v>
                </c:pt>
                <c:pt idx="60">
                  <c:v>39127</c:v>
                </c:pt>
                <c:pt idx="61">
                  <c:v>39128</c:v>
                </c:pt>
                <c:pt idx="62">
                  <c:v>39129</c:v>
                </c:pt>
                <c:pt idx="63">
                  <c:v>39130</c:v>
                </c:pt>
                <c:pt idx="64">
                  <c:v>39131</c:v>
                </c:pt>
                <c:pt idx="65">
                  <c:v>39132</c:v>
                </c:pt>
                <c:pt idx="66">
                  <c:v>39133</c:v>
                </c:pt>
                <c:pt idx="67">
                  <c:v>39134</c:v>
                </c:pt>
                <c:pt idx="68">
                  <c:v>39135</c:v>
                </c:pt>
                <c:pt idx="69">
                  <c:v>39136</c:v>
                </c:pt>
                <c:pt idx="70">
                  <c:v>39137</c:v>
                </c:pt>
                <c:pt idx="71">
                  <c:v>39138</c:v>
                </c:pt>
                <c:pt idx="72">
                  <c:v>39139</c:v>
                </c:pt>
                <c:pt idx="73">
                  <c:v>39140</c:v>
                </c:pt>
                <c:pt idx="74">
                  <c:v>39141</c:v>
                </c:pt>
                <c:pt idx="75">
                  <c:v>39142</c:v>
                </c:pt>
                <c:pt idx="76">
                  <c:v>39143</c:v>
                </c:pt>
                <c:pt idx="77">
                  <c:v>39144</c:v>
                </c:pt>
                <c:pt idx="78">
                  <c:v>39145</c:v>
                </c:pt>
                <c:pt idx="79">
                  <c:v>39146</c:v>
                </c:pt>
                <c:pt idx="80">
                  <c:v>39147</c:v>
                </c:pt>
                <c:pt idx="81">
                  <c:v>39148</c:v>
                </c:pt>
                <c:pt idx="82">
                  <c:v>39149</c:v>
                </c:pt>
                <c:pt idx="83">
                  <c:v>39150</c:v>
                </c:pt>
                <c:pt idx="84">
                  <c:v>39151</c:v>
                </c:pt>
                <c:pt idx="85">
                  <c:v>39152</c:v>
                </c:pt>
                <c:pt idx="86">
                  <c:v>39153</c:v>
                </c:pt>
                <c:pt idx="87">
                  <c:v>39154</c:v>
                </c:pt>
                <c:pt idx="88">
                  <c:v>39155</c:v>
                </c:pt>
                <c:pt idx="89">
                  <c:v>39156</c:v>
                </c:pt>
                <c:pt idx="90">
                  <c:v>39157</c:v>
                </c:pt>
                <c:pt idx="91">
                  <c:v>39158</c:v>
                </c:pt>
                <c:pt idx="92">
                  <c:v>39159</c:v>
                </c:pt>
                <c:pt idx="93">
                  <c:v>39160</c:v>
                </c:pt>
                <c:pt idx="94">
                  <c:v>39161</c:v>
                </c:pt>
                <c:pt idx="95">
                  <c:v>39162</c:v>
                </c:pt>
                <c:pt idx="96">
                  <c:v>39163</c:v>
                </c:pt>
                <c:pt idx="97">
                  <c:v>39164</c:v>
                </c:pt>
                <c:pt idx="98">
                  <c:v>39165</c:v>
                </c:pt>
                <c:pt idx="99">
                  <c:v>39166</c:v>
                </c:pt>
                <c:pt idx="100">
                  <c:v>39167</c:v>
                </c:pt>
                <c:pt idx="101">
                  <c:v>39168</c:v>
                </c:pt>
                <c:pt idx="102">
                  <c:v>39169</c:v>
                </c:pt>
                <c:pt idx="103">
                  <c:v>39170</c:v>
                </c:pt>
                <c:pt idx="104">
                  <c:v>39171</c:v>
                </c:pt>
                <c:pt idx="105">
                  <c:v>39172</c:v>
                </c:pt>
                <c:pt idx="106">
                  <c:v>39173</c:v>
                </c:pt>
                <c:pt idx="107">
                  <c:v>39174</c:v>
                </c:pt>
                <c:pt idx="108">
                  <c:v>39175</c:v>
                </c:pt>
                <c:pt idx="109">
                  <c:v>39176</c:v>
                </c:pt>
                <c:pt idx="110">
                  <c:v>39177</c:v>
                </c:pt>
                <c:pt idx="111">
                  <c:v>39178</c:v>
                </c:pt>
                <c:pt idx="112">
                  <c:v>39179</c:v>
                </c:pt>
                <c:pt idx="113">
                  <c:v>39180</c:v>
                </c:pt>
                <c:pt idx="114">
                  <c:v>39181</c:v>
                </c:pt>
                <c:pt idx="115">
                  <c:v>39182</c:v>
                </c:pt>
                <c:pt idx="116">
                  <c:v>39183</c:v>
                </c:pt>
                <c:pt idx="117">
                  <c:v>39184</c:v>
                </c:pt>
                <c:pt idx="118">
                  <c:v>39185</c:v>
                </c:pt>
                <c:pt idx="119">
                  <c:v>39186</c:v>
                </c:pt>
                <c:pt idx="120">
                  <c:v>39187</c:v>
                </c:pt>
                <c:pt idx="121">
                  <c:v>39188</c:v>
                </c:pt>
                <c:pt idx="122">
                  <c:v>39189</c:v>
                </c:pt>
                <c:pt idx="123">
                  <c:v>39190</c:v>
                </c:pt>
                <c:pt idx="124">
                  <c:v>39191</c:v>
                </c:pt>
                <c:pt idx="125">
                  <c:v>39192</c:v>
                </c:pt>
                <c:pt idx="126">
                  <c:v>39193</c:v>
                </c:pt>
                <c:pt idx="127">
                  <c:v>39194</c:v>
                </c:pt>
                <c:pt idx="128">
                  <c:v>39195</c:v>
                </c:pt>
                <c:pt idx="129">
                  <c:v>39196</c:v>
                </c:pt>
                <c:pt idx="130">
                  <c:v>39197</c:v>
                </c:pt>
                <c:pt idx="131">
                  <c:v>39198</c:v>
                </c:pt>
                <c:pt idx="132">
                  <c:v>39199</c:v>
                </c:pt>
                <c:pt idx="133">
                  <c:v>39200</c:v>
                </c:pt>
                <c:pt idx="134">
                  <c:v>39201</c:v>
                </c:pt>
                <c:pt idx="135">
                  <c:v>39202</c:v>
                </c:pt>
                <c:pt idx="136">
                  <c:v>39203</c:v>
                </c:pt>
                <c:pt idx="137">
                  <c:v>39204</c:v>
                </c:pt>
                <c:pt idx="138">
                  <c:v>39205</c:v>
                </c:pt>
                <c:pt idx="139">
                  <c:v>39206</c:v>
                </c:pt>
                <c:pt idx="140">
                  <c:v>39207</c:v>
                </c:pt>
                <c:pt idx="141">
                  <c:v>39208</c:v>
                </c:pt>
                <c:pt idx="142">
                  <c:v>39209</c:v>
                </c:pt>
                <c:pt idx="143">
                  <c:v>39210</c:v>
                </c:pt>
                <c:pt idx="144">
                  <c:v>39211</c:v>
                </c:pt>
                <c:pt idx="145">
                  <c:v>39212</c:v>
                </c:pt>
                <c:pt idx="146">
                  <c:v>39213</c:v>
                </c:pt>
                <c:pt idx="147">
                  <c:v>39214</c:v>
                </c:pt>
                <c:pt idx="148">
                  <c:v>39215</c:v>
                </c:pt>
                <c:pt idx="149">
                  <c:v>39216</c:v>
                </c:pt>
                <c:pt idx="150">
                  <c:v>39217</c:v>
                </c:pt>
                <c:pt idx="151">
                  <c:v>39218</c:v>
                </c:pt>
                <c:pt idx="152">
                  <c:v>39219</c:v>
                </c:pt>
                <c:pt idx="153">
                  <c:v>39220</c:v>
                </c:pt>
                <c:pt idx="154">
                  <c:v>39221</c:v>
                </c:pt>
                <c:pt idx="155">
                  <c:v>39222</c:v>
                </c:pt>
                <c:pt idx="156">
                  <c:v>39223</c:v>
                </c:pt>
                <c:pt idx="157">
                  <c:v>39224</c:v>
                </c:pt>
                <c:pt idx="158">
                  <c:v>39225</c:v>
                </c:pt>
                <c:pt idx="159">
                  <c:v>39226</c:v>
                </c:pt>
                <c:pt idx="160">
                  <c:v>39227</c:v>
                </c:pt>
                <c:pt idx="161">
                  <c:v>39228</c:v>
                </c:pt>
                <c:pt idx="162">
                  <c:v>39229</c:v>
                </c:pt>
                <c:pt idx="163">
                  <c:v>39230</c:v>
                </c:pt>
                <c:pt idx="164">
                  <c:v>39231</c:v>
                </c:pt>
                <c:pt idx="165">
                  <c:v>39232</c:v>
                </c:pt>
                <c:pt idx="166">
                  <c:v>39233</c:v>
                </c:pt>
                <c:pt idx="167">
                  <c:v>39234</c:v>
                </c:pt>
                <c:pt idx="168">
                  <c:v>39235</c:v>
                </c:pt>
                <c:pt idx="169">
                  <c:v>39236</c:v>
                </c:pt>
                <c:pt idx="170">
                  <c:v>39237</c:v>
                </c:pt>
                <c:pt idx="171">
                  <c:v>39238</c:v>
                </c:pt>
                <c:pt idx="172">
                  <c:v>39239</c:v>
                </c:pt>
                <c:pt idx="173">
                  <c:v>39240</c:v>
                </c:pt>
                <c:pt idx="174">
                  <c:v>39241</c:v>
                </c:pt>
                <c:pt idx="175">
                  <c:v>39242</c:v>
                </c:pt>
                <c:pt idx="176">
                  <c:v>39243</c:v>
                </c:pt>
                <c:pt idx="177">
                  <c:v>39244</c:v>
                </c:pt>
                <c:pt idx="178">
                  <c:v>39245</c:v>
                </c:pt>
                <c:pt idx="179">
                  <c:v>39246</c:v>
                </c:pt>
                <c:pt idx="180">
                  <c:v>39247</c:v>
                </c:pt>
                <c:pt idx="181">
                  <c:v>39248</c:v>
                </c:pt>
                <c:pt idx="182">
                  <c:v>39249</c:v>
                </c:pt>
                <c:pt idx="183">
                  <c:v>39250</c:v>
                </c:pt>
                <c:pt idx="184">
                  <c:v>39251</c:v>
                </c:pt>
                <c:pt idx="185">
                  <c:v>39252</c:v>
                </c:pt>
                <c:pt idx="186">
                  <c:v>39253</c:v>
                </c:pt>
                <c:pt idx="187">
                  <c:v>39254</c:v>
                </c:pt>
                <c:pt idx="188">
                  <c:v>39255</c:v>
                </c:pt>
                <c:pt idx="189">
                  <c:v>39256</c:v>
                </c:pt>
                <c:pt idx="190">
                  <c:v>39257</c:v>
                </c:pt>
                <c:pt idx="191">
                  <c:v>39258</c:v>
                </c:pt>
                <c:pt idx="192">
                  <c:v>39259</c:v>
                </c:pt>
                <c:pt idx="193">
                  <c:v>39260</c:v>
                </c:pt>
                <c:pt idx="194">
                  <c:v>39261</c:v>
                </c:pt>
                <c:pt idx="195">
                  <c:v>39262</c:v>
                </c:pt>
                <c:pt idx="196">
                  <c:v>39263</c:v>
                </c:pt>
                <c:pt idx="197">
                  <c:v>39264</c:v>
                </c:pt>
                <c:pt idx="198">
                  <c:v>39265</c:v>
                </c:pt>
                <c:pt idx="199">
                  <c:v>39266</c:v>
                </c:pt>
                <c:pt idx="200">
                  <c:v>39267</c:v>
                </c:pt>
                <c:pt idx="201">
                  <c:v>39268</c:v>
                </c:pt>
                <c:pt idx="202">
                  <c:v>39269</c:v>
                </c:pt>
                <c:pt idx="203">
                  <c:v>39270</c:v>
                </c:pt>
                <c:pt idx="204">
                  <c:v>39271</c:v>
                </c:pt>
                <c:pt idx="205">
                  <c:v>39272</c:v>
                </c:pt>
                <c:pt idx="206">
                  <c:v>39273</c:v>
                </c:pt>
                <c:pt idx="207">
                  <c:v>39274</c:v>
                </c:pt>
                <c:pt idx="208">
                  <c:v>39275</c:v>
                </c:pt>
                <c:pt idx="209">
                  <c:v>39276</c:v>
                </c:pt>
                <c:pt idx="210">
                  <c:v>39277</c:v>
                </c:pt>
                <c:pt idx="211">
                  <c:v>39278</c:v>
                </c:pt>
                <c:pt idx="212">
                  <c:v>39279</c:v>
                </c:pt>
                <c:pt idx="213">
                  <c:v>39280</c:v>
                </c:pt>
                <c:pt idx="214">
                  <c:v>39281</c:v>
                </c:pt>
                <c:pt idx="215">
                  <c:v>39282</c:v>
                </c:pt>
                <c:pt idx="216">
                  <c:v>39283</c:v>
                </c:pt>
                <c:pt idx="217">
                  <c:v>39284</c:v>
                </c:pt>
                <c:pt idx="218">
                  <c:v>39285</c:v>
                </c:pt>
                <c:pt idx="219">
                  <c:v>39286</c:v>
                </c:pt>
                <c:pt idx="220">
                  <c:v>39287</c:v>
                </c:pt>
                <c:pt idx="221">
                  <c:v>39288</c:v>
                </c:pt>
                <c:pt idx="222">
                  <c:v>39289</c:v>
                </c:pt>
                <c:pt idx="223">
                  <c:v>39290</c:v>
                </c:pt>
                <c:pt idx="224">
                  <c:v>39291</c:v>
                </c:pt>
                <c:pt idx="225">
                  <c:v>39292</c:v>
                </c:pt>
                <c:pt idx="226">
                  <c:v>39293</c:v>
                </c:pt>
                <c:pt idx="227">
                  <c:v>39294</c:v>
                </c:pt>
                <c:pt idx="228">
                  <c:v>39295</c:v>
                </c:pt>
                <c:pt idx="229">
                  <c:v>39296</c:v>
                </c:pt>
                <c:pt idx="230">
                  <c:v>39297</c:v>
                </c:pt>
                <c:pt idx="231">
                  <c:v>39298</c:v>
                </c:pt>
                <c:pt idx="232">
                  <c:v>39299</c:v>
                </c:pt>
                <c:pt idx="233">
                  <c:v>39300</c:v>
                </c:pt>
                <c:pt idx="234">
                  <c:v>39301</c:v>
                </c:pt>
                <c:pt idx="235">
                  <c:v>39302</c:v>
                </c:pt>
                <c:pt idx="236">
                  <c:v>39303</c:v>
                </c:pt>
                <c:pt idx="237">
                  <c:v>39304</c:v>
                </c:pt>
                <c:pt idx="238">
                  <c:v>39305</c:v>
                </c:pt>
                <c:pt idx="239">
                  <c:v>39306</c:v>
                </c:pt>
                <c:pt idx="240">
                  <c:v>39307</c:v>
                </c:pt>
                <c:pt idx="241">
                  <c:v>39308</c:v>
                </c:pt>
                <c:pt idx="242">
                  <c:v>39309</c:v>
                </c:pt>
                <c:pt idx="243">
                  <c:v>39310</c:v>
                </c:pt>
                <c:pt idx="244">
                  <c:v>39311</c:v>
                </c:pt>
                <c:pt idx="245">
                  <c:v>39312</c:v>
                </c:pt>
                <c:pt idx="246">
                  <c:v>39313</c:v>
                </c:pt>
                <c:pt idx="247">
                  <c:v>39314</c:v>
                </c:pt>
                <c:pt idx="248">
                  <c:v>39315</c:v>
                </c:pt>
                <c:pt idx="249">
                  <c:v>39316</c:v>
                </c:pt>
                <c:pt idx="250">
                  <c:v>39317</c:v>
                </c:pt>
                <c:pt idx="251">
                  <c:v>39318</c:v>
                </c:pt>
                <c:pt idx="252">
                  <c:v>39319</c:v>
                </c:pt>
                <c:pt idx="253">
                  <c:v>39320</c:v>
                </c:pt>
                <c:pt idx="254">
                  <c:v>39321</c:v>
                </c:pt>
                <c:pt idx="255">
                  <c:v>39322</c:v>
                </c:pt>
                <c:pt idx="256">
                  <c:v>39323</c:v>
                </c:pt>
                <c:pt idx="257">
                  <c:v>39324</c:v>
                </c:pt>
                <c:pt idx="258">
                  <c:v>39325</c:v>
                </c:pt>
                <c:pt idx="259">
                  <c:v>39326</c:v>
                </c:pt>
                <c:pt idx="260">
                  <c:v>39327</c:v>
                </c:pt>
                <c:pt idx="261">
                  <c:v>39328</c:v>
                </c:pt>
                <c:pt idx="262">
                  <c:v>39329</c:v>
                </c:pt>
                <c:pt idx="263">
                  <c:v>39330</c:v>
                </c:pt>
                <c:pt idx="264">
                  <c:v>39331</c:v>
                </c:pt>
                <c:pt idx="265">
                  <c:v>39332</c:v>
                </c:pt>
                <c:pt idx="266">
                  <c:v>39333</c:v>
                </c:pt>
                <c:pt idx="267">
                  <c:v>39334</c:v>
                </c:pt>
                <c:pt idx="268">
                  <c:v>39335</c:v>
                </c:pt>
                <c:pt idx="269">
                  <c:v>39336</c:v>
                </c:pt>
                <c:pt idx="270">
                  <c:v>39337</c:v>
                </c:pt>
                <c:pt idx="271">
                  <c:v>39338</c:v>
                </c:pt>
                <c:pt idx="272">
                  <c:v>39339</c:v>
                </c:pt>
                <c:pt idx="273">
                  <c:v>39340</c:v>
                </c:pt>
                <c:pt idx="274">
                  <c:v>39341</c:v>
                </c:pt>
                <c:pt idx="275">
                  <c:v>39342</c:v>
                </c:pt>
                <c:pt idx="276">
                  <c:v>39343</c:v>
                </c:pt>
                <c:pt idx="277">
                  <c:v>39344</c:v>
                </c:pt>
                <c:pt idx="278">
                  <c:v>39345</c:v>
                </c:pt>
                <c:pt idx="279">
                  <c:v>39346</c:v>
                </c:pt>
                <c:pt idx="280">
                  <c:v>39347</c:v>
                </c:pt>
                <c:pt idx="281">
                  <c:v>39348</c:v>
                </c:pt>
                <c:pt idx="282">
                  <c:v>39349</c:v>
                </c:pt>
                <c:pt idx="283">
                  <c:v>39350</c:v>
                </c:pt>
                <c:pt idx="284">
                  <c:v>39351</c:v>
                </c:pt>
                <c:pt idx="285">
                  <c:v>39352</c:v>
                </c:pt>
                <c:pt idx="286">
                  <c:v>39353</c:v>
                </c:pt>
                <c:pt idx="287">
                  <c:v>39354</c:v>
                </c:pt>
                <c:pt idx="288">
                  <c:v>39355</c:v>
                </c:pt>
                <c:pt idx="289">
                  <c:v>39356</c:v>
                </c:pt>
                <c:pt idx="290">
                  <c:v>39357</c:v>
                </c:pt>
                <c:pt idx="291">
                  <c:v>39358</c:v>
                </c:pt>
                <c:pt idx="292">
                  <c:v>39359</c:v>
                </c:pt>
                <c:pt idx="293">
                  <c:v>39360</c:v>
                </c:pt>
                <c:pt idx="294">
                  <c:v>39361</c:v>
                </c:pt>
                <c:pt idx="295">
                  <c:v>39362</c:v>
                </c:pt>
                <c:pt idx="296">
                  <c:v>39363</c:v>
                </c:pt>
                <c:pt idx="297">
                  <c:v>39364</c:v>
                </c:pt>
                <c:pt idx="298">
                  <c:v>39365</c:v>
                </c:pt>
                <c:pt idx="299">
                  <c:v>39366</c:v>
                </c:pt>
                <c:pt idx="300">
                  <c:v>39367</c:v>
                </c:pt>
                <c:pt idx="301">
                  <c:v>39368</c:v>
                </c:pt>
                <c:pt idx="302">
                  <c:v>39369</c:v>
                </c:pt>
                <c:pt idx="303">
                  <c:v>39370</c:v>
                </c:pt>
                <c:pt idx="304">
                  <c:v>39371</c:v>
                </c:pt>
                <c:pt idx="305">
                  <c:v>39372</c:v>
                </c:pt>
                <c:pt idx="306">
                  <c:v>39373</c:v>
                </c:pt>
                <c:pt idx="307">
                  <c:v>39374</c:v>
                </c:pt>
                <c:pt idx="308">
                  <c:v>39375</c:v>
                </c:pt>
                <c:pt idx="309">
                  <c:v>39376</c:v>
                </c:pt>
                <c:pt idx="310">
                  <c:v>39377</c:v>
                </c:pt>
                <c:pt idx="311">
                  <c:v>39378</c:v>
                </c:pt>
                <c:pt idx="312">
                  <c:v>39379</c:v>
                </c:pt>
                <c:pt idx="313">
                  <c:v>39380</c:v>
                </c:pt>
                <c:pt idx="314">
                  <c:v>39381</c:v>
                </c:pt>
                <c:pt idx="315">
                  <c:v>39382</c:v>
                </c:pt>
                <c:pt idx="316">
                  <c:v>39383</c:v>
                </c:pt>
                <c:pt idx="317">
                  <c:v>39384</c:v>
                </c:pt>
                <c:pt idx="318">
                  <c:v>39385</c:v>
                </c:pt>
                <c:pt idx="319">
                  <c:v>39386</c:v>
                </c:pt>
                <c:pt idx="320">
                  <c:v>39387</c:v>
                </c:pt>
                <c:pt idx="321">
                  <c:v>39388</c:v>
                </c:pt>
                <c:pt idx="322">
                  <c:v>39389</c:v>
                </c:pt>
                <c:pt idx="323">
                  <c:v>39390</c:v>
                </c:pt>
                <c:pt idx="324">
                  <c:v>39391</c:v>
                </c:pt>
                <c:pt idx="325">
                  <c:v>39392</c:v>
                </c:pt>
                <c:pt idx="326">
                  <c:v>39393</c:v>
                </c:pt>
                <c:pt idx="327">
                  <c:v>39394</c:v>
                </c:pt>
                <c:pt idx="328">
                  <c:v>39395</c:v>
                </c:pt>
                <c:pt idx="329">
                  <c:v>39396</c:v>
                </c:pt>
                <c:pt idx="330">
                  <c:v>39397</c:v>
                </c:pt>
                <c:pt idx="331">
                  <c:v>39398</c:v>
                </c:pt>
                <c:pt idx="332">
                  <c:v>39399</c:v>
                </c:pt>
                <c:pt idx="333">
                  <c:v>39400</c:v>
                </c:pt>
                <c:pt idx="334">
                  <c:v>39401</c:v>
                </c:pt>
                <c:pt idx="335">
                  <c:v>39402</c:v>
                </c:pt>
                <c:pt idx="336">
                  <c:v>39403</c:v>
                </c:pt>
                <c:pt idx="337">
                  <c:v>39404</c:v>
                </c:pt>
                <c:pt idx="338">
                  <c:v>39405</c:v>
                </c:pt>
                <c:pt idx="339">
                  <c:v>39406</c:v>
                </c:pt>
                <c:pt idx="340">
                  <c:v>39407</c:v>
                </c:pt>
                <c:pt idx="341">
                  <c:v>39408</c:v>
                </c:pt>
                <c:pt idx="342">
                  <c:v>39409</c:v>
                </c:pt>
                <c:pt idx="343">
                  <c:v>39410</c:v>
                </c:pt>
                <c:pt idx="344">
                  <c:v>39411</c:v>
                </c:pt>
                <c:pt idx="345">
                  <c:v>39412</c:v>
                </c:pt>
                <c:pt idx="346">
                  <c:v>39413</c:v>
                </c:pt>
                <c:pt idx="347">
                  <c:v>39414</c:v>
                </c:pt>
                <c:pt idx="348">
                  <c:v>39415</c:v>
                </c:pt>
                <c:pt idx="349">
                  <c:v>39416</c:v>
                </c:pt>
                <c:pt idx="350">
                  <c:v>39417</c:v>
                </c:pt>
                <c:pt idx="351">
                  <c:v>39418</c:v>
                </c:pt>
                <c:pt idx="352">
                  <c:v>39419</c:v>
                </c:pt>
                <c:pt idx="353">
                  <c:v>39420</c:v>
                </c:pt>
                <c:pt idx="354">
                  <c:v>39421</c:v>
                </c:pt>
                <c:pt idx="355">
                  <c:v>39422</c:v>
                </c:pt>
                <c:pt idx="356">
                  <c:v>39423</c:v>
                </c:pt>
                <c:pt idx="357">
                  <c:v>39424</c:v>
                </c:pt>
                <c:pt idx="358">
                  <c:v>39425</c:v>
                </c:pt>
                <c:pt idx="359">
                  <c:v>39426</c:v>
                </c:pt>
                <c:pt idx="360">
                  <c:v>39427</c:v>
                </c:pt>
                <c:pt idx="361">
                  <c:v>39428</c:v>
                </c:pt>
                <c:pt idx="362">
                  <c:v>39429</c:v>
                </c:pt>
                <c:pt idx="363">
                  <c:v>39430</c:v>
                </c:pt>
                <c:pt idx="364">
                  <c:v>39431</c:v>
                </c:pt>
                <c:pt idx="365">
                  <c:v>39432</c:v>
                </c:pt>
                <c:pt idx="366">
                  <c:v>39433</c:v>
                </c:pt>
                <c:pt idx="367">
                  <c:v>39434</c:v>
                </c:pt>
                <c:pt idx="368">
                  <c:v>39435</c:v>
                </c:pt>
                <c:pt idx="369">
                  <c:v>39436</c:v>
                </c:pt>
                <c:pt idx="370">
                  <c:v>39437</c:v>
                </c:pt>
                <c:pt idx="371">
                  <c:v>39438</c:v>
                </c:pt>
                <c:pt idx="372">
                  <c:v>39439</c:v>
                </c:pt>
                <c:pt idx="373">
                  <c:v>39440</c:v>
                </c:pt>
                <c:pt idx="374">
                  <c:v>39441</c:v>
                </c:pt>
                <c:pt idx="375">
                  <c:v>39442</c:v>
                </c:pt>
                <c:pt idx="376">
                  <c:v>39443</c:v>
                </c:pt>
                <c:pt idx="377">
                  <c:v>39444</c:v>
                </c:pt>
                <c:pt idx="378">
                  <c:v>39445</c:v>
                </c:pt>
                <c:pt idx="379">
                  <c:v>39446</c:v>
                </c:pt>
                <c:pt idx="380">
                  <c:v>39447</c:v>
                </c:pt>
                <c:pt idx="381">
                  <c:v>39448</c:v>
                </c:pt>
                <c:pt idx="382">
                  <c:v>39449</c:v>
                </c:pt>
                <c:pt idx="383">
                  <c:v>39450</c:v>
                </c:pt>
                <c:pt idx="384">
                  <c:v>39451</c:v>
                </c:pt>
                <c:pt idx="385">
                  <c:v>39452</c:v>
                </c:pt>
                <c:pt idx="386">
                  <c:v>39453</c:v>
                </c:pt>
                <c:pt idx="387">
                  <c:v>39454</c:v>
                </c:pt>
                <c:pt idx="388">
                  <c:v>39455</c:v>
                </c:pt>
                <c:pt idx="389">
                  <c:v>39456</c:v>
                </c:pt>
                <c:pt idx="390">
                  <c:v>39457</c:v>
                </c:pt>
                <c:pt idx="391">
                  <c:v>39458</c:v>
                </c:pt>
                <c:pt idx="392">
                  <c:v>39459</c:v>
                </c:pt>
                <c:pt idx="393">
                  <c:v>39460</c:v>
                </c:pt>
                <c:pt idx="394">
                  <c:v>39461</c:v>
                </c:pt>
                <c:pt idx="395">
                  <c:v>39462</c:v>
                </c:pt>
                <c:pt idx="396">
                  <c:v>39463</c:v>
                </c:pt>
                <c:pt idx="397">
                  <c:v>39464</c:v>
                </c:pt>
                <c:pt idx="398">
                  <c:v>39465</c:v>
                </c:pt>
                <c:pt idx="399">
                  <c:v>39466</c:v>
                </c:pt>
                <c:pt idx="400">
                  <c:v>39467</c:v>
                </c:pt>
                <c:pt idx="401">
                  <c:v>39468</c:v>
                </c:pt>
                <c:pt idx="402">
                  <c:v>39469</c:v>
                </c:pt>
                <c:pt idx="403">
                  <c:v>39470</c:v>
                </c:pt>
                <c:pt idx="404">
                  <c:v>39471</c:v>
                </c:pt>
                <c:pt idx="405">
                  <c:v>39472</c:v>
                </c:pt>
                <c:pt idx="406">
                  <c:v>39473</c:v>
                </c:pt>
                <c:pt idx="407">
                  <c:v>39474</c:v>
                </c:pt>
                <c:pt idx="408">
                  <c:v>39475</c:v>
                </c:pt>
                <c:pt idx="409">
                  <c:v>39476</c:v>
                </c:pt>
                <c:pt idx="410">
                  <c:v>39477</c:v>
                </c:pt>
                <c:pt idx="411">
                  <c:v>39478</c:v>
                </c:pt>
                <c:pt idx="412">
                  <c:v>39479</c:v>
                </c:pt>
                <c:pt idx="413">
                  <c:v>39480</c:v>
                </c:pt>
                <c:pt idx="414">
                  <c:v>39481</c:v>
                </c:pt>
                <c:pt idx="415">
                  <c:v>39482</c:v>
                </c:pt>
                <c:pt idx="416">
                  <c:v>39483</c:v>
                </c:pt>
                <c:pt idx="417">
                  <c:v>39484</c:v>
                </c:pt>
                <c:pt idx="418">
                  <c:v>39485</c:v>
                </c:pt>
                <c:pt idx="419">
                  <c:v>39486</c:v>
                </c:pt>
                <c:pt idx="420">
                  <c:v>39487</c:v>
                </c:pt>
                <c:pt idx="421">
                  <c:v>39488</c:v>
                </c:pt>
                <c:pt idx="422">
                  <c:v>39489</c:v>
                </c:pt>
                <c:pt idx="423">
                  <c:v>39490</c:v>
                </c:pt>
                <c:pt idx="424">
                  <c:v>39491</c:v>
                </c:pt>
                <c:pt idx="425">
                  <c:v>39492</c:v>
                </c:pt>
                <c:pt idx="426">
                  <c:v>39493</c:v>
                </c:pt>
                <c:pt idx="427">
                  <c:v>39494</c:v>
                </c:pt>
                <c:pt idx="428">
                  <c:v>39495</c:v>
                </c:pt>
                <c:pt idx="429">
                  <c:v>39496</c:v>
                </c:pt>
                <c:pt idx="430">
                  <c:v>39497</c:v>
                </c:pt>
                <c:pt idx="431">
                  <c:v>39498</c:v>
                </c:pt>
                <c:pt idx="432">
                  <c:v>39499</c:v>
                </c:pt>
                <c:pt idx="433">
                  <c:v>39500</c:v>
                </c:pt>
                <c:pt idx="434">
                  <c:v>39501</c:v>
                </c:pt>
                <c:pt idx="435">
                  <c:v>39502</c:v>
                </c:pt>
                <c:pt idx="436">
                  <c:v>39503</c:v>
                </c:pt>
                <c:pt idx="437">
                  <c:v>39504</c:v>
                </c:pt>
                <c:pt idx="438">
                  <c:v>39505</c:v>
                </c:pt>
                <c:pt idx="439">
                  <c:v>39506</c:v>
                </c:pt>
                <c:pt idx="440">
                  <c:v>39507</c:v>
                </c:pt>
                <c:pt idx="441">
                  <c:v>39508</c:v>
                </c:pt>
                <c:pt idx="442">
                  <c:v>39509</c:v>
                </c:pt>
                <c:pt idx="443">
                  <c:v>39510</c:v>
                </c:pt>
                <c:pt idx="444">
                  <c:v>39511</c:v>
                </c:pt>
                <c:pt idx="445">
                  <c:v>39512</c:v>
                </c:pt>
                <c:pt idx="446">
                  <c:v>39513</c:v>
                </c:pt>
                <c:pt idx="447">
                  <c:v>39514</c:v>
                </c:pt>
                <c:pt idx="448">
                  <c:v>39515</c:v>
                </c:pt>
                <c:pt idx="449">
                  <c:v>39516</c:v>
                </c:pt>
                <c:pt idx="450">
                  <c:v>39517</c:v>
                </c:pt>
                <c:pt idx="451">
                  <c:v>39518</c:v>
                </c:pt>
                <c:pt idx="452">
                  <c:v>39519</c:v>
                </c:pt>
                <c:pt idx="453">
                  <c:v>39520</c:v>
                </c:pt>
                <c:pt idx="454">
                  <c:v>39521</c:v>
                </c:pt>
                <c:pt idx="455">
                  <c:v>39522</c:v>
                </c:pt>
                <c:pt idx="456">
                  <c:v>39523</c:v>
                </c:pt>
                <c:pt idx="457">
                  <c:v>39524</c:v>
                </c:pt>
                <c:pt idx="458">
                  <c:v>39525</c:v>
                </c:pt>
                <c:pt idx="459">
                  <c:v>39526</c:v>
                </c:pt>
                <c:pt idx="460">
                  <c:v>39527</c:v>
                </c:pt>
                <c:pt idx="461">
                  <c:v>39528</c:v>
                </c:pt>
                <c:pt idx="462">
                  <c:v>39529</c:v>
                </c:pt>
                <c:pt idx="463">
                  <c:v>39530</c:v>
                </c:pt>
                <c:pt idx="464">
                  <c:v>39531</c:v>
                </c:pt>
                <c:pt idx="465">
                  <c:v>39532</c:v>
                </c:pt>
                <c:pt idx="466">
                  <c:v>39533</c:v>
                </c:pt>
                <c:pt idx="467">
                  <c:v>39534</c:v>
                </c:pt>
                <c:pt idx="468">
                  <c:v>39535</c:v>
                </c:pt>
                <c:pt idx="469">
                  <c:v>39536</c:v>
                </c:pt>
                <c:pt idx="470">
                  <c:v>39537</c:v>
                </c:pt>
                <c:pt idx="471">
                  <c:v>39538</c:v>
                </c:pt>
                <c:pt idx="472">
                  <c:v>39539</c:v>
                </c:pt>
                <c:pt idx="473">
                  <c:v>39540</c:v>
                </c:pt>
                <c:pt idx="474">
                  <c:v>39541</c:v>
                </c:pt>
                <c:pt idx="475">
                  <c:v>39542</c:v>
                </c:pt>
                <c:pt idx="476">
                  <c:v>39543</c:v>
                </c:pt>
                <c:pt idx="477">
                  <c:v>39544</c:v>
                </c:pt>
                <c:pt idx="478">
                  <c:v>39545</c:v>
                </c:pt>
                <c:pt idx="479">
                  <c:v>39546</c:v>
                </c:pt>
                <c:pt idx="480">
                  <c:v>39547</c:v>
                </c:pt>
                <c:pt idx="481">
                  <c:v>39548</c:v>
                </c:pt>
                <c:pt idx="482">
                  <c:v>39549</c:v>
                </c:pt>
                <c:pt idx="483">
                  <c:v>39550</c:v>
                </c:pt>
                <c:pt idx="484">
                  <c:v>39551</c:v>
                </c:pt>
                <c:pt idx="485">
                  <c:v>39552</c:v>
                </c:pt>
                <c:pt idx="486">
                  <c:v>39553</c:v>
                </c:pt>
                <c:pt idx="487">
                  <c:v>39554</c:v>
                </c:pt>
                <c:pt idx="488">
                  <c:v>39555</c:v>
                </c:pt>
                <c:pt idx="489">
                  <c:v>39556</c:v>
                </c:pt>
                <c:pt idx="490">
                  <c:v>39557</c:v>
                </c:pt>
                <c:pt idx="491">
                  <c:v>39558</c:v>
                </c:pt>
                <c:pt idx="492">
                  <c:v>39559</c:v>
                </c:pt>
                <c:pt idx="493">
                  <c:v>39560</c:v>
                </c:pt>
                <c:pt idx="494">
                  <c:v>39561</c:v>
                </c:pt>
                <c:pt idx="495">
                  <c:v>39562</c:v>
                </c:pt>
                <c:pt idx="496">
                  <c:v>39563</c:v>
                </c:pt>
                <c:pt idx="497">
                  <c:v>39564</c:v>
                </c:pt>
                <c:pt idx="498">
                  <c:v>39565</c:v>
                </c:pt>
                <c:pt idx="499">
                  <c:v>39566</c:v>
                </c:pt>
                <c:pt idx="500">
                  <c:v>39567</c:v>
                </c:pt>
                <c:pt idx="501">
                  <c:v>39568</c:v>
                </c:pt>
                <c:pt idx="502">
                  <c:v>39569</c:v>
                </c:pt>
                <c:pt idx="503">
                  <c:v>39570</c:v>
                </c:pt>
                <c:pt idx="504">
                  <c:v>39571</c:v>
                </c:pt>
                <c:pt idx="505">
                  <c:v>39572</c:v>
                </c:pt>
                <c:pt idx="506">
                  <c:v>39573</c:v>
                </c:pt>
                <c:pt idx="507">
                  <c:v>39574</c:v>
                </c:pt>
                <c:pt idx="508">
                  <c:v>39575</c:v>
                </c:pt>
                <c:pt idx="509">
                  <c:v>39576</c:v>
                </c:pt>
                <c:pt idx="510">
                  <c:v>39577</c:v>
                </c:pt>
                <c:pt idx="511">
                  <c:v>39578</c:v>
                </c:pt>
                <c:pt idx="512">
                  <c:v>39579</c:v>
                </c:pt>
                <c:pt idx="513">
                  <c:v>39580</c:v>
                </c:pt>
                <c:pt idx="514">
                  <c:v>39581</c:v>
                </c:pt>
                <c:pt idx="515">
                  <c:v>39582</c:v>
                </c:pt>
                <c:pt idx="516">
                  <c:v>39583</c:v>
                </c:pt>
                <c:pt idx="517">
                  <c:v>39584</c:v>
                </c:pt>
                <c:pt idx="518">
                  <c:v>39585</c:v>
                </c:pt>
                <c:pt idx="519">
                  <c:v>39586</c:v>
                </c:pt>
                <c:pt idx="520">
                  <c:v>39587</c:v>
                </c:pt>
                <c:pt idx="521">
                  <c:v>39588</c:v>
                </c:pt>
                <c:pt idx="522">
                  <c:v>39589</c:v>
                </c:pt>
                <c:pt idx="523">
                  <c:v>39590</c:v>
                </c:pt>
                <c:pt idx="524">
                  <c:v>39591</c:v>
                </c:pt>
                <c:pt idx="525">
                  <c:v>39592</c:v>
                </c:pt>
                <c:pt idx="526">
                  <c:v>39593</c:v>
                </c:pt>
                <c:pt idx="527">
                  <c:v>39594</c:v>
                </c:pt>
                <c:pt idx="528">
                  <c:v>39595</c:v>
                </c:pt>
                <c:pt idx="529">
                  <c:v>39596</c:v>
                </c:pt>
                <c:pt idx="530">
                  <c:v>39597</c:v>
                </c:pt>
                <c:pt idx="531">
                  <c:v>39598</c:v>
                </c:pt>
                <c:pt idx="532">
                  <c:v>39599</c:v>
                </c:pt>
                <c:pt idx="533">
                  <c:v>39600</c:v>
                </c:pt>
                <c:pt idx="534">
                  <c:v>39601</c:v>
                </c:pt>
                <c:pt idx="535">
                  <c:v>39602</c:v>
                </c:pt>
                <c:pt idx="536">
                  <c:v>39603</c:v>
                </c:pt>
                <c:pt idx="537">
                  <c:v>39604</c:v>
                </c:pt>
                <c:pt idx="538">
                  <c:v>39605</c:v>
                </c:pt>
                <c:pt idx="539">
                  <c:v>39606</c:v>
                </c:pt>
                <c:pt idx="540">
                  <c:v>39607</c:v>
                </c:pt>
                <c:pt idx="541">
                  <c:v>39608</c:v>
                </c:pt>
                <c:pt idx="542">
                  <c:v>39609</c:v>
                </c:pt>
                <c:pt idx="543">
                  <c:v>39610</c:v>
                </c:pt>
                <c:pt idx="544">
                  <c:v>39611</c:v>
                </c:pt>
                <c:pt idx="545">
                  <c:v>39612</c:v>
                </c:pt>
                <c:pt idx="546">
                  <c:v>39613</c:v>
                </c:pt>
                <c:pt idx="547">
                  <c:v>39614</c:v>
                </c:pt>
                <c:pt idx="548">
                  <c:v>39615</c:v>
                </c:pt>
                <c:pt idx="549">
                  <c:v>39616</c:v>
                </c:pt>
                <c:pt idx="550">
                  <c:v>39617</c:v>
                </c:pt>
                <c:pt idx="551">
                  <c:v>39618</c:v>
                </c:pt>
                <c:pt idx="552">
                  <c:v>39619</c:v>
                </c:pt>
                <c:pt idx="553">
                  <c:v>39620</c:v>
                </c:pt>
                <c:pt idx="554">
                  <c:v>39621</c:v>
                </c:pt>
                <c:pt idx="555">
                  <c:v>39622</c:v>
                </c:pt>
                <c:pt idx="556">
                  <c:v>39623</c:v>
                </c:pt>
                <c:pt idx="557">
                  <c:v>39624</c:v>
                </c:pt>
                <c:pt idx="558">
                  <c:v>39625</c:v>
                </c:pt>
                <c:pt idx="559">
                  <c:v>39626</c:v>
                </c:pt>
                <c:pt idx="560">
                  <c:v>39627</c:v>
                </c:pt>
                <c:pt idx="561">
                  <c:v>39628</c:v>
                </c:pt>
                <c:pt idx="562">
                  <c:v>39629</c:v>
                </c:pt>
                <c:pt idx="563">
                  <c:v>39630</c:v>
                </c:pt>
                <c:pt idx="564">
                  <c:v>39631</c:v>
                </c:pt>
                <c:pt idx="565">
                  <c:v>39632</c:v>
                </c:pt>
                <c:pt idx="566">
                  <c:v>39633</c:v>
                </c:pt>
                <c:pt idx="567">
                  <c:v>39634</c:v>
                </c:pt>
                <c:pt idx="568">
                  <c:v>39635</c:v>
                </c:pt>
                <c:pt idx="569">
                  <c:v>39636</c:v>
                </c:pt>
                <c:pt idx="570">
                  <c:v>39637</c:v>
                </c:pt>
                <c:pt idx="571">
                  <c:v>39638</c:v>
                </c:pt>
                <c:pt idx="572">
                  <c:v>39639</c:v>
                </c:pt>
                <c:pt idx="573">
                  <c:v>39640</c:v>
                </c:pt>
                <c:pt idx="574">
                  <c:v>39641</c:v>
                </c:pt>
                <c:pt idx="575">
                  <c:v>39642</c:v>
                </c:pt>
                <c:pt idx="576">
                  <c:v>39643</c:v>
                </c:pt>
                <c:pt idx="577">
                  <c:v>39644</c:v>
                </c:pt>
                <c:pt idx="578">
                  <c:v>39645</c:v>
                </c:pt>
                <c:pt idx="579">
                  <c:v>39646</c:v>
                </c:pt>
                <c:pt idx="580">
                  <c:v>39647</c:v>
                </c:pt>
                <c:pt idx="581">
                  <c:v>39648</c:v>
                </c:pt>
                <c:pt idx="582">
                  <c:v>39649</c:v>
                </c:pt>
                <c:pt idx="583">
                  <c:v>39650</c:v>
                </c:pt>
                <c:pt idx="584">
                  <c:v>39651</c:v>
                </c:pt>
                <c:pt idx="585">
                  <c:v>39652</c:v>
                </c:pt>
                <c:pt idx="586">
                  <c:v>39653</c:v>
                </c:pt>
                <c:pt idx="587">
                  <c:v>39654</c:v>
                </c:pt>
                <c:pt idx="588">
                  <c:v>39655</c:v>
                </c:pt>
                <c:pt idx="589">
                  <c:v>39656</c:v>
                </c:pt>
                <c:pt idx="590">
                  <c:v>39657</c:v>
                </c:pt>
                <c:pt idx="591">
                  <c:v>39658</c:v>
                </c:pt>
                <c:pt idx="592">
                  <c:v>39659</c:v>
                </c:pt>
                <c:pt idx="593">
                  <c:v>39660</c:v>
                </c:pt>
                <c:pt idx="594">
                  <c:v>39661</c:v>
                </c:pt>
                <c:pt idx="595">
                  <c:v>39662</c:v>
                </c:pt>
                <c:pt idx="596">
                  <c:v>39663</c:v>
                </c:pt>
                <c:pt idx="597">
                  <c:v>39664</c:v>
                </c:pt>
                <c:pt idx="598">
                  <c:v>39665</c:v>
                </c:pt>
                <c:pt idx="599">
                  <c:v>39666</c:v>
                </c:pt>
                <c:pt idx="600">
                  <c:v>39667</c:v>
                </c:pt>
                <c:pt idx="601">
                  <c:v>39668</c:v>
                </c:pt>
                <c:pt idx="602">
                  <c:v>39669</c:v>
                </c:pt>
                <c:pt idx="603">
                  <c:v>39670</c:v>
                </c:pt>
                <c:pt idx="604">
                  <c:v>39671</c:v>
                </c:pt>
                <c:pt idx="605">
                  <c:v>39672</c:v>
                </c:pt>
                <c:pt idx="606">
                  <c:v>39673</c:v>
                </c:pt>
                <c:pt idx="607">
                  <c:v>39674</c:v>
                </c:pt>
                <c:pt idx="608">
                  <c:v>39675</c:v>
                </c:pt>
                <c:pt idx="609">
                  <c:v>39676</c:v>
                </c:pt>
                <c:pt idx="610">
                  <c:v>39677</c:v>
                </c:pt>
                <c:pt idx="611">
                  <c:v>39678</c:v>
                </c:pt>
                <c:pt idx="612">
                  <c:v>39679</c:v>
                </c:pt>
                <c:pt idx="613">
                  <c:v>39680</c:v>
                </c:pt>
                <c:pt idx="614">
                  <c:v>39681</c:v>
                </c:pt>
                <c:pt idx="615">
                  <c:v>39682</c:v>
                </c:pt>
                <c:pt idx="616">
                  <c:v>39683</c:v>
                </c:pt>
                <c:pt idx="617">
                  <c:v>39684</c:v>
                </c:pt>
                <c:pt idx="618">
                  <c:v>39685</c:v>
                </c:pt>
                <c:pt idx="619">
                  <c:v>39686</c:v>
                </c:pt>
                <c:pt idx="620">
                  <c:v>39687</c:v>
                </c:pt>
                <c:pt idx="621">
                  <c:v>39688</c:v>
                </c:pt>
                <c:pt idx="622">
                  <c:v>39689</c:v>
                </c:pt>
                <c:pt idx="623">
                  <c:v>39690</c:v>
                </c:pt>
                <c:pt idx="624">
                  <c:v>39691</c:v>
                </c:pt>
                <c:pt idx="625">
                  <c:v>39692</c:v>
                </c:pt>
                <c:pt idx="626">
                  <c:v>39693</c:v>
                </c:pt>
                <c:pt idx="627">
                  <c:v>39694</c:v>
                </c:pt>
                <c:pt idx="628">
                  <c:v>39695</c:v>
                </c:pt>
                <c:pt idx="629">
                  <c:v>39696</c:v>
                </c:pt>
                <c:pt idx="630">
                  <c:v>39697</c:v>
                </c:pt>
                <c:pt idx="631">
                  <c:v>39698</c:v>
                </c:pt>
                <c:pt idx="632">
                  <c:v>39699</c:v>
                </c:pt>
                <c:pt idx="633">
                  <c:v>39700</c:v>
                </c:pt>
                <c:pt idx="634">
                  <c:v>39701</c:v>
                </c:pt>
                <c:pt idx="635">
                  <c:v>39702</c:v>
                </c:pt>
                <c:pt idx="636">
                  <c:v>39703</c:v>
                </c:pt>
                <c:pt idx="637">
                  <c:v>39704</c:v>
                </c:pt>
                <c:pt idx="638">
                  <c:v>39705</c:v>
                </c:pt>
                <c:pt idx="639">
                  <c:v>39706</c:v>
                </c:pt>
                <c:pt idx="640">
                  <c:v>39707</c:v>
                </c:pt>
                <c:pt idx="641">
                  <c:v>39708</c:v>
                </c:pt>
                <c:pt idx="642">
                  <c:v>39709</c:v>
                </c:pt>
                <c:pt idx="643">
                  <c:v>39710</c:v>
                </c:pt>
                <c:pt idx="644">
                  <c:v>39711</c:v>
                </c:pt>
                <c:pt idx="645">
                  <c:v>39712</c:v>
                </c:pt>
                <c:pt idx="646">
                  <c:v>39713</c:v>
                </c:pt>
                <c:pt idx="647">
                  <c:v>39714</c:v>
                </c:pt>
                <c:pt idx="648">
                  <c:v>39715</c:v>
                </c:pt>
                <c:pt idx="649">
                  <c:v>39716</c:v>
                </c:pt>
                <c:pt idx="650">
                  <c:v>39717</c:v>
                </c:pt>
                <c:pt idx="651">
                  <c:v>39718</c:v>
                </c:pt>
                <c:pt idx="652">
                  <c:v>39719</c:v>
                </c:pt>
                <c:pt idx="653">
                  <c:v>39720</c:v>
                </c:pt>
                <c:pt idx="654">
                  <c:v>39721</c:v>
                </c:pt>
                <c:pt idx="655">
                  <c:v>39722</c:v>
                </c:pt>
                <c:pt idx="656">
                  <c:v>39723</c:v>
                </c:pt>
                <c:pt idx="657">
                  <c:v>39724</c:v>
                </c:pt>
                <c:pt idx="658">
                  <c:v>39725</c:v>
                </c:pt>
                <c:pt idx="659">
                  <c:v>39726</c:v>
                </c:pt>
                <c:pt idx="660">
                  <c:v>39727</c:v>
                </c:pt>
                <c:pt idx="661">
                  <c:v>39728</c:v>
                </c:pt>
                <c:pt idx="662">
                  <c:v>39729</c:v>
                </c:pt>
                <c:pt idx="663">
                  <c:v>39730</c:v>
                </c:pt>
                <c:pt idx="664">
                  <c:v>39731</c:v>
                </c:pt>
                <c:pt idx="665">
                  <c:v>39732</c:v>
                </c:pt>
                <c:pt idx="666">
                  <c:v>39733</c:v>
                </c:pt>
                <c:pt idx="667">
                  <c:v>39734</c:v>
                </c:pt>
                <c:pt idx="668">
                  <c:v>39735</c:v>
                </c:pt>
                <c:pt idx="669">
                  <c:v>39736</c:v>
                </c:pt>
                <c:pt idx="670">
                  <c:v>39737</c:v>
                </c:pt>
                <c:pt idx="671">
                  <c:v>39738</c:v>
                </c:pt>
                <c:pt idx="672">
                  <c:v>39739</c:v>
                </c:pt>
                <c:pt idx="673">
                  <c:v>39740</c:v>
                </c:pt>
                <c:pt idx="674">
                  <c:v>39741</c:v>
                </c:pt>
                <c:pt idx="675">
                  <c:v>39742</c:v>
                </c:pt>
                <c:pt idx="676">
                  <c:v>39743</c:v>
                </c:pt>
                <c:pt idx="677">
                  <c:v>39744</c:v>
                </c:pt>
                <c:pt idx="678">
                  <c:v>39745</c:v>
                </c:pt>
                <c:pt idx="679">
                  <c:v>39746</c:v>
                </c:pt>
                <c:pt idx="680">
                  <c:v>39747</c:v>
                </c:pt>
                <c:pt idx="681">
                  <c:v>39748</c:v>
                </c:pt>
                <c:pt idx="682">
                  <c:v>39749</c:v>
                </c:pt>
                <c:pt idx="683">
                  <c:v>39750</c:v>
                </c:pt>
                <c:pt idx="684">
                  <c:v>39751</c:v>
                </c:pt>
                <c:pt idx="685">
                  <c:v>39752</c:v>
                </c:pt>
                <c:pt idx="686">
                  <c:v>39753</c:v>
                </c:pt>
                <c:pt idx="687">
                  <c:v>39754</c:v>
                </c:pt>
                <c:pt idx="688">
                  <c:v>39755</c:v>
                </c:pt>
                <c:pt idx="689">
                  <c:v>39756</c:v>
                </c:pt>
                <c:pt idx="690">
                  <c:v>39757</c:v>
                </c:pt>
                <c:pt idx="691">
                  <c:v>39758</c:v>
                </c:pt>
                <c:pt idx="692">
                  <c:v>39759</c:v>
                </c:pt>
                <c:pt idx="693">
                  <c:v>39760</c:v>
                </c:pt>
                <c:pt idx="694">
                  <c:v>39761</c:v>
                </c:pt>
                <c:pt idx="695">
                  <c:v>39762</c:v>
                </c:pt>
                <c:pt idx="696">
                  <c:v>39763</c:v>
                </c:pt>
                <c:pt idx="697">
                  <c:v>39764</c:v>
                </c:pt>
                <c:pt idx="698">
                  <c:v>39765</c:v>
                </c:pt>
                <c:pt idx="699">
                  <c:v>39766</c:v>
                </c:pt>
                <c:pt idx="700">
                  <c:v>39767</c:v>
                </c:pt>
                <c:pt idx="701">
                  <c:v>39768</c:v>
                </c:pt>
                <c:pt idx="702">
                  <c:v>39769</c:v>
                </c:pt>
                <c:pt idx="703">
                  <c:v>39770</c:v>
                </c:pt>
                <c:pt idx="704">
                  <c:v>39771</c:v>
                </c:pt>
                <c:pt idx="705">
                  <c:v>39772</c:v>
                </c:pt>
                <c:pt idx="706">
                  <c:v>39773</c:v>
                </c:pt>
                <c:pt idx="707">
                  <c:v>39774</c:v>
                </c:pt>
                <c:pt idx="708">
                  <c:v>39775</c:v>
                </c:pt>
                <c:pt idx="709">
                  <c:v>39776</c:v>
                </c:pt>
                <c:pt idx="710">
                  <c:v>39777</c:v>
                </c:pt>
                <c:pt idx="711">
                  <c:v>39778</c:v>
                </c:pt>
                <c:pt idx="712">
                  <c:v>39779</c:v>
                </c:pt>
                <c:pt idx="713">
                  <c:v>39780</c:v>
                </c:pt>
                <c:pt idx="714">
                  <c:v>39781</c:v>
                </c:pt>
                <c:pt idx="715">
                  <c:v>39782</c:v>
                </c:pt>
                <c:pt idx="716">
                  <c:v>39783</c:v>
                </c:pt>
                <c:pt idx="717">
                  <c:v>39784</c:v>
                </c:pt>
                <c:pt idx="718">
                  <c:v>39785</c:v>
                </c:pt>
                <c:pt idx="719">
                  <c:v>39786</c:v>
                </c:pt>
                <c:pt idx="720">
                  <c:v>39787</c:v>
                </c:pt>
                <c:pt idx="721">
                  <c:v>39788</c:v>
                </c:pt>
                <c:pt idx="722">
                  <c:v>39789</c:v>
                </c:pt>
                <c:pt idx="723">
                  <c:v>39790</c:v>
                </c:pt>
                <c:pt idx="724">
                  <c:v>39791</c:v>
                </c:pt>
                <c:pt idx="725">
                  <c:v>39792</c:v>
                </c:pt>
                <c:pt idx="726">
                  <c:v>39793</c:v>
                </c:pt>
                <c:pt idx="727">
                  <c:v>39794</c:v>
                </c:pt>
                <c:pt idx="728">
                  <c:v>39795</c:v>
                </c:pt>
                <c:pt idx="729">
                  <c:v>39796</c:v>
                </c:pt>
                <c:pt idx="730">
                  <c:v>39797</c:v>
                </c:pt>
                <c:pt idx="731">
                  <c:v>39798</c:v>
                </c:pt>
                <c:pt idx="732">
                  <c:v>39799</c:v>
                </c:pt>
                <c:pt idx="733">
                  <c:v>39800</c:v>
                </c:pt>
                <c:pt idx="734">
                  <c:v>39801</c:v>
                </c:pt>
                <c:pt idx="735">
                  <c:v>39802</c:v>
                </c:pt>
                <c:pt idx="736">
                  <c:v>39803</c:v>
                </c:pt>
                <c:pt idx="737">
                  <c:v>39804</c:v>
                </c:pt>
                <c:pt idx="738">
                  <c:v>39805</c:v>
                </c:pt>
                <c:pt idx="739">
                  <c:v>39806</c:v>
                </c:pt>
                <c:pt idx="740">
                  <c:v>39807</c:v>
                </c:pt>
                <c:pt idx="741">
                  <c:v>39808</c:v>
                </c:pt>
                <c:pt idx="742">
                  <c:v>39809</c:v>
                </c:pt>
                <c:pt idx="743">
                  <c:v>39810</c:v>
                </c:pt>
                <c:pt idx="744">
                  <c:v>39811</c:v>
                </c:pt>
                <c:pt idx="745">
                  <c:v>39812</c:v>
                </c:pt>
                <c:pt idx="746">
                  <c:v>39813</c:v>
                </c:pt>
                <c:pt idx="747">
                  <c:v>39814</c:v>
                </c:pt>
                <c:pt idx="748">
                  <c:v>39815</c:v>
                </c:pt>
                <c:pt idx="749">
                  <c:v>39816</c:v>
                </c:pt>
                <c:pt idx="750">
                  <c:v>39817</c:v>
                </c:pt>
                <c:pt idx="751">
                  <c:v>39818</c:v>
                </c:pt>
                <c:pt idx="752">
                  <c:v>39819</c:v>
                </c:pt>
                <c:pt idx="753">
                  <c:v>39820</c:v>
                </c:pt>
                <c:pt idx="754">
                  <c:v>39821</c:v>
                </c:pt>
                <c:pt idx="755">
                  <c:v>39822</c:v>
                </c:pt>
                <c:pt idx="756">
                  <c:v>39823</c:v>
                </c:pt>
                <c:pt idx="757">
                  <c:v>39824</c:v>
                </c:pt>
                <c:pt idx="758">
                  <c:v>39825</c:v>
                </c:pt>
                <c:pt idx="759">
                  <c:v>39826</c:v>
                </c:pt>
                <c:pt idx="760">
                  <c:v>39827</c:v>
                </c:pt>
                <c:pt idx="761">
                  <c:v>39828</c:v>
                </c:pt>
                <c:pt idx="762">
                  <c:v>39829</c:v>
                </c:pt>
                <c:pt idx="763">
                  <c:v>39830</c:v>
                </c:pt>
                <c:pt idx="764">
                  <c:v>39831</c:v>
                </c:pt>
                <c:pt idx="765">
                  <c:v>39832</c:v>
                </c:pt>
                <c:pt idx="766">
                  <c:v>39833</c:v>
                </c:pt>
                <c:pt idx="767">
                  <c:v>39834</c:v>
                </c:pt>
                <c:pt idx="768">
                  <c:v>39835</c:v>
                </c:pt>
                <c:pt idx="769">
                  <c:v>39836</c:v>
                </c:pt>
                <c:pt idx="770">
                  <c:v>39837</c:v>
                </c:pt>
                <c:pt idx="771">
                  <c:v>39838</c:v>
                </c:pt>
                <c:pt idx="772">
                  <c:v>39839</c:v>
                </c:pt>
                <c:pt idx="773">
                  <c:v>39840</c:v>
                </c:pt>
                <c:pt idx="774">
                  <c:v>39841</c:v>
                </c:pt>
                <c:pt idx="775">
                  <c:v>39842</c:v>
                </c:pt>
                <c:pt idx="776">
                  <c:v>39843</c:v>
                </c:pt>
                <c:pt idx="777">
                  <c:v>39844</c:v>
                </c:pt>
                <c:pt idx="778">
                  <c:v>39845</c:v>
                </c:pt>
                <c:pt idx="779">
                  <c:v>39846</c:v>
                </c:pt>
                <c:pt idx="780">
                  <c:v>39847</c:v>
                </c:pt>
                <c:pt idx="781">
                  <c:v>39848</c:v>
                </c:pt>
                <c:pt idx="782">
                  <c:v>39849</c:v>
                </c:pt>
                <c:pt idx="783">
                  <c:v>39850</c:v>
                </c:pt>
                <c:pt idx="784">
                  <c:v>39851</c:v>
                </c:pt>
                <c:pt idx="785">
                  <c:v>39852</c:v>
                </c:pt>
                <c:pt idx="786">
                  <c:v>39853</c:v>
                </c:pt>
                <c:pt idx="787">
                  <c:v>39854</c:v>
                </c:pt>
                <c:pt idx="788">
                  <c:v>39855</c:v>
                </c:pt>
                <c:pt idx="789">
                  <c:v>39856</c:v>
                </c:pt>
                <c:pt idx="790">
                  <c:v>39857</c:v>
                </c:pt>
                <c:pt idx="791">
                  <c:v>39858</c:v>
                </c:pt>
                <c:pt idx="792">
                  <c:v>39859</c:v>
                </c:pt>
                <c:pt idx="793">
                  <c:v>39860</c:v>
                </c:pt>
                <c:pt idx="794">
                  <c:v>39861</c:v>
                </c:pt>
                <c:pt idx="795">
                  <c:v>39862</c:v>
                </c:pt>
                <c:pt idx="796">
                  <c:v>39863</c:v>
                </c:pt>
                <c:pt idx="797">
                  <c:v>39864</c:v>
                </c:pt>
                <c:pt idx="798">
                  <c:v>39865</c:v>
                </c:pt>
                <c:pt idx="799">
                  <c:v>39866</c:v>
                </c:pt>
                <c:pt idx="800">
                  <c:v>39867</c:v>
                </c:pt>
                <c:pt idx="801">
                  <c:v>39868</c:v>
                </c:pt>
                <c:pt idx="802">
                  <c:v>39869</c:v>
                </c:pt>
                <c:pt idx="803">
                  <c:v>39870</c:v>
                </c:pt>
                <c:pt idx="804">
                  <c:v>39871</c:v>
                </c:pt>
                <c:pt idx="805">
                  <c:v>39872</c:v>
                </c:pt>
                <c:pt idx="806">
                  <c:v>39873</c:v>
                </c:pt>
                <c:pt idx="807">
                  <c:v>39874</c:v>
                </c:pt>
                <c:pt idx="808">
                  <c:v>39875</c:v>
                </c:pt>
                <c:pt idx="809">
                  <c:v>39876</c:v>
                </c:pt>
                <c:pt idx="810">
                  <c:v>39877</c:v>
                </c:pt>
                <c:pt idx="811">
                  <c:v>39878</c:v>
                </c:pt>
                <c:pt idx="812">
                  <c:v>39879</c:v>
                </c:pt>
                <c:pt idx="813">
                  <c:v>39880</c:v>
                </c:pt>
                <c:pt idx="814">
                  <c:v>39881</c:v>
                </c:pt>
                <c:pt idx="815">
                  <c:v>39882</c:v>
                </c:pt>
                <c:pt idx="816">
                  <c:v>39883</c:v>
                </c:pt>
                <c:pt idx="817">
                  <c:v>39884</c:v>
                </c:pt>
                <c:pt idx="818">
                  <c:v>39885</c:v>
                </c:pt>
                <c:pt idx="819">
                  <c:v>39886</c:v>
                </c:pt>
                <c:pt idx="820">
                  <c:v>39887</c:v>
                </c:pt>
                <c:pt idx="821">
                  <c:v>39888</c:v>
                </c:pt>
                <c:pt idx="822">
                  <c:v>39889</c:v>
                </c:pt>
                <c:pt idx="823">
                  <c:v>39890</c:v>
                </c:pt>
                <c:pt idx="824">
                  <c:v>39891</c:v>
                </c:pt>
                <c:pt idx="825">
                  <c:v>39892</c:v>
                </c:pt>
                <c:pt idx="826">
                  <c:v>39893</c:v>
                </c:pt>
                <c:pt idx="827">
                  <c:v>39894</c:v>
                </c:pt>
                <c:pt idx="828">
                  <c:v>39895</c:v>
                </c:pt>
                <c:pt idx="829">
                  <c:v>39896</c:v>
                </c:pt>
                <c:pt idx="830">
                  <c:v>39897</c:v>
                </c:pt>
                <c:pt idx="831">
                  <c:v>39898</c:v>
                </c:pt>
                <c:pt idx="832">
                  <c:v>39899</c:v>
                </c:pt>
                <c:pt idx="833">
                  <c:v>39900</c:v>
                </c:pt>
                <c:pt idx="834">
                  <c:v>39901</c:v>
                </c:pt>
                <c:pt idx="835">
                  <c:v>39902</c:v>
                </c:pt>
                <c:pt idx="836">
                  <c:v>39903</c:v>
                </c:pt>
                <c:pt idx="837">
                  <c:v>39904</c:v>
                </c:pt>
                <c:pt idx="838">
                  <c:v>39905</c:v>
                </c:pt>
                <c:pt idx="839">
                  <c:v>39906</c:v>
                </c:pt>
                <c:pt idx="840">
                  <c:v>39907</c:v>
                </c:pt>
                <c:pt idx="841">
                  <c:v>39908</c:v>
                </c:pt>
                <c:pt idx="842">
                  <c:v>39909</c:v>
                </c:pt>
                <c:pt idx="843">
                  <c:v>39910</c:v>
                </c:pt>
                <c:pt idx="844">
                  <c:v>39911</c:v>
                </c:pt>
                <c:pt idx="845">
                  <c:v>39912</c:v>
                </c:pt>
                <c:pt idx="846">
                  <c:v>39913</c:v>
                </c:pt>
                <c:pt idx="847">
                  <c:v>39914</c:v>
                </c:pt>
                <c:pt idx="848">
                  <c:v>39915</c:v>
                </c:pt>
                <c:pt idx="849">
                  <c:v>39916</c:v>
                </c:pt>
                <c:pt idx="850">
                  <c:v>39917</c:v>
                </c:pt>
                <c:pt idx="851">
                  <c:v>39918</c:v>
                </c:pt>
                <c:pt idx="852">
                  <c:v>39919</c:v>
                </c:pt>
                <c:pt idx="853">
                  <c:v>39920</c:v>
                </c:pt>
                <c:pt idx="854">
                  <c:v>39921</c:v>
                </c:pt>
                <c:pt idx="855">
                  <c:v>39922</c:v>
                </c:pt>
                <c:pt idx="856">
                  <c:v>39923</c:v>
                </c:pt>
                <c:pt idx="857">
                  <c:v>39924</c:v>
                </c:pt>
                <c:pt idx="858">
                  <c:v>39925</c:v>
                </c:pt>
                <c:pt idx="859">
                  <c:v>39926</c:v>
                </c:pt>
                <c:pt idx="860">
                  <c:v>39927</c:v>
                </c:pt>
                <c:pt idx="861">
                  <c:v>39928</c:v>
                </c:pt>
                <c:pt idx="862">
                  <c:v>39929</c:v>
                </c:pt>
                <c:pt idx="863">
                  <c:v>39930</c:v>
                </c:pt>
                <c:pt idx="864">
                  <c:v>39931</c:v>
                </c:pt>
                <c:pt idx="865">
                  <c:v>39932</c:v>
                </c:pt>
                <c:pt idx="866">
                  <c:v>39933</c:v>
                </c:pt>
                <c:pt idx="867">
                  <c:v>39934</c:v>
                </c:pt>
                <c:pt idx="868">
                  <c:v>39935</c:v>
                </c:pt>
                <c:pt idx="869">
                  <c:v>39936</c:v>
                </c:pt>
                <c:pt idx="870">
                  <c:v>39937</c:v>
                </c:pt>
                <c:pt idx="871">
                  <c:v>39938</c:v>
                </c:pt>
                <c:pt idx="872">
                  <c:v>39939</c:v>
                </c:pt>
                <c:pt idx="873">
                  <c:v>39940</c:v>
                </c:pt>
                <c:pt idx="874">
                  <c:v>39941</c:v>
                </c:pt>
                <c:pt idx="875">
                  <c:v>39942</c:v>
                </c:pt>
                <c:pt idx="876">
                  <c:v>39943</c:v>
                </c:pt>
                <c:pt idx="877">
                  <c:v>39944</c:v>
                </c:pt>
                <c:pt idx="878">
                  <c:v>39945</c:v>
                </c:pt>
                <c:pt idx="879">
                  <c:v>39946</c:v>
                </c:pt>
                <c:pt idx="880">
                  <c:v>39947</c:v>
                </c:pt>
                <c:pt idx="881">
                  <c:v>39948</c:v>
                </c:pt>
                <c:pt idx="882">
                  <c:v>39949</c:v>
                </c:pt>
                <c:pt idx="883">
                  <c:v>39950</c:v>
                </c:pt>
                <c:pt idx="884">
                  <c:v>39951</c:v>
                </c:pt>
                <c:pt idx="885">
                  <c:v>39952</c:v>
                </c:pt>
                <c:pt idx="886">
                  <c:v>39953</c:v>
                </c:pt>
                <c:pt idx="887">
                  <c:v>39954</c:v>
                </c:pt>
                <c:pt idx="888">
                  <c:v>39955</c:v>
                </c:pt>
                <c:pt idx="889">
                  <c:v>39956</c:v>
                </c:pt>
                <c:pt idx="890">
                  <c:v>39957</c:v>
                </c:pt>
                <c:pt idx="891">
                  <c:v>39958</c:v>
                </c:pt>
                <c:pt idx="892">
                  <c:v>39959</c:v>
                </c:pt>
                <c:pt idx="893">
                  <c:v>39960</c:v>
                </c:pt>
                <c:pt idx="894">
                  <c:v>39961</c:v>
                </c:pt>
                <c:pt idx="895">
                  <c:v>39962</c:v>
                </c:pt>
                <c:pt idx="896">
                  <c:v>39963</c:v>
                </c:pt>
                <c:pt idx="897">
                  <c:v>39964</c:v>
                </c:pt>
                <c:pt idx="898">
                  <c:v>39965</c:v>
                </c:pt>
                <c:pt idx="899">
                  <c:v>39966</c:v>
                </c:pt>
                <c:pt idx="900">
                  <c:v>39967</c:v>
                </c:pt>
                <c:pt idx="901">
                  <c:v>39968</c:v>
                </c:pt>
                <c:pt idx="902">
                  <c:v>39969</c:v>
                </c:pt>
                <c:pt idx="903">
                  <c:v>39970</c:v>
                </c:pt>
                <c:pt idx="904">
                  <c:v>39971</c:v>
                </c:pt>
                <c:pt idx="905">
                  <c:v>39972</c:v>
                </c:pt>
                <c:pt idx="906">
                  <c:v>39973</c:v>
                </c:pt>
                <c:pt idx="907">
                  <c:v>39974</c:v>
                </c:pt>
                <c:pt idx="908">
                  <c:v>39975</c:v>
                </c:pt>
                <c:pt idx="909">
                  <c:v>39976</c:v>
                </c:pt>
                <c:pt idx="910">
                  <c:v>39977</c:v>
                </c:pt>
                <c:pt idx="911">
                  <c:v>39978</c:v>
                </c:pt>
                <c:pt idx="912">
                  <c:v>39979</c:v>
                </c:pt>
                <c:pt idx="913">
                  <c:v>39980</c:v>
                </c:pt>
                <c:pt idx="914">
                  <c:v>39981</c:v>
                </c:pt>
                <c:pt idx="915">
                  <c:v>39982</c:v>
                </c:pt>
                <c:pt idx="916">
                  <c:v>39983</c:v>
                </c:pt>
                <c:pt idx="917">
                  <c:v>39984</c:v>
                </c:pt>
                <c:pt idx="918">
                  <c:v>39985</c:v>
                </c:pt>
                <c:pt idx="919">
                  <c:v>39986</c:v>
                </c:pt>
                <c:pt idx="920">
                  <c:v>39987</c:v>
                </c:pt>
                <c:pt idx="921">
                  <c:v>39988</c:v>
                </c:pt>
                <c:pt idx="922">
                  <c:v>39989</c:v>
                </c:pt>
                <c:pt idx="923">
                  <c:v>39990</c:v>
                </c:pt>
                <c:pt idx="924">
                  <c:v>39991</c:v>
                </c:pt>
                <c:pt idx="925">
                  <c:v>39992</c:v>
                </c:pt>
                <c:pt idx="926">
                  <c:v>39993</c:v>
                </c:pt>
                <c:pt idx="927">
                  <c:v>39994</c:v>
                </c:pt>
                <c:pt idx="928">
                  <c:v>39995</c:v>
                </c:pt>
                <c:pt idx="929">
                  <c:v>39996</c:v>
                </c:pt>
                <c:pt idx="930">
                  <c:v>39997</c:v>
                </c:pt>
                <c:pt idx="931">
                  <c:v>39998</c:v>
                </c:pt>
                <c:pt idx="932">
                  <c:v>39999</c:v>
                </c:pt>
                <c:pt idx="933">
                  <c:v>40000</c:v>
                </c:pt>
                <c:pt idx="934">
                  <c:v>40001</c:v>
                </c:pt>
                <c:pt idx="935">
                  <c:v>40002</c:v>
                </c:pt>
                <c:pt idx="936">
                  <c:v>40003</c:v>
                </c:pt>
                <c:pt idx="937">
                  <c:v>40004</c:v>
                </c:pt>
                <c:pt idx="938">
                  <c:v>40005</c:v>
                </c:pt>
                <c:pt idx="939">
                  <c:v>40006</c:v>
                </c:pt>
                <c:pt idx="940">
                  <c:v>40007</c:v>
                </c:pt>
                <c:pt idx="941">
                  <c:v>40008</c:v>
                </c:pt>
                <c:pt idx="942">
                  <c:v>40009</c:v>
                </c:pt>
                <c:pt idx="943">
                  <c:v>40010</c:v>
                </c:pt>
                <c:pt idx="944">
                  <c:v>40011</c:v>
                </c:pt>
                <c:pt idx="945">
                  <c:v>40012</c:v>
                </c:pt>
                <c:pt idx="946">
                  <c:v>40013</c:v>
                </c:pt>
                <c:pt idx="947">
                  <c:v>40014</c:v>
                </c:pt>
                <c:pt idx="948">
                  <c:v>40015</c:v>
                </c:pt>
                <c:pt idx="949">
                  <c:v>40016</c:v>
                </c:pt>
                <c:pt idx="950">
                  <c:v>40017</c:v>
                </c:pt>
                <c:pt idx="951">
                  <c:v>40018</c:v>
                </c:pt>
                <c:pt idx="952">
                  <c:v>40019</c:v>
                </c:pt>
                <c:pt idx="953">
                  <c:v>40020</c:v>
                </c:pt>
                <c:pt idx="954">
                  <c:v>40021</c:v>
                </c:pt>
                <c:pt idx="955">
                  <c:v>40022</c:v>
                </c:pt>
                <c:pt idx="956">
                  <c:v>40023</c:v>
                </c:pt>
                <c:pt idx="957">
                  <c:v>40024</c:v>
                </c:pt>
                <c:pt idx="958">
                  <c:v>40025</c:v>
                </c:pt>
                <c:pt idx="959">
                  <c:v>40026</c:v>
                </c:pt>
                <c:pt idx="960">
                  <c:v>40027</c:v>
                </c:pt>
                <c:pt idx="961">
                  <c:v>40028</c:v>
                </c:pt>
                <c:pt idx="962">
                  <c:v>40029</c:v>
                </c:pt>
                <c:pt idx="963">
                  <c:v>40030</c:v>
                </c:pt>
                <c:pt idx="964">
                  <c:v>40031</c:v>
                </c:pt>
                <c:pt idx="965">
                  <c:v>40032</c:v>
                </c:pt>
                <c:pt idx="966">
                  <c:v>40033</c:v>
                </c:pt>
                <c:pt idx="967">
                  <c:v>40034</c:v>
                </c:pt>
                <c:pt idx="968">
                  <c:v>40035</c:v>
                </c:pt>
                <c:pt idx="969">
                  <c:v>40036</c:v>
                </c:pt>
                <c:pt idx="970">
                  <c:v>40037</c:v>
                </c:pt>
                <c:pt idx="971">
                  <c:v>40038</c:v>
                </c:pt>
                <c:pt idx="972">
                  <c:v>40039</c:v>
                </c:pt>
                <c:pt idx="973">
                  <c:v>40040</c:v>
                </c:pt>
                <c:pt idx="974">
                  <c:v>40041</c:v>
                </c:pt>
                <c:pt idx="975">
                  <c:v>40042</c:v>
                </c:pt>
                <c:pt idx="976">
                  <c:v>40043</c:v>
                </c:pt>
                <c:pt idx="977">
                  <c:v>40044</c:v>
                </c:pt>
                <c:pt idx="978">
                  <c:v>40045</c:v>
                </c:pt>
                <c:pt idx="979">
                  <c:v>40046</c:v>
                </c:pt>
                <c:pt idx="980">
                  <c:v>40047</c:v>
                </c:pt>
                <c:pt idx="981">
                  <c:v>40048</c:v>
                </c:pt>
                <c:pt idx="982">
                  <c:v>40049</c:v>
                </c:pt>
                <c:pt idx="983">
                  <c:v>40050</c:v>
                </c:pt>
                <c:pt idx="984">
                  <c:v>40051</c:v>
                </c:pt>
                <c:pt idx="985">
                  <c:v>40052</c:v>
                </c:pt>
                <c:pt idx="986">
                  <c:v>40053</c:v>
                </c:pt>
                <c:pt idx="987">
                  <c:v>40054</c:v>
                </c:pt>
                <c:pt idx="988">
                  <c:v>40055</c:v>
                </c:pt>
                <c:pt idx="989">
                  <c:v>40056</c:v>
                </c:pt>
                <c:pt idx="990">
                  <c:v>40057</c:v>
                </c:pt>
                <c:pt idx="991">
                  <c:v>40058</c:v>
                </c:pt>
                <c:pt idx="992">
                  <c:v>40059</c:v>
                </c:pt>
                <c:pt idx="993">
                  <c:v>40060</c:v>
                </c:pt>
                <c:pt idx="994">
                  <c:v>40061</c:v>
                </c:pt>
                <c:pt idx="995">
                  <c:v>40062</c:v>
                </c:pt>
                <c:pt idx="996">
                  <c:v>40063</c:v>
                </c:pt>
                <c:pt idx="997">
                  <c:v>40064</c:v>
                </c:pt>
                <c:pt idx="998">
                  <c:v>40065</c:v>
                </c:pt>
                <c:pt idx="999">
                  <c:v>40066</c:v>
                </c:pt>
                <c:pt idx="1000">
                  <c:v>40067</c:v>
                </c:pt>
                <c:pt idx="1001">
                  <c:v>40068</c:v>
                </c:pt>
                <c:pt idx="1002">
                  <c:v>40069</c:v>
                </c:pt>
                <c:pt idx="1003">
                  <c:v>40070</c:v>
                </c:pt>
                <c:pt idx="1004">
                  <c:v>40071</c:v>
                </c:pt>
                <c:pt idx="1005">
                  <c:v>40072</c:v>
                </c:pt>
                <c:pt idx="1006">
                  <c:v>40073</c:v>
                </c:pt>
                <c:pt idx="1007">
                  <c:v>40074</c:v>
                </c:pt>
                <c:pt idx="1008">
                  <c:v>40075</c:v>
                </c:pt>
                <c:pt idx="1009">
                  <c:v>40076</c:v>
                </c:pt>
                <c:pt idx="1010">
                  <c:v>40077</c:v>
                </c:pt>
                <c:pt idx="1011">
                  <c:v>40078</c:v>
                </c:pt>
                <c:pt idx="1012">
                  <c:v>40079</c:v>
                </c:pt>
                <c:pt idx="1013">
                  <c:v>40080</c:v>
                </c:pt>
                <c:pt idx="1014">
                  <c:v>40081</c:v>
                </c:pt>
                <c:pt idx="1015">
                  <c:v>40082</c:v>
                </c:pt>
                <c:pt idx="1016">
                  <c:v>40083</c:v>
                </c:pt>
                <c:pt idx="1017">
                  <c:v>40084</c:v>
                </c:pt>
                <c:pt idx="1018">
                  <c:v>40085</c:v>
                </c:pt>
                <c:pt idx="1019">
                  <c:v>40086</c:v>
                </c:pt>
                <c:pt idx="1020">
                  <c:v>40087</c:v>
                </c:pt>
                <c:pt idx="1021">
                  <c:v>40088</c:v>
                </c:pt>
                <c:pt idx="1022">
                  <c:v>40089</c:v>
                </c:pt>
                <c:pt idx="1023">
                  <c:v>40090</c:v>
                </c:pt>
                <c:pt idx="1024">
                  <c:v>40091</c:v>
                </c:pt>
                <c:pt idx="1025">
                  <c:v>40092</c:v>
                </c:pt>
                <c:pt idx="1026">
                  <c:v>40093</c:v>
                </c:pt>
                <c:pt idx="1027">
                  <c:v>40094</c:v>
                </c:pt>
                <c:pt idx="1028">
                  <c:v>40095</c:v>
                </c:pt>
                <c:pt idx="1029">
                  <c:v>40096</c:v>
                </c:pt>
                <c:pt idx="1030">
                  <c:v>40097</c:v>
                </c:pt>
                <c:pt idx="1031">
                  <c:v>40098</c:v>
                </c:pt>
                <c:pt idx="1032">
                  <c:v>40099</c:v>
                </c:pt>
                <c:pt idx="1033">
                  <c:v>40100</c:v>
                </c:pt>
                <c:pt idx="1034">
                  <c:v>40101</c:v>
                </c:pt>
                <c:pt idx="1035">
                  <c:v>40102</c:v>
                </c:pt>
                <c:pt idx="1036">
                  <c:v>40103</c:v>
                </c:pt>
                <c:pt idx="1037">
                  <c:v>40104</c:v>
                </c:pt>
                <c:pt idx="1038">
                  <c:v>40105</c:v>
                </c:pt>
                <c:pt idx="1039">
                  <c:v>40106</c:v>
                </c:pt>
                <c:pt idx="1040">
                  <c:v>40107</c:v>
                </c:pt>
                <c:pt idx="1041">
                  <c:v>40108</c:v>
                </c:pt>
                <c:pt idx="1042">
                  <c:v>40109</c:v>
                </c:pt>
                <c:pt idx="1043">
                  <c:v>40110</c:v>
                </c:pt>
                <c:pt idx="1044">
                  <c:v>40111</c:v>
                </c:pt>
                <c:pt idx="1045">
                  <c:v>40112</c:v>
                </c:pt>
                <c:pt idx="1046">
                  <c:v>40113</c:v>
                </c:pt>
                <c:pt idx="1047">
                  <c:v>40114</c:v>
                </c:pt>
                <c:pt idx="1048">
                  <c:v>40115</c:v>
                </c:pt>
                <c:pt idx="1049">
                  <c:v>40116</c:v>
                </c:pt>
                <c:pt idx="1050">
                  <c:v>40117</c:v>
                </c:pt>
                <c:pt idx="1051">
                  <c:v>40118</c:v>
                </c:pt>
                <c:pt idx="1052">
                  <c:v>40119</c:v>
                </c:pt>
                <c:pt idx="1053">
                  <c:v>40120</c:v>
                </c:pt>
                <c:pt idx="1054">
                  <c:v>40121</c:v>
                </c:pt>
                <c:pt idx="1055">
                  <c:v>40122</c:v>
                </c:pt>
                <c:pt idx="1056">
                  <c:v>40123</c:v>
                </c:pt>
                <c:pt idx="1057">
                  <c:v>40124</c:v>
                </c:pt>
                <c:pt idx="1058">
                  <c:v>40125</c:v>
                </c:pt>
                <c:pt idx="1059">
                  <c:v>40126</c:v>
                </c:pt>
                <c:pt idx="1060">
                  <c:v>40127</c:v>
                </c:pt>
                <c:pt idx="1061">
                  <c:v>40128</c:v>
                </c:pt>
                <c:pt idx="1062">
                  <c:v>40129</c:v>
                </c:pt>
                <c:pt idx="1063">
                  <c:v>40130</c:v>
                </c:pt>
                <c:pt idx="1064">
                  <c:v>40131</c:v>
                </c:pt>
                <c:pt idx="1065">
                  <c:v>40132</c:v>
                </c:pt>
                <c:pt idx="1066">
                  <c:v>40133</c:v>
                </c:pt>
                <c:pt idx="1067">
                  <c:v>40134</c:v>
                </c:pt>
                <c:pt idx="1068">
                  <c:v>40135</c:v>
                </c:pt>
                <c:pt idx="1069">
                  <c:v>40136</c:v>
                </c:pt>
                <c:pt idx="1070">
                  <c:v>40137</c:v>
                </c:pt>
                <c:pt idx="1071">
                  <c:v>40138</c:v>
                </c:pt>
                <c:pt idx="1072">
                  <c:v>40139</c:v>
                </c:pt>
                <c:pt idx="1073">
                  <c:v>40140</c:v>
                </c:pt>
                <c:pt idx="1074">
                  <c:v>40141</c:v>
                </c:pt>
                <c:pt idx="1075">
                  <c:v>40142</c:v>
                </c:pt>
                <c:pt idx="1076">
                  <c:v>40143</c:v>
                </c:pt>
                <c:pt idx="1077">
                  <c:v>40144</c:v>
                </c:pt>
                <c:pt idx="1078">
                  <c:v>40145</c:v>
                </c:pt>
                <c:pt idx="1079">
                  <c:v>40146</c:v>
                </c:pt>
                <c:pt idx="1080">
                  <c:v>40147</c:v>
                </c:pt>
                <c:pt idx="1081">
                  <c:v>40148</c:v>
                </c:pt>
                <c:pt idx="1082">
                  <c:v>40149</c:v>
                </c:pt>
                <c:pt idx="1083">
                  <c:v>40150</c:v>
                </c:pt>
                <c:pt idx="1084">
                  <c:v>40151</c:v>
                </c:pt>
                <c:pt idx="1085">
                  <c:v>40152</c:v>
                </c:pt>
                <c:pt idx="1086">
                  <c:v>40153</c:v>
                </c:pt>
                <c:pt idx="1087">
                  <c:v>40154</c:v>
                </c:pt>
                <c:pt idx="1088">
                  <c:v>40155</c:v>
                </c:pt>
                <c:pt idx="1089">
                  <c:v>40156</c:v>
                </c:pt>
                <c:pt idx="1090">
                  <c:v>40157</c:v>
                </c:pt>
                <c:pt idx="1091">
                  <c:v>40158</c:v>
                </c:pt>
                <c:pt idx="1092">
                  <c:v>40159</c:v>
                </c:pt>
                <c:pt idx="1093">
                  <c:v>40160</c:v>
                </c:pt>
                <c:pt idx="1094">
                  <c:v>40161</c:v>
                </c:pt>
                <c:pt idx="1095">
                  <c:v>40162</c:v>
                </c:pt>
                <c:pt idx="1096">
                  <c:v>40163</c:v>
                </c:pt>
                <c:pt idx="1097">
                  <c:v>40164</c:v>
                </c:pt>
                <c:pt idx="1098">
                  <c:v>40165</c:v>
                </c:pt>
                <c:pt idx="1099">
                  <c:v>40166</c:v>
                </c:pt>
                <c:pt idx="1100">
                  <c:v>40167</c:v>
                </c:pt>
                <c:pt idx="1101">
                  <c:v>40168</c:v>
                </c:pt>
                <c:pt idx="1102">
                  <c:v>40169</c:v>
                </c:pt>
                <c:pt idx="1103">
                  <c:v>40170</c:v>
                </c:pt>
                <c:pt idx="1104">
                  <c:v>40171</c:v>
                </c:pt>
                <c:pt idx="1105">
                  <c:v>40172</c:v>
                </c:pt>
                <c:pt idx="1106">
                  <c:v>40173</c:v>
                </c:pt>
                <c:pt idx="1107">
                  <c:v>40174</c:v>
                </c:pt>
                <c:pt idx="1108">
                  <c:v>40175</c:v>
                </c:pt>
                <c:pt idx="1109">
                  <c:v>40176</c:v>
                </c:pt>
                <c:pt idx="1110">
                  <c:v>40177</c:v>
                </c:pt>
                <c:pt idx="1111">
                  <c:v>40178</c:v>
                </c:pt>
                <c:pt idx="1112">
                  <c:v>40179</c:v>
                </c:pt>
                <c:pt idx="1113">
                  <c:v>40180</c:v>
                </c:pt>
                <c:pt idx="1114">
                  <c:v>40181</c:v>
                </c:pt>
                <c:pt idx="1115">
                  <c:v>40182</c:v>
                </c:pt>
                <c:pt idx="1116">
                  <c:v>40183</c:v>
                </c:pt>
                <c:pt idx="1117">
                  <c:v>40184</c:v>
                </c:pt>
                <c:pt idx="1118">
                  <c:v>40185</c:v>
                </c:pt>
                <c:pt idx="1119">
                  <c:v>40186</c:v>
                </c:pt>
                <c:pt idx="1120">
                  <c:v>40187</c:v>
                </c:pt>
                <c:pt idx="1121">
                  <c:v>40188</c:v>
                </c:pt>
                <c:pt idx="1122">
                  <c:v>40189</c:v>
                </c:pt>
                <c:pt idx="1123">
                  <c:v>40190</c:v>
                </c:pt>
                <c:pt idx="1124">
                  <c:v>40191</c:v>
                </c:pt>
                <c:pt idx="1125">
                  <c:v>40192</c:v>
                </c:pt>
                <c:pt idx="1126">
                  <c:v>40193</c:v>
                </c:pt>
                <c:pt idx="1127">
                  <c:v>40194</c:v>
                </c:pt>
                <c:pt idx="1128">
                  <c:v>40195</c:v>
                </c:pt>
                <c:pt idx="1129">
                  <c:v>40196</c:v>
                </c:pt>
                <c:pt idx="1130">
                  <c:v>40197</c:v>
                </c:pt>
                <c:pt idx="1131">
                  <c:v>40198</c:v>
                </c:pt>
                <c:pt idx="1132">
                  <c:v>40199</c:v>
                </c:pt>
                <c:pt idx="1133">
                  <c:v>40200</c:v>
                </c:pt>
                <c:pt idx="1134">
                  <c:v>40201</c:v>
                </c:pt>
                <c:pt idx="1135">
                  <c:v>40202</c:v>
                </c:pt>
                <c:pt idx="1136">
                  <c:v>40203</c:v>
                </c:pt>
                <c:pt idx="1137">
                  <c:v>40204</c:v>
                </c:pt>
                <c:pt idx="1138">
                  <c:v>40205</c:v>
                </c:pt>
                <c:pt idx="1139">
                  <c:v>40206</c:v>
                </c:pt>
                <c:pt idx="1140">
                  <c:v>40207</c:v>
                </c:pt>
                <c:pt idx="1141">
                  <c:v>40208</c:v>
                </c:pt>
                <c:pt idx="1142">
                  <c:v>40209</c:v>
                </c:pt>
                <c:pt idx="1143">
                  <c:v>40210</c:v>
                </c:pt>
                <c:pt idx="1144">
                  <c:v>40211</c:v>
                </c:pt>
                <c:pt idx="1145">
                  <c:v>40212</c:v>
                </c:pt>
                <c:pt idx="1146">
                  <c:v>40213</c:v>
                </c:pt>
                <c:pt idx="1147">
                  <c:v>40214</c:v>
                </c:pt>
                <c:pt idx="1148">
                  <c:v>40215</c:v>
                </c:pt>
                <c:pt idx="1149">
                  <c:v>40216</c:v>
                </c:pt>
                <c:pt idx="1150">
                  <c:v>40217</c:v>
                </c:pt>
                <c:pt idx="1151">
                  <c:v>40218</c:v>
                </c:pt>
                <c:pt idx="1152">
                  <c:v>40219</c:v>
                </c:pt>
                <c:pt idx="1153">
                  <c:v>40220</c:v>
                </c:pt>
                <c:pt idx="1154">
                  <c:v>40221</c:v>
                </c:pt>
                <c:pt idx="1155">
                  <c:v>40222</c:v>
                </c:pt>
                <c:pt idx="1156">
                  <c:v>40223</c:v>
                </c:pt>
                <c:pt idx="1157">
                  <c:v>40224</c:v>
                </c:pt>
                <c:pt idx="1158">
                  <c:v>40225</c:v>
                </c:pt>
                <c:pt idx="1159">
                  <c:v>40226</c:v>
                </c:pt>
                <c:pt idx="1160">
                  <c:v>40227</c:v>
                </c:pt>
                <c:pt idx="1161">
                  <c:v>40228</c:v>
                </c:pt>
                <c:pt idx="1162">
                  <c:v>40229</c:v>
                </c:pt>
                <c:pt idx="1163">
                  <c:v>40230</c:v>
                </c:pt>
                <c:pt idx="1164">
                  <c:v>40231</c:v>
                </c:pt>
                <c:pt idx="1165">
                  <c:v>40232</c:v>
                </c:pt>
                <c:pt idx="1166">
                  <c:v>40233</c:v>
                </c:pt>
                <c:pt idx="1167">
                  <c:v>40234</c:v>
                </c:pt>
                <c:pt idx="1168">
                  <c:v>40235</c:v>
                </c:pt>
                <c:pt idx="1169">
                  <c:v>40236</c:v>
                </c:pt>
                <c:pt idx="1170">
                  <c:v>40237</c:v>
                </c:pt>
                <c:pt idx="1171">
                  <c:v>40238</c:v>
                </c:pt>
                <c:pt idx="1172">
                  <c:v>40239</c:v>
                </c:pt>
                <c:pt idx="1173">
                  <c:v>40240</c:v>
                </c:pt>
                <c:pt idx="1174">
                  <c:v>40241</c:v>
                </c:pt>
                <c:pt idx="1175">
                  <c:v>40242</c:v>
                </c:pt>
                <c:pt idx="1176">
                  <c:v>40243</c:v>
                </c:pt>
                <c:pt idx="1177">
                  <c:v>40244</c:v>
                </c:pt>
                <c:pt idx="1178">
                  <c:v>40245</c:v>
                </c:pt>
                <c:pt idx="1179">
                  <c:v>40246</c:v>
                </c:pt>
                <c:pt idx="1180">
                  <c:v>40247</c:v>
                </c:pt>
                <c:pt idx="1181">
                  <c:v>40248</c:v>
                </c:pt>
                <c:pt idx="1182">
                  <c:v>40249</c:v>
                </c:pt>
                <c:pt idx="1183">
                  <c:v>40250</c:v>
                </c:pt>
                <c:pt idx="1184">
                  <c:v>40251</c:v>
                </c:pt>
                <c:pt idx="1185">
                  <c:v>40252</c:v>
                </c:pt>
                <c:pt idx="1186">
                  <c:v>40253</c:v>
                </c:pt>
                <c:pt idx="1187">
                  <c:v>40254</c:v>
                </c:pt>
                <c:pt idx="1188">
                  <c:v>40255</c:v>
                </c:pt>
                <c:pt idx="1189">
                  <c:v>40256</c:v>
                </c:pt>
                <c:pt idx="1190">
                  <c:v>40257</c:v>
                </c:pt>
                <c:pt idx="1191">
                  <c:v>40258</c:v>
                </c:pt>
                <c:pt idx="1192">
                  <c:v>40259</c:v>
                </c:pt>
                <c:pt idx="1193">
                  <c:v>40260</c:v>
                </c:pt>
                <c:pt idx="1194">
                  <c:v>40261</c:v>
                </c:pt>
                <c:pt idx="1195">
                  <c:v>40262</c:v>
                </c:pt>
                <c:pt idx="1196">
                  <c:v>40263</c:v>
                </c:pt>
                <c:pt idx="1197">
                  <c:v>40264</c:v>
                </c:pt>
                <c:pt idx="1198">
                  <c:v>40265</c:v>
                </c:pt>
                <c:pt idx="1199">
                  <c:v>40266</c:v>
                </c:pt>
                <c:pt idx="1200">
                  <c:v>40267</c:v>
                </c:pt>
                <c:pt idx="1201">
                  <c:v>40268</c:v>
                </c:pt>
                <c:pt idx="1202">
                  <c:v>40269</c:v>
                </c:pt>
                <c:pt idx="1203">
                  <c:v>40270</c:v>
                </c:pt>
                <c:pt idx="1204">
                  <c:v>40271</c:v>
                </c:pt>
                <c:pt idx="1205">
                  <c:v>40272</c:v>
                </c:pt>
                <c:pt idx="1206">
                  <c:v>40273</c:v>
                </c:pt>
                <c:pt idx="1207">
                  <c:v>40274</c:v>
                </c:pt>
                <c:pt idx="1208">
                  <c:v>40275</c:v>
                </c:pt>
                <c:pt idx="1209">
                  <c:v>40276</c:v>
                </c:pt>
                <c:pt idx="1210">
                  <c:v>40277</c:v>
                </c:pt>
                <c:pt idx="1211">
                  <c:v>40278</c:v>
                </c:pt>
                <c:pt idx="1212">
                  <c:v>40279</c:v>
                </c:pt>
                <c:pt idx="1213">
                  <c:v>40280</c:v>
                </c:pt>
                <c:pt idx="1214">
                  <c:v>40281</c:v>
                </c:pt>
                <c:pt idx="1215">
                  <c:v>40282</c:v>
                </c:pt>
                <c:pt idx="1216">
                  <c:v>40283</c:v>
                </c:pt>
                <c:pt idx="1217">
                  <c:v>40284</c:v>
                </c:pt>
                <c:pt idx="1218">
                  <c:v>40285</c:v>
                </c:pt>
                <c:pt idx="1219">
                  <c:v>40286</c:v>
                </c:pt>
                <c:pt idx="1220">
                  <c:v>40287</c:v>
                </c:pt>
                <c:pt idx="1221">
                  <c:v>40288</c:v>
                </c:pt>
                <c:pt idx="1222">
                  <c:v>40289</c:v>
                </c:pt>
                <c:pt idx="1223">
                  <c:v>40290</c:v>
                </c:pt>
                <c:pt idx="1224">
                  <c:v>40291</c:v>
                </c:pt>
                <c:pt idx="1225">
                  <c:v>40292</c:v>
                </c:pt>
                <c:pt idx="1226">
                  <c:v>40293</c:v>
                </c:pt>
                <c:pt idx="1227">
                  <c:v>40294</c:v>
                </c:pt>
                <c:pt idx="1228">
                  <c:v>40295</c:v>
                </c:pt>
                <c:pt idx="1229">
                  <c:v>40296</c:v>
                </c:pt>
                <c:pt idx="1230">
                  <c:v>40297</c:v>
                </c:pt>
                <c:pt idx="1231">
                  <c:v>40298</c:v>
                </c:pt>
                <c:pt idx="1232">
                  <c:v>40299</c:v>
                </c:pt>
                <c:pt idx="1233">
                  <c:v>40300</c:v>
                </c:pt>
                <c:pt idx="1234">
                  <c:v>40301</c:v>
                </c:pt>
                <c:pt idx="1235">
                  <c:v>40302</c:v>
                </c:pt>
                <c:pt idx="1236">
                  <c:v>40303</c:v>
                </c:pt>
                <c:pt idx="1237">
                  <c:v>40304</c:v>
                </c:pt>
                <c:pt idx="1238">
                  <c:v>40305</c:v>
                </c:pt>
                <c:pt idx="1239">
                  <c:v>40306</c:v>
                </c:pt>
                <c:pt idx="1240">
                  <c:v>40307</c:v>
                </c:pt>
                <c:pt idx="1241">
                  <c:v>40308</c:v>
                </c:pt>
                <c:pt idx="1242">
                  <c:v>40309</c:v>
                </c:pt>
                <c:pt idx="1243">
                  <c:v>40310</c:v>
                </c:pt>
                <c:pt idx="1244">
                  <c:v>40311</c:v>
                </c:pt>
                <c:pt idx="1245">
                  <c:v>40312</c:v>
                </c:pt>
                <c:pt idx="1246">
                  <c:v>40313</c:v>
                </c:pt>
                <c:pt idx="1247">
                  <c:v>40314</c:v>
                </c:pt>
                <c:pt idx="1248">
                  <c:v>40315</c:v>
                </c:pt>
                <c:pt idx="1249">
                  <c:v>40316</c:v>
                </c:pt>
                <c:pt idx="1250">
                  <c:v>40317</c:v>
                </c:pt>
                <c:pt idx="1251">
                  <c:v>40318</c:v>
                </c:pt>
                <c:pt idx="1252">
                  <c:v>40319</c:v>
                </c:pt>
                <c:pt idx="1253">
                  <c:v>40320</c:v>
                </c:pt>
                <c:pt idx="1254">
                  <c:v>40321</c:v>
                </c:pt>
                <c:pt idx="1255">
                  <c:v>40322</c:v>
                </c:pt>
                <c:pt idx="1256">
                  <c:v>40323</c:v>
                </c:pt>
                <c:pt idx="1257">
                  <c:v>40324</c:v>
                </c:pt>
                <c:pt idx="1258">
                  <c:v>40325</c:v>
                </c:pt>
                <c:pt idx="1259">
                  <c:v>40326</c:v>
                </c:pt>
                <c:pt idx="1260">
                  <c:v>40327</c:v>
                </c:pt>
                <c:pt idx="1261">
                  <c:v>40328</c:v>
                </c:pt>
                <c:pt idx="1262">
                  <c:v>40329</c:v>
                </c:pt>
                <c:pt idx="1263">
                  <c:v>40330</c:v>
                </c:pt>
                <c:pt idx="1264">
                  <c:v>40331</c:v>
                </c:pt>
                <c:pt idx="1265">
                  <c:v>40332</c:v>
                </c:pt>
                <c:pt idx="1266">
                  <c:v>40333</c:v>
                </c:pt>
                <c:pt idx="1267">
                  <c:v>40334</c:v>
                </c:pt>
                <c:pt idx="1268">
                  <c:v>40335</c:v>
                </c:pt>
                <c:pt idx="1269">
                  <c:v>40336</c:v>
                </c:pt>
                <c:pt idx="1270">
                  <c:v>40337</c:v>
                </c:pt>
                <c:pt idx="1271">
                  <c:v>40338</c:v>
                </c:pt>
                <c:pt idx="1272">
                  <c:v>40339</c:v>
                </c:pt>
                <c:pt idx="1273">
                  <c:v>40340</c:v>
                </c:pt>
                <c:pt idx="1274">
                  <c:v>40341</c:v>
                </c:pt>
                <c:pt idx="1275">
                  <c:v>40342</c:v>
                </c:pt>
                <c:pt idx="1276">
                  <c:v>40343</c:v>
                </c:pt>
                <c:pt idx="1277">
                  <c:v>40344</c:v>
                </c:pt>
                <c:pt idx="1278">
                  <c:v>40345</c:v>
                </c:pt>
                <c:pt idx="1279">
                  <c:v>40346</c:v>
                </c:pt>
                <c:pt idx="1280">
                  <c:v>40347</c:v>
                </c:pt>
                <c:pt idx="1281">
                  <c:v>40348</c:v>
                </c:pt>
                <c:pt idx="1282">
                  <c:v>40349</c:v>
                </c:pt>
                <c:pt idx="1283">
                  <c:v>40350</c:v>
                </c:pt>
                <c:pt idx="1284">
                  <c:v>40351</c:v>
                </c:pt>
                <c:pt idx="1285">
                  <c:v>40352</c:v>
                </c:pt>
                <c:pt idx="1286">
                  <c:v>40353</c:v>
                </c:pt>
                <c:pt idx="1287">
                  <c:v>40354</c:v>
                </c:pt>
                <c:pt idx="1288">
                  <c:v>40355</c:v>
                </c:pt>
                <c:pt idx="1289">
                  <c:v>40356</c:v>
                </c:pt>
                <c:pt idx="1290">
                  <c:v>40357</c:v>
                </c:pt>
                <c:pt idx="1291">
                  <c:v>40358</c:v>
                </c:pt>
                <c:pt idx="1292">
                  <c:v>40359</c:v>
                </c:pt>
                <c:pt idx="1293">
                  <c:v>40360</c:v>
                </c:pt>
                <c:pt idx="1294">
                  <c:v>40361</c:v>
                </c:pt>
                <c:pt idx="1295">
                  <c:v>40362</c:v>
                </c:pt>
                <c:pt idx="1296">
                  <c:v>40363</c:v>
                </c:pt>
                <c:pt idx="1297">
                  <c:v>40364</c:v>
                </c:pt>
                <c:pt idx="1298">
                  <c:v>40365</c:v>
                </c:pt>
                <c:pt idx="1299">
                  <c:v>40366</c:v>
                </c:pt>
                <c:pt idx="1300">
                  <c:v>40367</c:v>
                </c:pt>
                <c:pt idx="1301">
                  <c:v>40368</c:v>
                </c:pt>
                <c:pt idx="1302">
                  <c:v>40369</c:v>
                </c:pt>
                <c:pt idx="1303">
                  <c:v>40370</c:v>
                </c:pt>
                <c:pt idx="1304">
                  <c:v>40371</c:v>
                </c:pt>
                <c:pt idx="1305">
                  <c:v>40372</c:v>
                </c:pt>
                <c:pt idx="1306">
                  <c:v>40373</c:v>
                </c:pt>
                <c:pt idx="1307">
                  <c:v>40374</c:v>
                </c:pt>
                <c:pt idx="1308">
                  <c:v>40375</c:v>
                </c:pt>
                <c:pt idx="1309">
                  <c:v>40376</c:v>
                </c:pt>
                <c:pt idx="1310">
                  <c:v>40377</c:v>
                </c:pt>
                <c:pt idx="1311">
                  <c:v>40378</c:v>
                </c:pt>
                <c:pt idx="1312">
                  <c:v>40379</c:v>
                </c:pt>
                <c:pt idx="1313">
                  <c:v>40380</c:v>
                </c:pt>
                <c:pt idx="1314">
                  <c:v>40381</c:v>
                </c:pt>
                <c:pt idx="1315">
                  <c:v>40382</c:v>
                </c:pt>
                <c:pt idx="1316">
                  <c:v>40383</c:v>
                </c:pt>
                <c:pt idx="1317">
                  <c:v>40384</c:v>
                </c:pt>
                <c:pt idx="1318">
                  <c:v>40385</c:v>
                </c:pt>
                <c:pt idx="1319">
                  <c:v>40386</c:v>
                </c:pt>
                <c:pt idx="1320">
                  <c:v>40387</c:v>
                </c:pt>
                <c:pt idx="1321">
                  <c:v>40388</c:v>
                </c:pt>
                <c:pt idx="1322">
                  <c:v>40389</c:v>
                </c:pt>
                <c:pt idx="1323">
                  <c:v>40390</c:v>
                </c:pt>
                <c:pt idx="1324">
                  <c:v>40391</c:v>
                </c:pt>
                <c:pt idx="1325">
                  <c:v>40392</c:v>
                </c:pt>
                <c:pt idx="1326">
                  <c:v>40393</c:v>
                </c:pt>
                <c:pt idx="1327">
                  <c:v>40394</c:v>
                </c:pt>
                <c:pt idx="1328">
                  <c:v>40395</c:v>
                </c:pt>
                <c:pt idx="1329">
                  <c:v>40396</c:v>
                </c:pt>
                <c:pt idx="1330">
                  <c:v>40397</c:v>
                </c:pt>
                <c:pt idx="1331">
                  <c:v>40398</c:v>
                </c:pt>
                <c:pt idx="1332">
                  <c:v>40399</c:v>
                </c:pt>
                <c:pt idx="1333">
                  <c:v>40400</c:v>
                </c:pt>
                <c:pt idx="1334">
                  <c:v>40401</c:v>
                </c:pt>
                <c:pt idx="1335">
                  <c:v>40402</c:v>
                </c:pt>
                <c:pt idx="1336">
                  <c:v>40403</c:v>
                </c:pt>
                <c:pt idx="1337">
                  <c:v>40404</c:v>
                </c:pt>
                <c:pt idx="1338">
                  <c:v>40405</c:v>
                </c:pt>
                <c:pt idx="1339">
                  <c:v>40406</c:v>
                </c:pt>
                <c:pt idx="1340">
                  <c:v>40407</c:v>
                </c:pt>
                <c:pt idx="1341">
                  <c:v>40408</c:v>
                </c:pt>
                <c:pt idx="1342">
                  <c:v>40409</c:v>
                </c:pt>
                <c:pt idx="1343">
                  <c:v>40410</c:v>
                </c:pt>
                <c:pt idx="1344">
                  <c:v>40411</c:v>
                </c:pt>
                <c:pt idx="1345">
                  <c:v>40412</c:v>
                </c:pt>
                <c:pt idx="1346">
                  <c:v>40413</c:v>
                </c:pt>
                <c:pt idx="1347">
                  <c:v>40414</c:v>
                </c:pt>
                <c:pt idx="1348">
                  <c:v>40415</c:v>
                </c:pt>
                <c:pt idx="1349">
                  <c:v>40416</c:v>
                </c:pt>
                <c:pt idx="1350">
                  <c:v>40417</c:v>
                </c:pt>
                <c:pt idx="1351">
                  <c:v>40418</c:v>
                </c:pt>
                <c:pt idx="1352">
                  <c:v>40419</c:v>
                </c:pt>
                <c:pt idx="1353">
                  <c:v>40420</c:v>
                </c:pt>
                <c:pt idx="1354">
                  <c:v>40421</c:v>
                </c:pt>
                <c:pt idx="1355">
                  <c:v>40422</c:v>
                </c:pt>
                <c:pt idx="1356">
                  <c:v>40423</c:v>
                </c:pt>
                <c:pt idx="1357">
                  <c:v>40424</c:v>
                </c:pt>
                <c:pt idx="1358">
                  <c:v>40425</c:v>
                </c:pt>
                <c:pt idx="1359">
                  <c:v>40426</c:v>
                </c:pt>
                <c:pt idx="1360">
                  <c:v>40427</c:v>
                </c:pt>
                <c:pt idx="1361">
                  <c:v>40428</c:v>
                </c:pt>
                <c:pt idx="1362">
                  <c:v>40429</c:v>
                </c:pt>
                <c:pt idx="1363">
                  <c:v>40430</c:v>
                </c:pt>
                <c:pt idx="1364">
                  <c:v>40431</c:v>
                </c:pt>
                <c:pt idx="1365">
                  <c:v>40432</c:v>
                </c:pt>
                <c:pt idx="1366">
                  <c:v>40433</c:v>
                </c:pt>
                <c:pt idx="1367">
                  <c:v>40434</c:v>
                </c:pt>
                <c:pt idx="1368">
                  <c:v>40435</c:v>
                </c:pt>
                <c:pt idx="1369">
                  <c:v>40436</c:v>
                </c:pt>
                <c:pt idx="1370">
                  <c:v>40437</c:v>
                </c:pt>
                <c:pt idx="1371">
                  <c:v>40438</c:v>
                </c:pt>
                <c:pt idx="1372">
                  <c:v>40439</c:v>
                </c:pt>
                <c:pt idx="1373">
                  <c:v>40440</c:v>
                </c:pt>
                <c:pt idx="1374">
                  <c:v>40441</c:v>
                </c:pt>
                <c:pt idx="1375">
                  <c:v>40442</c:v>
                </c:pt>
                <c:pt idx="1376">
                  <c:v>40443</c:v>
                </c:pt>
                <c:pt idx="1377">
                  <c:v>40444</c:v>
                </c:pt>
                <c:pt idx="1378">
                  <c:v>40445</c:v>
                </c:pt>
                <c:pt idx="1379">
                  <c:v>40446</c:v>
                </c:pt>
                <c:pt idx="1380">
                  <c:v>40447</c:v>
                </c:pt>
                <c:pt idx="1381">
                  <c:v>40448</c:v>
                </c:pt>
                <c:pt idx="1382">
                  <c:v>40449</c:v>
                </c:pt>
                <c:pt idx="1383">
                  <c:v>40450</c:v>
                </c:pt>
                <c:pt idx="1384">
                  <c:v>40451</c:v>
                </c:pt>
                <c:pt idx="1385">
                  <c:v>40452</c:v>
                </c:pt>
                <c:pt idx="1386">
                  <c:v>40453</c:v>
                </c:pt>
                <c:pt idx="1387">
                  <c:v>40454</c:v>
                </c:pt>
                <c:pt idx="1388">
                  <c:v>40455</c:v>
                </c:pt>
                <c:pt idx="1389">
                  <c:v>40456</c:v>
                </c:pt>
                <c:pt idx="1390">
                  <c:v>40457</c:v>
                </c:pt>
                <c:pt idx="1391">
                  <c:v>40458</c:v>
                </c:pt>
                <c:pt idx="1392">
                  <c:v>40459</c:v>
                </c:pt>
                <c:pt idx="1393">
                  <c:v>40460</c:v>
                </c:pt>
                <c:pt idx="1394">
                  <c:v>40461</c:v>
                </c:pt>
                <c:pt idx="1395">
                  <c:v>40462</c:v>
                </c:pt>
                <c:pt idx="1396">
                  <c:v>40463</c:v>
                </c:pt>
                <c:pt idx="1397">
                  <c:v>40464</c:v>
                </c:pt>
                <c:pt idx="1398">
                  <c:v>40465</c:v>
                </c:pt>
                <c:pt idx="1399">
                  <c:v>40466</c:v>
                </c:pt>
                <c:pt idx="1400">
                  <c:v>40467</c:v>
                </c:pt>
                <c:pt idx="1401">
                  <c:v>40468</c:v>
                </c:pt>
                <c:pt idx="1402">
                  <c:v>40469</c:v>
                </c:pt>
                <c:pt idx="1403">
                  <c:v>40470</c:v>
                </c:pt>
                <c:pt idx="1404">
                  <c:v>40471</c:v>
                </c:pt>
                <c:pt idx="1405">
                  <c:v>40472</c:v>
                </c:pt>
                <c:pt idx="1406">
                  <c:v>40473</c:v>
                </c:pt>
                <c:pt idx="1407">
                  <c:v>40474</c:v>
                </c:pt>
                <c:pt idx="1408">
                  <c:v>40475</c:v>
                </c:pt>
                <c:pt idx="1409">
                  <c:v>40476</c:v>
                </c:pt>
                <c:pt idx="1410">
                  <c:v>40477</c:v>
                </c:pt>
                <c:pt idx="1411">
                  <c:v>40478</c:v>
                </c:pt>
                <c:pt idx="1412">
                  <c:v>40479</c:v>
                </c:pt>
                <c:pt idx="1413">
                  <c:v>40480</c:v>
                </c:pt>
                <c:pt idx="1414">
                  <c:v>40481</c:v>
                </c:pt>
                <c:pt idx="1415">
                  <c:v>40482</c:v>
                </c:pt>
                <c:pt idx="1416">
                  <c:v>40483</c:v>
                </c:pt>
                <c:pt idx="1417">
                  <c:v>40484</c:v>
                </c:pt>
                <c:pt idx="1418">
                  <c:v>40485</c:v>
                </c:pt>
                <c:pt idx="1419">
                  <c:v>40486</c:v>
                </c:pt>
                <c:pt idx="1420">
                  <c:v>40487</c:v>
                </c:pt>
                <c:pt idx="1421">
                  <c:v>40488</c:v>
                </c:pt>
                <c:pt idx="1422">
                  <c:v>40489</c:v>
                </c:pt>
                <c:pt idx="1423">
                  <c:v>40490</c:v>
                </c:pt>
                <c:pt idx="1424">
                  <c:v>40491</c:v>
                </c:pt>
                <c:pt idx="1425">
                  <c:v>40492</c:v>
                </c:pt>
                <c:pt idx="1426">
                  <c:v>40493</c:v>
                </c:pt>
                <c:pt idx="1427">
                  <c:v>40494</c:v>
                </c:pt>
                <c:pt idx="1428">
                  <c:v>40495</c:v>
                </c:pt>
                <c:pt idx="1429">
                  <c:v>40496</c:v>
                </c:pt>
                <c:pt idx="1430">
                  <c:v>40497</c:v>
                </c:pt>
                <c:pt idx="1431">
                  <c:v>40498</c:v>
                </c:pt>
                <c:pt idx="1432">
                  <c:v>40499</c:v>
                </c:pt>
                <c:pt idx="1433">
                  <c:v>40500</c:v>
                </c:pt>
                <c:pt idx="1434">
                  <c:v>40501</c:v>
                </c:pt>
                <c:pt idx="1435">
                  <c:v>40502</c:v>
                </c:pt>
                <c:pt idx="1436">
                  <c:v>40503</c:v>
                </c:pt>
                <c:pt idx="1437">
                  <c:v>40504</c:v>
                </c:pt>
                <c:pt idx="1438">
                  <c:v>40505</c:v>
                </c:pt>
                <c:pt idx="1439">
                  <c:v>40506</c:v>
                </c:pt>
                <c:pt idx="1440">
                  <c:v>40507</c:v>
                </c:pt>
                <c:pt idx="1441">
                  <c:v>40508</c:v>
                </c:pt>
              </c:numCache>
            </c:numRef>
          </c:cat>
          <c:val>
            <c:numRef>
              <c:f>'sub-metering contri.'!$D$2:$D$1443</c:f>
              <c:numCache>
                <c:formatCode>General</c:formatCode>
                <c:ptCount val="1442"/>
                <c:pt idx="0">
                  <c:v>4926</c:v>
                </c:pt>
                <c:pt idx="1">
                  <c:v>13341</c:v>
                </c:pt>
                <c:pt idx="2">
                  <c:v>14018</c:v>
                </c:pt>
                <c:pt idx="3">
                  <c:v>6197</c:v>
                </c:pt>
                <c:pt idx="4">
                  <c:v>14063</c:v>
                </c:pt>
                <c:pt idx="5">
                  <c:v>10433.916894714201</c:v>
                </c:pt>
                <c:pt idx="6">
                  <c:v>11131</c:v>
                </c:pt>
                <c:pt idx="7">
                  <c:v>14726</c:v>
                </c:pt>
                <c:pt idx="8">
                  <c:v>6891</c:v>
                </c:pt>
                <c:pt idx="9">
                  <c:v>5795</c:v>
                </c:pt>
                <c:pt idx="10">
                  <c:v>14979</c:v>
                </c:pt>
                <c:pt idx="11">
                  <c:v>6976</c:v>
                </c:pt>
                <c:pt idx="12">
                  <c:v>9176</c:v>
                </c:pt>
                <c:pt idx="13">
                  <c:v>11329</c:v>
                </c:pt>
                <c:pt idx="14">
                  <c:v>12492.916894714201</c:v>
                </c:pt>
                <c:pt idx="15">
                  <c:v>6502</c:v>
                </c:pt>
                <c:pt idx="16">
                  <c:v>5880</c:v>
                </c:pt>
                <c:pt idx="17">
                  <c:v>6562</c:v>
                </c:pt>
                <c:pt idx="18">
                  <c:v>4765</c:v>
                </c:pt>
                <c:pt idx="19">
                  <c:v>10896</c:v>
                </c:pt>
                <c:pt idx="20">
                  <c:v>7602</c:v>
                </c:pt>
                <c:pt idx="21">
                  <c:v>5678</c:v>
                </c:pt>
                <c:pt idx="22">
                  <c:v>12810</c:v>
                </c:pt>
                <c:pt idx="23">
                  <c:v>17547</c:v>
                </c:pt>
                <c:pt idx="24">
                  <c:v>9790</c:v>
                </c:pt>
                <c:pt idx="25">
                  <c:v>11012</c:v>
                </c:pt>
                <c:pt idx="26">
                  <c:v>12415</c:v>
                </c:pt>
                <c:pt idx="27">
                  <c:v>8276</c:v>
                </c:pt>
                <c:pt idx="28">
                  <c:v>11341</c:v>
                </c:pt>
                <c:pt idx="29">
                  <c:v>12981.458447357099</c:v>
                </c:pt>
                <c:pt idx="30">
                  <c:v>15163</c:v>
                </c:pt>
                <c:pt idx="31">
                  <c:v>6583</c:v>
                </c:pt>
                <c:pt idx="32">
                  <c:v>16064</c:v>
                </c:pt>
                <c:pt idx="33">
                  <c:v>13491</c:v>
                </c:pt>
                <c:pt idx="34">
                  <c:v>7172</c:v>
                </c:pt>
                <c:pt idx="35">
                  <c:v>11440</c:v>
                </c:pt>
                <c:pt idx="36">
                  <c:v>11599</c:v>
                </c:pt>
                <c:pt idx="37">
                  <c:v>11361</c:v>
                </c:pt>
                <c:pt idx="38">
                  <c:v>5061</c:v>
                </c:pt>
                <c:pt idx="39">
                  <c:v>11744</c:v>
                </c:pt>
                <c:pt idx="40">
                  <c:v>11239</c:v>
                </c:pt>
                <c:pt idx="41">
                  <c:v>8238</c:v>
                </c:pt>
                <c:pt idx="42">
                  <c:v>12374</c:v>
                </c:pt>
                <c:pt idx="43">
                  <c:v>12051.458447357099</c:v>
                </c:pt>
                <c:pt idx="44">
                  <c:v>15254</c:v>
                </c:pt>
                <c:pt idx="45">
                  <c:v>8149</c:v>
                </c:pt>
                <c:pt idx="46">
                  <c:v>15052</c:v>
                </c:pt>
                <c:pt idx="47">
                  <c:v>13145</c:v>
                </c:pt>
                <c:pt idx="48">
                  <c:v>11338</c:v>
                </c:pt>
                <c:pt idx="49">
                  <c:v>17834</c:v>
                </c:pt>
                <c:pt idx="50">
                  <c:v>14472</c:v>
                </c:pt>
                <c:pt idx="51">
                  <c:v>7849</c:v>
                </c:pt>
                <c:pt idx="52">
                  <c:v>4517</c:v>
                </c:pt>
                <c:pt idx="53">
                  <c:v>11986</c:v>
                </c:pt>
                <c:pt idx="54">
                  <c:v>10157</c:v>
                </c:pt>
                <c:pt idx="55">
                  <c:v>9770</c:v>
                </c:pt>
                <c:pt idx="56">
                  <c:v>14405</c:v>
                </c:pt>
                <c:pt idx="57">
                  <c:v>13114</c:v>
                </c:pt>
                <c:pt idx="58">
                  <c:v>11517</c:v>
                </c:pt>
                <c:pt idx="59">
                  <c:v>6256</c:v>
                </c:pt>
                <c:pt idx="60">
                  <c:v>11579</c:v>
                </c:pt>
                <c:pt idx="61">
                  <c:v>14028</c:v>
                </c:pt>
                <c:pt idx="62">
                  <c:v>8689</c:v>
                </c:pt>
                <c:pt idx="63">
                  <c:v>7157</c:v>
                </c:pt>
                <c:pt idx="64">
                  <c:v>13129</c:v>
                </c:pt>
                <c:pt idx="65">
                  <c:v>13085</c:v>
                </c:pt>
                <c:pt idx="66">
                  <c:v>9713</c:v>
                </c:pt>
                <c:pt idx="67">
                  <c:v>11548</c:v>
                </c:pt>
                <c:pt idx="68">
                  <c:v>12263.916894714201</c:v>
                </c:pt>
                <c:pt idx="69">
                  <c:v>10786</c:v>
                </c:pt>
                <c:pt idx="70">
                  <c:v>3562</c:v>
                </c:pt>
                <c:pt idx="71">
                  <c:v>1660</c:v>
                </c:pt>
                <c:pt idx="72">
                  <c:v>2830</c:v>
                </c:pt>
                <c:pt idx="73">
                  <c:v>1924</c:v>
                </c:pt>
                <c:pt idx="74">
                  <c:v>1973</c:v>
                </c:pt>
                <c:pt idx="75">
                  <c:v>1980</c:v>
                </c:pt>
                <c:pt idx="76">
                  <c:v>1969</c:v>
                </c:pt>
                <c:pt idx="77">
                  <c:v>4597</c:v>
                </c:pt>
                <c:pt idx="78">
                  <c:v>9408</c:v>
                </c:pt>
                <c:pt idx="79">
                  <c:v>10026</c:v>
                </c:pt>
                <c:pt idx="80">
                  <c:v>4700</c:v>
                </c:pt>
                <c:pt idx="81">
                  <c:v>15513</c:v>
                </c:pt>
                <c:pt idx="82">
                  <c:v>6655</c:v>
                </c:pt>
                <c:pt idx="83">
                  <c:v>8631</c:v>
                </c:pt>
                <c:pt idx="84">
                  <c:v>10979</c:v>
                </c:pt>
                <c:pt idx="85">
                  <c:v>9500</c:v>
                </c:pt>
                <c:pt idx="86">
                  <c:v>12353</c:v>
                </c:pt>
                <c:pt idx="87">
                  <c:v>5323</c:v>
                </c:pt>
                <c:pt idx="88">
                  <c:v>8607</c:v>
                </c:pt>
                <c:pt idx="89">
                  <c:v>11036</c:v>
                </c:pt>
                <c:pt idx="90">
                  <c:v>5370</c:v>
                </c:pt>
                <c:pt idx="91">
                  <c:v>12275</c:v>
                </c:pt>
                <c:pt idx="92">
                  <c:v>5856</c:v>
                </c:pt>
                <c:pt idx="93">
                  <c:v>14118</c:v>
                </c:pt>
                <c:pt idx="94">
                  <c:v>11255</c:v>
                </c:pt>
                <c:pt idx="95">
                  <c:v>12335</c:v>
                </c:pt>
                <c:pt idx="96">
                  <c:v>10462</c:v>
                </c:pt>
                <c:pt idx="97">
                  <c:v>8369</c:v>
                </c:pt>
                <c:pt idx="98">
                  <c:v>16382</c:v>
                </c:pt>
                <c:pt idx="99">
                  <c:v>9364.4584473571194</c:v>
                </c:pt>
                <c:pt idx="100">
                  <c:v>9096</c:v>
                </c:pt>
                <c:pt idx="101">
                  <c:v>3697</c:v>
                </c:pt>
                <c:pt idx="102">
                  <c:v>13888</c:v>
                </c:pt>
                <c:pt idx="103">
                  <c:v>10724</c:v>
                </c:pt>
                <c:pt idx="104">
                  <c:v>8217</c:v>
                </c:pt>
                <c:pt idx="105">
                  <c:v>17682</c:v>
                </c:pt>
                <c:pt idx="106">
                  <c:v>19509</c:v>
                </c:pt>
                <c:pt idx="107">
                  <c:v>16641</c:v>
                </c:pt>
                <c:pt idx="108">
                  <c:v>7637</c:v>
                </c:pt>
                <c:pt idx="109">
                  <c:v>14748</c:v>
                </c:pt>
                <c:pt idx="110">
                  <c:v>10523</c:v>
                </c:pt>
                <c:pt idx="111">
                  <c:v>9166</c:v>
                </c:pt>
                <c:pt idx="112">
                  <c:v>5923</c:v>
                </c:pt>
                <c:pt idx="113">
                  <c:v>3545</c:v>
                </c:pt>
                <c:pt idx="114">
                  <c:v>3801</c:v>
                </c:pt>
                <c:pt idx="115">
                  <c:v>2572</c:v>
                </c:pt>
                <c:pt idx="116">
                  <c:v>6421</c:v>
                </c:pt>
                <c:pt idx="117">
                  <c:v>1818</c:v>
                </c:pt>
                <c:pt idx="118">
                  <c:v>1988</c:v>
                </c:pt>
                <c:pt idx="119">
                  <c:v>2008</c:v>
                </c:pt>
                <c:pt idx="120">
                  <c:v>2893</c:v>
                </c:pt>
                <c:pt idx="121">
                  <c:v>4656</c:v>
                </c:pt>
                <c:pt idx="122">
                  <c:v>6199</c:v>
                </c:pt>
                <c:pt idx="123">
                  <c:v>3430</c:v>
                </c:pt>
                <c:pt idx="124">
                  <c:v>5748</c:v>
                </c:pt>
                <c:pt idx="125">
                  <c:v>3499</c:v>
                </c:pt>
                <c:pt idx="126">
                  <c:v>11129</c:v>
                </c:pt>
                <c:pt idx="127">
                  <c:v>11102</c:v>
                </c:pt>
                <c:pt idx="128">
                  <c:v>6005</c:v>
                </c:pt>
                <c:pt idx="129">
                  <c:v>6680</c:v>
                </c:pt>
                <c:pt idx="130">
                  <c:v>8812</c:v>
                </c:pt>
                <c:pt idx="131">
                  <c:v>7163</c:v>
                </c:pt>
                <c:pt idx="132">
                  <c:v>4756</c:v>
                </c:pt>
                <c:pt idx="133">
                  <c:v>9164.5367997538906</c:v>
                </c:pt>
                <c:pt idx="134">
                  <c:v>9300.1641942534297</c:v>
                </c:pt>
                <c:pt idx="135">
                  <c:v>6711.0985165520497</c:v>
                </c:pt>
                <c:pt idx="136">
                  <c:v>8546</c:v>
                </c:pt>
                <c:pt idx="137">
                  <c:v>3754</c:v>
                </c:pt>
                <c:pt idx="138">
                  <c:v>7836</c:v>
                </c:pt>
                <c:pt idx="139">
                  <c:v>3990</c:v>
                </c:pt>
                <c:pt idx="140">
                  <c:v>11303</c:v>
                </c:pt>
                <c:pt idx="141">
                  <c:v>10095</c:v>
                </c:pt>
                <c:pt idx="142">
                  <c:v>9433</c:v>
                </c:pt>
                <c:pt idx="143">
                  <c:v>8777</c:v>
                </c:pt>
                <c:pt idx="144">
                  <c:v>9474</c:v>
                </c:pt>
                <c:pt idx="145">
                  <c:v>3261</c:v>
                </c:pt>
                <c:pt idx="146">
                  <c:v>6471</c:v>
                </c:pt>
                <c:pt idx="147">
                  <c:v>10408</c:v>
                </c:pt>
                <c:pt idx="148">
                  <c:v>8958</c:v>
                </c:pt>
                <c:pt idx="149">
                  <c:v>5517</c:v>
                </c:pt>
                <c:pt idx="150">
                  <c:v>5318</c:v>
                </c:pt>
                <c:pt idx="151">
                  <c:v>9077</c:v>
                </c:pt>
                <c:pt idx="152">
                  <c:v>7687</c:v>
                </c:pt>
                <c:pt idx="153">
                  <c:v>8116</c:v>
                </c:pt>
                <c:pt idx="154">
                  <c:v>7022</c:v>
                </c:pt>
                <c:pt idx="155">
                  <c:v>7611</c:v>
                </c:pt>
                <c:pt idx="156">
                  <c:v>9060</c:v>
                </c:pt>
                <c:pt idx="157">
                  <c:v>3984</c:v>
                </c:pt>
                <c:pt idx="158">
                  <c:v>8119</c:v>
                </c:pt>
                <c:pt idx="159">
                  <c:v>4746</c:v>
                </c:pt>
                <c:pt idx="160">
                  <c:v>6539</c:v>
                </c:pt>
                <c:pt idx="161">
                  <c:v>8628</c:v>
                </c:pt>
                <c:pt idx="162">
                  <c:v>10444</c:v>
                </c:pt>
                <c:pt idx="163">
                  <c:v>9586</c:v>
                </c:pt>
                <c:pt idx="164">
                  <c:v>4332</c:v>
                </c:pt>
                <c:pt idx="165">
                  <c:v>7804</c:v>
                </c:pt>
                <c:pt idx="166">
                  <c:v>3552</c:v>
                </c:pt>
                <c:pt idx="167">
                  <c:v>7670.4584473571203</c:v>
                </c:pt>
                <c:pt idx="168">
                  <c:v>7633</c:v>
                </c:pt>
                <c:pt idx="169">
                  <c:v>8334</c:v>
                </c:pt>
                <c:pt idx="170">
                  <c:v>4533</c:v>
                </c:pt>
                <c:pt idx="171">
                  <c:v>6448</c:v>
                </c:pt>
                <c:pt idx="172">
                  <c:v>11669.458447357099</c:v>
                </c:pt>
                <c:pt idx="173">
                  <c:v>3959</c:v>
                </c:pt>
                <c:pt idx="174">
                  <c:v>11380</c:v>
                </c:pt>
                <c:pt idx="175">
                  <c:v>6835.4209995705696</c:v>
                </c:pt>
                <c:pt idx="176">
                  <c:v>5983</c:v>
                </c:pt>
                <c:pt idx="177">
                  <c:v>5328</c:v>
                </c:pt>
                <c:pt idx="178">
                  <c:v>3898</c:v>
                </c:pt>
                <c:pt idx="179">
                  <c:v>5216</c:v>
                </c:pt>
                <c:pt idx="180">
                  <c:v>7054</c:v>
                </c:pt>
                <c:pt idx="181">
                  <c:v>4547</c:v>
                </c:pt>
                <c:pt idx="182">
                  <c:v>11108</c:v>
                </c:pt>
                <c:pt idx="183">
                  <c:v>8734</c:v>
                </c:pt>
                <c:pt idx="184">
                  <c:v>4241</c:v>
                </c:pt>
                <c:pt idx="185">
                  <c:v>4369.9168947142398</c:v>
                </c:pt>
                <c:pt idx="186">
                  <c:v>5106</c:v>
                </c:pt>
                <c:pt idx="187">
                  <c:v>3711</c:v>
                </c:pt>
                <c:pt idx="188">
                  <c:v>3482</c:v>
                </c:pt>
                <c:pt idx="189">
                  <c:v>2402</c:v>
                </c:pt>
                <c:pt idx="190">
                  <c:v>3449</c:v>
                </c:pt>
                <c:pt idx="191">
                  <c:v>4816</c:v>
                </c:pt>
                <c:pt idx="192">
                  <c:v>5231</c:v>
                </c:pt>
                <c:pt idx="193">
                  <c:v>7270</c:v>
                </c:pt>
                <c:pt idx="194">
                  <c:v>9541</c:v>
                </c:pt>
                <c:pt idx="195">
                  <c:v>6803.4584473571203</c:v>
                </c:pt>
                <c:pt idx="196">
                  <c:v>8376</c:v>
                </c:pt>
                <c:pt idx="197">
                  <c:v>4690</c:v>
                </c:pt>
                <c:pt idx="198">
                  <c:v>3445</c:v>
                </c:pt>
                <c:pt idx="199">
                  <c:v>4695</c:v>
                </c:pt>
                <c:pt idx="200">
                  <c:v>5632</c:v>
                </c:pt>
                <c:pt idx="201">
                  <c:v>3973</c:v>
                </c:pt>
                <c:pt idx="202">
                  <c:v>4005</c:v>
                </c:pt>
                <c:pt idx="203">
                  <c:v>10177</c:v>
                </c:pt>
                <c:pt idx="204">
                  <c:v>5277</c:v>
                </c:pt>
                <c:pt idx="205">
                  <c:v>9386</c:v>
                </c:pt>
                <c:pt idx="206">
                  <c:v>4631</c:v>
                </c:pt>
                <c:pt idx="207">
                  <c:v>5284</c:v>
                </c:pt>
                <c:pt idx="208">
                  <c:v>6419</c:v>
                </c:pt>
                <c:pt idx="209">
                  <c:v>4427</c:v>
                </c:pt>
                <c:pt idx="210">
                  <c:v>6604</c:v>
                </c:pt>
                <c:pt idx="211">
                  <c:v>6424.5981564256499</c:v>
                </c:pt>
                <c:pt idx="212">
                  <c:v>4176</c:v>
                </c:pt>
                <c:pt idx="213">
                  <c:v>3335</c:v>
                </c:pt>
                <c:pt idx="214">
                  <c:v>4628</c:v>
                </c:pt>
                <c:pt idx="215">
                  <c:v>3130</c:v>
                </c:pt>
                <c:pt idx="216">
                  <c:v>4765</c:v>
                </c:pt>
                <c:pt idx="217">
                  <c:v>7756</c:v>
                </c:pt>
                <c:pt idx="218">
                  <c:v>5569.4584473571203</c:v>
                </c:pt>
                <c:pt idx="219">
                  <c:v>3847</c:v>
                </c:pt>
                <c:pt idx="220">
                  <c:v>5599</c:v>
                </c:pt>
                <c:pt idx="221">
                  <c:v>2333</c:v>
                </c:pt>
                <c:pt idx="222">
                  <c:v>4346</c:v>
                </c:pt>
                <c:pt idx="223">
                  <c:v>7157</c:v>
                </c:pt>
                <c:pt idx="224">
                  <c:v>6559</c:v>
                </c:pt>
                <c:pt idx="225">
                  <c:v>1288</c:v>
                </c:pt>
                <c:pt idx="226">
                  <c:v>2528</c:v>
                </c:pt>
                <c:pt idx="227">
                  <c:v>3575</c:v>
                </c:pt>
                <c:pt idx="228">
                  <c:v>9947.6273944995301</c:v>
                </c:pt>
                <c:pt idx="229">
                  <c:v>6869</c:v>
                </c:pt>
                <c:pt idx="230">
                  <c:v>9139</c:v>
                </c:pt>
                <c:pt idx="231">
                  <c:v>7966</c:v>
                </c:pt>
                <c:pt idx="232">
                  <c:v>6647</c:v>
                </c:pt>
                <c:pt idx="233">
                  <c:v>7985</c:v>
                </c:pt>
                <c:pt idx="234">
                  <c:v>9042</c:v>
                </c:pt>
                <c:pt idx="235">
                  <c:v>9660</c:v>
                </c:pt>
                <c:pt idx="236">
                  <c:v>6646</c:v>
                </c:pt>
                <c:pt idx="237">
                  <c:v>8287</c:v>
                </c:pt>
                <c:pt idx="238">
                  <c:v>10339</c:v>
                </c:pt>
                <c:pt idx="239">
                  <c:v>8582</c:v>
                </c:pt>
                <c:pt idx="240">
                  <c:v>11101</c:v>
                </c:pt>
                <c:pt idx="241">
                  <c:v>6256</c:v>
                </c:pt>
                <c:pt idx="242">
                  <c:v>9787</c:v>
                </c:pt>
                <c:pt idx="243">
                  <c:v>7476</c:v>
                </c:pt>
                <c:pt idx="244">
                  <c:v>7769</c:v>
                </c:pt>
                <c:pt idx="245">
                  <c:v>1830</c:v>
                </c:pt>
                <c:pt idx="246">
                  <c:v>5989</c:v>
                </c:pt>
                <c:pt idx="247">
                  <c:v>7383</c:v>
                </c:pt>
                <c:pt idx="248">
                  <c:v>3296</c:v>
                </c:pt>
                <c:pt idx="249">
                  <c:v>7241</c:v>
                </c:pt>
                <c:pt idx="250">
                  <c:v>5342</c:v>
                </c:pt>
                <c:pt idx="251">
                  <c:v>9950.4584473571194</c:v>
                </c:pt>
                <c:pt idx="252">
                  <c:v>5678</c:v>
                </c:pt>
                <c:pt idx="253">
                  <c:v>5658</c:v>
                </c:pt>
                <c:pt idx="254">
                  <c:v>6344</c:v>
                </c:pt>
                <c:pt idx="255">
                  <c:v>5483</c:v>
                </c:pt>
                <c:pt idx="256">
                  <c:v>4932</c:v>
                </c:pt>
                <c:pt idx="257">
                  <c:v>4221</c:v>
                </c:pt>
                <c:pt idx="258">
                  <c:v>8738</c:v>
                </c:pt>
                <c:pt idx="259">
                  <c:v>9733</c:v>
                </c:pt>
                <c:pt idx="260">
                  <c:v>8806</c:v>
                </c:pt>
                <c:pt idx="261">
                  <c:v>5323</c:v>
                </c:pt>
                <c:pt idx="262">
                  <c:v>9821</c:v>
                </c:pt>
                <c:pt idx="263">
                  <c:v>6705</c:v>
                </c:pt>
                <c:pt idx="264">
                  <c:v>3461</c:v>
                </c:pt>
                <c:pt idx="265">
                  <c:v>9388</c:v>
                </c:pt>
                <c:pt idx="266">
                  <c:v>9164</c:v>
                </c:pt>
                <c:pt idx="267">
                  <c:v>9233</c:v>
                </c:pt>
                <c:pt idx="268">
                  <c:v>5613</c:v>
                </c:pt>
                <c:pt idx="269">
                  <c:v>5792</c:v>
                </c:pt>
                <c:pt idx="270">
                  <c:v>7755</c:v>
                </c:pt>
                <c:pt idx="271">
                  <c:v>3853</c:v>
                </c:pt>
                <c:pt idx="272">
                  <c:v>5804</c:v>
                </c:pt>
                <c:pt idx="273">
                  <c:v>6464</c:v>
                </c:pt>
                <c:pt idx="274">
                  <c:v>9310</c:v>
                </c:pt>
                <c:pt idx="275">
                  <c:v>6279</c:v>
                </c:pt>
                <c:pt idx="276">
                  <c:v>5425</c:v>
                </c:pt>
                <c:pt idx="277">
                  <c:v>7937</c:v>
                </c:pt>
                <c:pt idx="278">
                  <c:v>9996</c:v>
                </c:pt>
                <c:pt idx="279">
                  <c:v>6316</c:v>
                </c:pt>
                <c:pt idx="280">
                  <c:v>7688</c:v>
                </c:pt>
                <c:pt idx="281">
                  <c:v>7382</c:v>
                </c:pt>
                <c:pt idx="282">
                  <c:v>7955</c:v>
                </c:pt>
                <c:pt idx="283">
                  <c:v>9820</c:v>
                </c:pt>
                <c:pt idx="284">
                  <c:v>5673.9168947142398</c:v>
                </c:pt>
                <c:pt idx="285">
                  <c:v>7324</c:v>
                </c:pt>
                <c:pt idx="286">
                  <c:v>9952</c:v>
                </c:pt>
                <c:pt idx="287">
                  <c:v>8190</c:v>
                </c:pt>
                <c:pt idx="288">
                  <c:v>10225</c:v>
                </c:pt>
                <c:pt idx="289">
                  <c:v>5960</c:v>
                </c:pt>
                <c:pt idx="290">
                  <c:v>12815</c:v>
                </c:pt>
                <c:pt idx="291">
                  <c:v>3692</c:v>
                </c:pt>
                <c:pt idx="292">
                  <c:v>9710</c:v>
                </c:pt>
                <c:pt idx="293">
                  <c:v>9425</c:v>
                </c:pt>
                <c:pt idx="294">
                  <c:v>9666</c:v>
                </c:pt>
                <c:pt idx="295">
                  <c:v>10886</c:v>
                </c:pt>
                <c:pt idx="296">
                  <c:v>5082</c:v>
                </c:pt>
                <c:pt idx="297">
                  <c:v>9290</c:v>
                </c:pt>
                <c:pt idx="298">
                  <c:v>3345</c:v>
                </c:pt>
                <c:pt idx="299">
                  <c:v>7806</c:v>
                </c:pt>
                <c:pt idx="300">
                  <c:v>11659</c:v>
                </c:pt>
                <c:pt idx="301">
                  <c:v>8463</c:v>
                </c:pt>
                <c:pt idx="302">
                  <c:v>7126</c:v>
                </c:pt>
                <c:pt idx="303">
                  <c:v>7654</c:v>
                </c:pt>
                <c:pt idx="304">
                  <c:v>9876</c:v>
                </c:pt>
                <c:pt idx="305">
                  <c:v>8968</c:v>
                </c:pt>
                <c:pt idx="306">
                  <c:v>9864</c:v>
                </c:pt>
                <c:pt idx="307">
                  <c:v>11648</c:v>
                </c:pt>
                <c:pt idx="308">
                  <c:v>13225</c:v>
                </c:pt>
                <c:pt idx="309">
                  <c:v>7313</c:v>
                </c:pt>
                <c:pt idx="310">
                  <c:v>13027</c:v>
                </c:pt>
                <c:pt idx="311">
                  <c:v>10692.916894714201</c:v>
                </c:pt>
                <c:pt idx="312">
                  <c:v>9115</c:v>
                </c:pt>
                <c:pt idx="313">
                  <c:v>7385</c:v>
                </c:pt>
                <c:pt idx="314">
                  <c:v>5766</c:v>
                </c:pt>
                <c:pt idx="315">
                  <c:v>8949</c:v>
                </c:pt>
                <c:pt idx="316">
                  <c:v>1765</c:v>
                </c:pt>
                <c:pt idx="317">
                  <c:v>2749</c:v>
                </c:pt>
                <c:pt idx="318">
                  <c:v>4256</c:v>
                </c:pt>
                <c:pt idx="319">
                  <c:v>8915</c:v>
                </c:pt>
                <c:pt idx="320">
                  <c:v>1991</c:v>
                </c:pt>
                <c:pt idx="321">
                  <c:v>12245</c:v>
                </c:pt>
                <c:pt idx="322">
                  <c:v>1936</c:v>
                </c:pt>
                <c:pt idx="323">
                  <c:v>7068</c:v>
                </c:pt>
                <c:pt idx="324">
                  <c:v>6583</c:v>
                </c:pt>
                <c:pt idx="325">
                  <c:v>10690</c:v>
                </c:pt>
                <c:pt idx="326">
                  <c:v>6374</c:v>
                </c:pt>
                <c:pt idx="327">
                  <c:v>6500</c:v>
                </c:pt>
                <c:pt idx="328">
                  <c:v>15375</c:v>
                </c:pt>
                <c:pt idx="329">
                  <c:v>13767</c:v>
                </c:pt>
                <c:pt idx="330">
                  <c:v>6024</c:v>
                </c:pt>
                <c:pt idx="331">
                  <c:v>13281</c:v>
                </c:pt>
                <c:pt idx="332">
                  <c:v>11076</c:v>
                </c:pt>
                <c:pt idx="333">
                  <c:v>16345</c:v>
                </c:pt>
                <c:pt idx="334">
                  <c:v>7503</c:v>
                </c:pt>
                <c:pt idx="335">
                  <c:v>13564</c:v>
                </c:pt>
                <c:pt idx="336">
                  <c:v>14990</c:v>
                </c:pt>
                <c:pt idx="337">
                  <c:v>7066</c:v>
                </c:pt>
                <c:pt idx="338">
                  <c:v>10750</c:v>
                </c:pt>
                <c:pt idx="339">
                  <c:v>11026</c:v>
                </c:pt>
                <c:pt idx="340">
                  <c:v>9461.4584473571194</c:v>
                </c:pt>
                <c:pt idx="341">
                  <c:v>9001</c:v>
                </c:pt>
                <c:pt idx="342">
                  <c:v>13685</c:v>
                </c:pt>
                <c:pt idx="343">
                  <c:v>13451</c:v>
                </c:pt>
                <c:pt idx="344">
                  <c:v>5678</c:v>
                </c:pt>
                <c:pt idx="345">
                  <c:v>8926</c:v>
                </c:pt>
                <c:pt idx="346">
                  <c:v>15111</c:v>
                </c:pt>
                <c:pt idx="347">
                  <c:v>7810</c:v>
                </c:pt>
                <c:pt idx="348">
                  <c:v>8824.4584473571194</c:v>
                </c:pt>
                <c:pt idx="349">
                  <c:v>13601</c:v>
                </c:pt>
                <c:pt idx="350">
                  <c:v>17847</c:v>
                </c:pt>
                <c:pt idx="351">
                  <c:v>10636</c:v>
                </c:pt>
                <c:pt idx="352">
                  <c:v>10428</c:v>
                </c:pt>
                <c:pt idx="353">
                  <c:v>8561</c:v>
                </c:pt>
                <c:pt idx="354">
                  <c:v>10919</c:v>
                </c:pt>
                <c:pt idx="355">
                  <c:v>11908</c:v>
                </c:pt>
                <c:pt idx="356">
                  <c:v>10263</c:v>
                </c:pt>
                <c:pt idx="357">
                  <c:v>12283</c:v>
                </c:pt>
                <c:pt idx="358">
                  <c:v>8728</c:v>
                </c:pt>
                <c:pt idx="359">
                  <c:v>8281</c:v>
                </c:pt>
                <c:pt idx="360">
                  <c:v>12740</c:v>
                </c:pt>
                <c:pt idx="361">
                  <c:v>7759</c:v>
                </c:pt>
                <c:pt idx="362">
                  <c:v>8911</c:v>
                </c:pt>
                <c:pt idx="363">
                  <c:v>12941</c:v>
                </c:pt>
                <c:pt idx="364">
                  <c:v>14313</c:v>
                </c:pt>
                <c:pt idx="365">
                  <c:v>12929</c:v>
                </c:pt>
                <c:pt idx="366">
                  <c:v>10573.458447357099</c:v>
                </c:pt>
                <c:pt idx="367">
                  <c:v>11093</c:v>
                </c:pt>
                <c:pt idx="368">
                  <c:v>11679</c:v>
                </c:pt>
                <c:pt idx="369">
                  <c:v>13592</c:v>
                </c:pt>
                <c:pt idx="370">
                  <c:v>12251</c:v>
                </c:pt>
                <c:pt idx="371">
                  <c:v>12673</c:v>
                </c:pt>
                <c:pt idx="372">
                  <c:v>11962</c:v>
                </c:pt>
                <c:pt idx="373">
                  <c:v>14350</c:v>
                </c:pt>
                <c:pt idx="374">
                  <c:v>9084</c:v>
                </c:pt>
                <c:pt idx="375">
                  <c:v>9480</c:v>
                </c:pt>
                <c:pt idx="376">
                  <c:v>7960</c:v>
                </c:pt>
                <c:pt idx="377">
                  <c:v>15823</c:v>
                </c:pt>
                <c:pt idx="378">
                  <c:v>14906</c:v>
                </c:pt>
                <c:pt idx="379">
                  <c:v>13485</c:v>
                </c:pt>
                <c:pt idx="380">
                  <c:v>14071</c:v>
                </c:pt>
                <c:pt idx="381">
                  <c:v>12355</c:v>
                </c:pt>
                <c:pt idx="382">
                  <c:v>8987</c:v>
                </c:pt>
                <c:pt idx="383">
                  <c:v>6671</c:v>
                </c:pt>
                <c:pt idx="384">
                  <c:v>11752</c:v>
                </c:pt>
                <c:pt idx="385">
                  <c:v>14591</c:v>
                </c:pt>
                <c:pt idx="386">
                  <c:v>7824</c:v>
                </c:pt>
                <c:pt idx="387">
                  <c:v>10294</c:v>
                </c:pt>
                <c:pt idx="388">
                  <c:v>9793</c:v>
                </c:pt>
                <c:pt idx="389">
                  <c:v>8963</c:v>
                </c:pt>
                <c:pt idx="390">
                  <c:v>9992</c:v>
                </c:pt>
                <c:pt idx="391">
                  <c:v>7997</c:v>
                </c:pt>
                <c:pt idx="392">
                  <c:v>11116</c:v>
                </c:pt>
                <c:pt idx="393">
                  <c:v>9368.4584473571194</c:v>
                </c:pt>
                <c:pt idx="394">
                  <c:v>9738</c:v>
                </c:pt>
                <c:pt idx="395">
                  <c:v>14512</c:v>
                </c:pt>
                <c:pt idx="396">
                  <c:v>9391</c:v>
                </c:pt>
                <c:pt idx="397">
                  <c:v>8657</c:v>
                </c:pt>
                <c:pt idx="398">
                  <c:v>14983</c:v>
                </c:pt>
                <c:pt idx="399">
                  <c:v>8015</c:v>
                </c:pt>
                <c:pt idx="400">
                  <c:v>4940</c:v>
                </c:pt>
                <c:pt idx="401">
                  <c:v>10447</c:v>
                </c:pt>
                <c:pt idx="402">
                  <c:v>7552</c:v>
                </c:pt>
                <c:pt idx="403">
                  <c:v>13359</c:v>
                </c:pt>
                <c:pt idx="404">
                  <c:v>5935</c:v>
                </c:pt>
                <c:pt idx="405">
                  <c:v>11409</c:v>
                </c:pt>
                <c:pt idx="406">
                  <c:v>15606</c:v>
                </c:pt>
                <c:pt idx="407">
                  <c:v>7367</c:v>
                </c:pt>
                <c:pt idx="408">
                  <c:v>12792</c:v>
                </c:pt>
                <c:pt idx="409">
                  <c:v>11077</c:v>
                </c:pt>
                <c:pt idx="410">
                  <c:v>7261</c:v>
                </c:pt>
                <c:pt idx="411">
                  <c:v>9437</c:v>
                </c:pt>
                <c:pt idx="412">
                  <c:v>7241</c:v>
                </c:pt>
                <c:pt idx="413">
                  <c:v>15194.458447357099</c:v>
                </c:pt>
                <c:pt idx="414">
                  <c:v>8452</c:v>
                </c:pt>
                <c:pt idx="415">
                  <c:v>9531</c:v>
                </c:pt>
                <c:pt idx="416">
                  <c:v>13717</c:v>
                </c:pt>
                <c:pt idx="417">
                  <c:v>8428</c:v>
                </c:pt>
                <c:pt idx="418">
                  <c:v>8089</c:v>
                </c:pt>
                <c:pt idx="419">
                  <c:v>9563</c:v>
                </c:pt>
                <c:pt idx="420">
                  <c:v>10293</c:v>
                </c:pt>
                <c:pt idx="421">
                  <c:v>10128</c:v>
                </c:pt>
                <c:pt idx="422">
                  <c:v>8930</c:v>
                </c:pt>
                <c:pt idx="423">
                  <c:v>12138</c:v>
                </c:pt>
                <c:pt idx="424">
                  <c:v>7568</c:v>
                </c:pt>
                <c:pt idx="425">
                  <c:v>9299</c:v>
                </c:pt>
                <c:pt idx="426">
                  <c:v>13417</c:v>
                </c:pt>
                <c:pt idx="427">
                  <c:v>11599</c:v>
                </c:pt>
                <c:pt idx="428">
                  <c:v>6049</c:v>
                </c:pt>
                <c:pt idx="429">
                  <c:v>10345</c:v>
                </c:pt>
                <c:pt idx="430">
                  <c:v>11200</c:v>
                </c:pt>
                <c:pt idx="431">
                  <c:v>7704</c:v>
                </c:pt>
                <c:pt idx="432">
                  <c:v>8523</c:v>
                </c:pt>
                <c:pt idx="433">
                  <c:v>10101</c:v>
                </c:pt>
                <c:pt idx="434">
                  <c:v>10052.916894714201</c:v>
                </c:pt>
                <c:pt idx="435">
                  <c:v>11447</c:v>
                </c:pt>
                <c:pt idx="436">
                  <c:v>1856</c:v>
                </c:pt>
                <c:pt idx="437">
                  <c:v>2013</c:v>
                </c:pt>
                <c:pt idx="438">
                  <c:v>2969</c:v>
                </c:pt>
                <c:pt idx="439">
                  <c:v>2028</c:v>
                </c:pt>
                <c:pt idx="440">
                  <c:v>8062</c:v>
                </c:pt>
                <c:pt idx="441">
                  <c:v>2724</c:v>
                </c:pt>
                <c:pt idx="442">
                  <c:v>2565</c:v>
                </c:pt>
                <c:pt idx="443">
                  <c:v>1755</c:v>
                </c:pt>
                <c:pt idx="444">
                  <c:v>9415</c:v>
                </c:pt>
                <c:pt idx="445">
                  <c:v>5529</c:v>
                </c:pt>
                <c:pt idx="446">
                  <c:v>6965</c:v>
                </c:pt>
                <c:pt idx="447">
                  <c:v>9033</c:v>
                </c:pt>
                <c:pt idx="448">
                  <c:v>8435</c:v>
                </c:pt>
                <c:pt idx="449">
                  <c:v>4155</c:v>
                </c:pt>
                <c:pt idx="450">
                  <c:v>8660</c:v>
                </c:pt>
                <c:pt idx="451">
                  <c:v>12936</c:v>
                </c:pt>
                <c:pt idx="452">
                  <c:v>11042</c:v>
                </c:pt>
                <c:pt idx="453">
                  <c:v>5464</c:v>
                </c:pt>
                <c:pt idx="454">
                  <c:v>14476</c:v>
                </c:pt>
                <c:pt idx="455">
                  <c:v>5910</c:v>
                </c:pt>
                <c:pt idx="456">
                  <c:v>11286</c:v>
                </c:pt>
                <c:pt idx="457">
                  <c:v>9346</c:v>
                </c:pt>
                <c:pt idx="458">
                  <c:v>12544</c:v>
                </c:pt>
                <c:pt idx="459">
                  <c:v>6154</c:v>
                </c:pt>
                <c:pt idx="460">
                  <c:v>6670</c:v>
                </c:pt>
                <c:pt idx="461">
                  <c:v>13275</c:v>
                </c:pt>
                <c:pt idx="462">
                  <c:v>12405</c:v>
                </c:pt>
                <c:pt idx="463">
                  <c:v>13878</c:v>
                </c:pt>
                <c:pt idx="464">
                  <c:v>7014.4584473571203</c:v>
                </c:pt>
                <c:pt idx="465">
                  <c:v>13494</c:v>
                </c:pt>
                <c:pt idx="466">
                  <c:v>7547</c:v>
                </c:pt>
                <c:pt idx="467">
                  <c:v>9022</c:v>
                </c:pt>
                <c:pt idx="468">
                  <c:v>11581</c:v>
                </c:pt>
                <c:pt idx="469">
                  <c:v>17240</c:v>
                </c:pt>
                <c:pt idx="470">
                  <c:v>9769</c:v>
                </c:pt>
                <c:pt idx="471">
                  <c:v>9387</c:v>
                </c:pt>
                <c:pt idx="472">
                  <c:v>14515</c:v>
                </c:pt>
                <c:pt idx="473">
                  <c:v>7989</c:v>
                </c:pt>
                <c:pt idx="474">
                  <c:v>6901</c:v>
                </c:pt>
                <c:pt idx="475">
                  <c:v>13246</c:v>
                </c:pt>
                <c:pt idx="476">
                  <c:v>13644</c:v>
                </c:pt>
                <c:pt idx="477">
                  <c:v>7552</c:v>
                </c:pt>
                <c:pt idx="478">
                  <c:v>9466</c:v>
                </c:pt>
                <c:pt idx="479">
                  <c:v>17519</c:v>
                </c:pt>
                <c:pt idx="480">
                  <c:v>9003</c:v>
                </c:pt>
                <c:pt idx="481">
                  <c:v>6527</c:v>
                </c:pt>
                <c:pt idx="482">
                  <c:v>14522</c:v>
                </c:pt>
                <c:pt idx="483">
                  <c:v>15225</c:v>
                </c:pt>
                <c:pt idx="484">
                  <c:v>13007</c:v>
                </c:pt>
                <c:pt idx="485">
                  <c:v>11197</c:v>
                </c:pt>
                <c:pt idx="486">
                  <c:v>9874</c:v>
                </c:pt>
                <c:pt idx="487">
                  <c:v>11322</c:v>
                </c:pt>
                <c:pt idx="488">
                  <c:v>8638</c:v>
                </c:pt>
                <c:pt idx="489">
                  <c:v>10921</c:v>
                </c:pt>
                <c:pt idx="490">
                  <c:v>14722</c:v>
                </c:pt>
                <c:pt idx="491">
                  <c:v>10401</c:v>
                </c:pt>
                <c:pt idx="492">
                  <c:v>6788</c:v>
                </c:pt>
                <c:pt idx="493">
                  <c:v>10603</c:v>
                </c:pt>
                <c:pt idx="494">
                  <c:v>8406</c:v>
                </c:pt>
                <c:pt idx="495">
                  <c:v>5296</c:v>
                </c:pt>
                <c:pt idx="496">
                  <c:v>9400</c:v>
                </c:pt>
                <c:pt idx="497">
                  <c:v>3586</c:v>
                </c:pt>
                <c:pt idx="498">
                  <c:v>5488</c:v>
                </c:pt>
                <c:pt idx="499">
                  <c:v>2786</c:v>
                </c:pt>
                <c:pt idx="500">
                  <c:v>10481</c:v>
                </c:pt>
                <c:pt idx="501">
                  <c:v>6653</c:v>
                </c:pt>
                <c:pt idx="502">
                  <c:v>2586</c:v>
                </c:pt>
                <c:pt idx="503">
                  <c:v>8687</c:v>
                </c:pt>
                <c:pt idx="504">
                  <c:v>6535</c:v>
                </c:pt>
                <c:pt idx="505">
                  <c:v>5464</c:v>
                </c:pt>
                <c:pt idx="506">
                  <c:v>10197</c:v>
                </c:pt>
                <c:pt idx="507">
                  <c:v>12200</c:v>
                </c:pt>
                <c:pt idx="508">
                  <c:v>6649</c:v>
                </c:pt>
                <c:pt idx="509">
                  <c:v>12717</c:v>
                </c:pt>
                <c:pt idx="510">
                  <c:v>11904</c:v>
                </c:pt>
                <c:pt idx="511">
                  <c:v>11714</c:v>
                </c:pt>
                <c:pt idx="512">
                  <c:v>6930</c:v>
                </c:pt>
                <c:pt idx="513">
                  <c:v>11959</c:v>
                </c:pt>
                <c:pt idx="514">
                  <c:v>8370</c:v>
                </c:pt>
                <c:pt idx="515">
                  <c:v>9716</c:v>
                </c:pt>
                <c:pt idx="516">
                  <c:v>6820</c:v>
                </c:pt>
                <c:pt idx="517">
                  <c:v>8967.9168947142407</c:v>
                </c:pt>
                <c:pt idx="518">
                  <c:v>12472</c:v>
                </c:pt>
                <c:pt idx="519">
                  <c:v>8626</c:v>
                </c:pt>
                <c:pt idx="520">
                  <c:v>7503</c:v>
                </c:pt>
                <c:pt idx="521">
                  <c:v>11977</c:v>
                </c:pt>
                <c:pt idx="522">
                  <c:v>9251</c:v>
                </c:pt>
                <c:pt idx="523">
                  <c:v>6475</c:v>
                </c:pt>
                <c:pt idx="524">
                  <c:v>14734</c:v>
                </c:pt>
                <c:pt idx="525">
                  <c:v>12833</c:v>
                </c:pt>
                <c:pt idx="526">
                  <c:v>6016</c:v>
                </c:pt>
                <c:pt idx="527">
                  <c:v>9284</c:v>
                </c:pt>
                <c:pt idx="528">
                  <c:v>11478</c:v>
                </c:pt>
                <c:pt idx="529">
                  <c:v>6709</c:v>
                </c:pt>
                <c:pt idx="530">
                  <c:v>8703</c:v>
                </c:pt>
                <c:pt idx="531">
                  <c:v>11298</c:v>
                </c:pt>
                <c:pt idx="532">
                  <c:v>11858</c:v>
                </c:pt>
                <c:pt idx="533">
                  <c:v>11307</c:v>
                </c:pt>
                <c:pt idx="534">
                  <c:v>6341</c:v>
                </c:pt>
                <c:pt idx="535">
                  <c:v>9265</c:v>
                </c:pt>
                <c:pt idx="536">
                  <c:v>6508</c:v>
                </c:pt>
                <c:pt idx="537">
                  <c:v>8781</c:v>
                </c:pt>
                <c:pt idx="538">
                  <c:v>7871</c:v>
                </c:pt>
                <c:pt idx="539">
                  <c:v>14593</c:v>
                </c:pt>
                <c:pt idx="540">
                  <c:v>9732</c:v>
                </c:pt>
                <c:pt idx="541">
                  <c:v>7921</c:v>
                </c:pt>
                <c:pt idx="542">
                  <c:v>8992</c:v>
                </c:pt>
                <c:pt idx="543">
                  <c:v>7566</c:v>
                </c:pt>
                <c:pt idx="544">
                  <c:v>7246</c:v>
                </c:pt>
                <c:pt idx="545">
                  <c:v>10537.458447357099</c:v>
                </c:pt>
                <c:pt idx="546">
                  <c:v>10681</c:v>
                </c:pt>
                <c:pt idx="547">
                  <c:v>11589</c:v>
                </c:pt>
                <c:pt idx="548">
                  <c:v>10012</c:v>
                </c:pt>
                <c:pt idx="549">
                  <c:v>10094</c:v>
                </c:pt>
                <c:pt idx="550">
                  <c:v>12687</c:v>
                </c:pt>
                <c:pt idx="551">
                  <c:v>10911</c:v>
                </c:pt>
                <c:pt idx="552">
                  <c:v>12417</c:v>
                </c:pt>
                <c:pt idx="553">
                  <c:v>12828</c:v>
                </c:pt>
                <c:pt idx="554">
                  <c:v>10652</c:v>
                </c:pt>
                <c:pt idx="555">
                  <c:v>10124</c:v>
                </c:pt>
                <c:pt idx="556">
                  <c:v>14271</c:v>
                </c:pt>
                <c:pt idx="557">
                  <c:v>9402</c:v>
                </c:pt>
                <c:pt idx="558">
                  <c:v>8971</c:v>
                </c:pt>
                <c:pt idx="559">
                  <c:v>10163</c:v>
                </c:pt>
                <c:pt idx="560">
                  <c:v>7932</c:v>
                </c:pt>
                <c:pt idx="561">
                  <c:v>3896</c:v>
                </c:pt>
                <c:pt idx="562">
                  <c:v>6819</c:v>
                </c:pt>
                <c:pt idx="563">
                  <c:v>8390</c:v>
                </c:pt>
                <c:pt idx="564">
                  <c:v>7002</c:v>
                </c:pt>
                <c:pt idx="565">
                  <c:v>7410</c:v>
                </c:pt>
                <c:pt idx="566">
                  <c:v>8302</c:v>
                </c:pt>
                <c:pt idx="567">
                  <c:v>8365</c:v>
                </c:pt>
                <c:pt idx="568">
                  <c:v>7536</c:v>
                </c:pt>
                <c:pt idx="569">
                  <c:v>7149</c:v>
                </c:pt>
                <c:pt idx="570">
                  <c:v>7592</c:v>
                </c:pt>
                <c:pt idx="571">
                  <c:v>7352</c:v>
                </c:pt>
                <c:pt idx="572">
                  <c:v>8186</c:v>
                </c:pt>
                <c:pt idx="573">
                  <c:v>9251</c:v>
                </c:pt>
                <c:pt idx="574">
                  <c:v>7231</c:v>
                </c:pt>
                <c:pt idx="575">
                  <c:v>7068.9168947142398</c:v>
                </c:pt>
                <c:pt idx="576">
                  <c:v>6436</c:v>
                </c:pt>
                <c:pt idx="577">
                  <c:v>8585</c:v>
                </c:pt>
                <c:pt idx="578">
                  <c:v>4978</c:v>
                </c:pt>
                <c:pt idx="579">
                  <c:v>8280</c:v>
                </c:pt>
                <c:pt idx="580">
                  <c:v>9260</c:v>
                </c:pt>
                <c:pt idx="581">
                  <c:v>7676</c:v>
                </c:pt>
                <c:pt idx="582">
                  <c:v>5457</c:v>
                </c:pt>
                <c:pt idx="583">
                  <c:v>9189</c:v>
                </c:pt>
                <c:pt idx="584">
                  <c:v>4886</c:v>
                </c:pt>
                <c:pt idx="585">
                  <c:v>6325</c:v>
                </c:pt>
                <c:pt idx="586">
                  <c:v>8344</c:v>
                </c:pt>
                <c:pt idx="587">
                  <c:v>6731</c:v>
                </c:pt>
                <c:pt idx="588">
                  <c:v>6243</c:v>
                </c:pt>
                <c:pt idx="589">
                  <c:v>8385</c:v>
                </c:pt>
                <c:pt idx="590">
                  <c:v>5963</c:v>
                </c:pt>
                <c:pt idx="591">
                  <c:v>5802</c:v>
                </c:pt>
                <c:pt idx="592">
                  <c:v>6278</c:v>
                </c:pt>
                <c:pt idx="593">
                  <c:v>7588</c:v>
                </c:pt>
                <c:pt idx="594">
                  <c:v>5091</c:v>
                </c:pt>
                <c:pt idx="595">
                  <c:v>3803</c:v>
                </c:pt>
                <c:pt idx="596">
                  <c:v>3926</c:v>
                </c:pt>
                <c:pt idx="597">
                  <c:v>4416.4584473571203</c:v>
                </c:pt>
                <c:pt idx="598">
                  <c:v>7118</c:v>
                </c:pt>
                <c:pt idx="599">
                  <c:v>2215</c:v>
                </c:pt>
                <c:pt idx="600">
                  <c:v>2357</c:v>
                </c:pt>
                <c:pt idx="601">
                  <c:v>1980</c:v>
                </c:pt>
                <c:pt idx="602">
                  <c:v>1902</c:v>
                </c:pt>
                <c:pt idx="603">
                  <c:v>1905</c:v>
                </c:pt>
                <c:pt idx="604">
                  <c:v>1880</c:v>
                </c:pt>
                <c:pt idx="605">
                  <c:v>1844</c:v>
                </c:pt>
                <c:pt idx="606">
                  <c:v>1789</c:v>
                </c:pt>
                <c:pt idx="607">
                  <c:v>1641</c:v>
                </c:pt>
                <c:pt idx="608">
                  <c:v>1691</c:v>
                </c:pt>
                <c:pt idx="609">
                  <c:v>1688</c:v>
                </c:pt>
                <c:pt idx="610">
                  <c:v>1710</c:v>
                </c:pt>
                <c:pt idx="611">
                  <c:v>1719</c:v>
                </c:pt>
                <c:pt idx="612">
                  <c:v>1697</c:v>
                </c:pt>
                <c:pt idx="613">
                  <c:v>1626</c:v>
                </c:pt>
                <c:pt idx="614">
                  <c:v>1577</c:v>
                </c:pt>
                <c:pt idx="615">
                  <c:v>1614</c:v>
                </c:pt>
                <c:pt idx="616">
                  <c:v>1485</c:v>
                </c:pt>
                <c:pt idx="617">
                  <c:v>1523</c:v>
                </c:pt>
                <c:pt idx="618">
                  <c:v>1436</c:v>
                </c:pt>
                <c:pt idx="619">
                  <c:v>1533</c:v>
                </c:pt>
                <c:pt idx="620">
                  <c:v>1539</c:v>
                </c:pt>
                <c:pt idx="621">
                  <c:v>1631</c:v>
                </c:pt>
                <c:pt idx="622">
                  <c:v>1599</c:v>
                </c:pt>
                <c:pt idx="623">
                  <c:v>1619</c:v>
                </c:pt>
                <c:pt idx="624">
                  <c:v>12123.458447357099</c:v>
                </c:pt>
                <c:pt idx="625">
                  <c:v>10183</c:v>
                </c:pt>
                <c:pt idx="626">
                  <c:v>6648</c:v>
                </c:pt>
                <c:pt idx="627">
                  <c:v>10213</c:v>
                </c:pt>
                <c:pt idx="628">
                  <c:v>9408</c:v>
                </c:pt>
                <c:pt idx="629">
                  <c:v>6943</c:v>
                </c:pt>
                <c:pt idx="630">
                  <c:v>13400</c:v>
                </c:pt>
                <c:pt idx="631">
                  <c:v>5976</c:v>
                </c:pt>
                <c:pt idx="632">
                  <c:v>9559</c:v>
                </c:pt>
                <c:pt idx="633">
                  <c:v>7728</c:v>
                </c:pt>
                <c:pt idx="634">
                  <c:v>10281</c:v>
                </c:pt>
                <c:pt idx="635">
                  <c:v>7644</c:v>
                </c:pt>
                <c:pt idx="636">
                  <c:v>8738</c:v>
                </c:pt>
                <c:pt idx="637">
                  <c:v>11807</c:v>
                </c:pt>
                <c:pt idx="638">
                  <c:v>6538</c:v>
                </c:pt>
                <c:pt idx="639">
                  <c:v>10322</c:v>
                </c:pt>
                <c:pt idx="640">
                  <c:v>8249</c:v>
                </c:pt>
                <c:pt idx="641">
                  <c:v>9371</c:v>
                </c:pt>
                <c:pt idx="642">
                  <c:v>7991</c:v>
                </c:pt>
                <c:pt idx="643">
                  <c:v>12367</c:v>
                </c:pt>
                <c:pt idx="644">
                  <c:v>12477</c:v>
                </c:pt>
                <c:pt idx="645">
                  <c:v>8347</c:v>
                </c:pt>
                <c:pt idx="646">
                  <c:v>10227</c:v>
                </c:pt>
                <c:pt idx="647">
                  <c:v>7920</c:v>
                </c:pt>
                <c:pt idx="648">
                  <c:v>10548</c:v>
                </c:pt>
                <c:pt idx="649">
                  <c:v>8485</c:v>
                </c:pt>
                <c:pt idx="650">
                  <c:v>10890</c:v>
                </c:pt>
                <c:pt idx="651">
                  <c:v>12688</c:v>
                </c:pt>
                <c:pt idx="652">
                  <c:v>11242</c:v>
                </c:pt>
                <c:pt idx="653">
                  <c:v>10677</c:v>
                </c:pt>
                <c:pt idx="654">
                  <c:v>7415</c:v>
                </c:pt>
                <c:pt idx="655">
                  <c:v>10808</c:v>
                </c:pt>
                <c:pt idx="656">
                  <c:v>9060</c:v>
                </c:pt>
                <c:pt idx="657">
                  <c:v>9432</c:v>
                </c:pt>
                <c:pt idx="658">
                  <c:v>12573</c:v>
                </c:pt>
                <c:pt idx="659">
                  <c:v>6071</c:v>
                </c:pt>
                <c:pt idx="660">
                  <c:v>9562</c:v>
                </c:pt>
                <c:pt idx="661">
                  <c:v>9476</c:v>
                </c:pt>
                <c:pt idx="662">
                  <c:v>11650</c:v>
                </c:pt>
                <c:pt idx="663">
                  <c:v>11652</c:v>
                </c:pt>
                <c:pt idx="664">
                  <c:v>12046</c:v>
                </c:pt>
                <c:pt idx="665">
                  <c:v>11373</c:v>
                </c:pt>
                <c:pt idx="666">
                  <c:v>7171</c:v>
                </c:pt>
                <c:pt idx="667">
                  <c:v>9483</c:v>
                </c:pt>
                <c:pt idx="668">
                  <c:v>9939</c:v>
                </c:pt>
                <c:pt idx="669">
                  <c:v>9984</c:v>
                </c:pt>
                <c:pt idx="670">
                  <c:v>8438</c:v>
                </c:pt>
                <c:pt idx="671">
                  <c:v>9639</c:v>
                </c:pt>
                <c:pt idx="672">
                  <c:v>12146</c:v>
                </c:pt>
                <c:pt idx="673">
                  <c:v>4600</c:v>
                </c:pt>
                <c:pt idx="674">
                  <c:v>10475</c:v>
                </c:pt>
                <c:pt idx="675">
                  <c:v>11331</c:v>
                </c:pt>
                <c:pt idx="676">
                  <c:v>8487</c:v>
                </c:pt>
                <c:pt idx="677">
                  <c:v>10587</c:v>
                </c:pt>
                <c:pt idx="678">
                  <c:v>10284</c:v>
                </c:pt>
                <c:pt idx="679">
                  <c:v>13710.7132363561</c:v>
                </c:pt>
                <c:pt idx="680">
                  <c:v>2013</c:v>
                </c:pt>
                <c:pt idx="681">
                  <c:v>1967</c:v>
                </c:pt>
                <c:pt idx="682">
                  <c:v>5090</c:v>
                </c:pt>
                <c:pt idx="683">
                  <c:v>4015</c:v>
                </c:pt>
                <c:pt idx="684">
                  <c:v>2619</c:v>
                </c:pt>
                <c:pt idx="685">
                  <c:v>10483</c:v>
                </c:pt>
                <c:pt idx="686">
                  <c:v>1939</c:v>
                </c:pt>
                <c:pt idx="687">
                  <c:v>2824</c:v>
                </c:pt>
                <c:pt idx="688">
                  <c:v>1892</c:v>
                </c:pt>
                <c:pt idx="689">
                  <c:v>4106</c:v>
                </c:pt>
                <c:pt idx="690">
                  <c:v>8362</c:v>
                </c:pt>
                <c:pt idx="691">
                  <c:v>6734</c:v>
                </c:pt>
                <c:pt idx="692">
                  <c:v>10421</c:v>
                </c:pt>
                <c:pt idx="693">
                  <c:v>6069</c:v>
                </c:pt>
                <c:pt idx="694">
                  <c:v>14348</c:v>
                </c:pt>
                <c:pt idx="695">
                  <c:v>10323.7506841427</c:v>
                </c:pt>
                <c:pt idx="696">
                  <c:v>14651</c:v>
                </c:pt>
                <c:pt idx="697">
                  <c:v>9442.9168947142407</c:v>
                </c:pt>
                <c:pt idx="698">
                  <c:v>6315</c:v>
                </c:pt>
                <c:pt idx="699">
                  <c:v>9929</c:v>
                </c:pt>
                <c:pt idx="700">
                  <c:v>15635</c:v>
                </c:pt>
                <c:pt idx="701">
                  <c:v>8945</c:v>
                </c:pt>
                <c:pt idx="702">
                  <c:v>10590</c:v>
                </c:pt>
                <c:pt idx="703">
                  <c:v>11204</c:v>
                </c:pt>
                <c:pt idx="704">
                  <c:v>8704</c:v>
                </c:pt>
                <c:pt idx="705">
                  <c:v>7732</c:v>
                </c:pt>
                <c:pt idx="706">
                  <c:v>10396</c:v>
                </c:pt>
                <c:pt idx="707">
                  <c:v>8320</c:v>
                </c:pt>
                <c:pt idx="708">
                  <c:v>10278.458447357099</c:v>
                </c:pt>
                <c:pt idx="709">
                  <c:v>13378</c:v>
                </c:pt>
                <c:pt idx="710">
                  <c:v>10471</c:v>
                </c:pt>
                <c:pt idx="711">
                  <c:v>10002</c:v>
                </c:pt>
                <c:pt idx="712">
                  <c:v>12440</c:v>
                </c:pt>
                <c:pt idx="713">
                  <c:v>11361</c:v>
                </c:pt>
                <c:pt idx="714">
                  <c:v>12386</c:v>
                </c:pt>
                <c:pt idx="715">
                  <c:v>11474</c:v>
                </c:pt>
                <c:pt idx="716">
                  <c:v>9013</c:v>
                </c:pt>
                <c:pt idx="717">
                  <c:v>11343</c:v>
                </c:pt>
                <c:pt idx="718">
                  <c:v>9664</c:v>
                </c:pt>
                <c:pt idx="719">
                  <c:v>11314</c:v>
                </c:pt>
                <c:pt idx="720">
                  <c:v>9852</c:v>
                </c:pt>
                <c:pt idx="721">
                  <c:v>9048</c:v>
                </c:pt>
                <c:pt idx="722">
                  <c:v>13627</c:v>
                </c:pt>
                <c:pt idx="723">
                  <c:v>13256</c:v>
                </c:pt>
                <c:pt idx="724">
                  <c:v>12886</c:v>
                </c:pt>
                <c:pt idx="725">
                  <c:v>11341.091314998401</c:v>
                </c:pt>
                <c:pt idx="726">
                  <c:v>7979</c:v>
                </c:pt>
                <c:pt idx="727">
                  <c:v>12154</c:v>
                </c:pt>
                <c:pt idx="728">
                  <c:v>9271</c:v>
                </c:pt>
                <c:pt idx="729">
                  <c:v>5415</c:v>
                </c:pt>
                <c:pt idx="730">
                  <c:v>9668</c:v>
                </c:pt>
                <c:pt idx="731">
                  <c:v>11334</c:v>
                </c:pt>
                <c:pt idx="732">
                  <c:v>10813</c:v>
                </c:pt>
                <c:pt idx="733">
                  <c:v>11293</c:v>
                </c:pt>
                <c:pt idx="734">
                  <c:v>11773</c:v>
                </c:pt>
                <c:pt idx="735">
                  <c:v>12825.458447357099</c:v>
                </c:pt>
                <c:pt idx="736">
                  <c:v>14816</c:v>
                </c:pt>
                <c:pt idx="737">
                  <c:v>10433</c:v>
                </c:pt>
                <c:pt idx="738">
                  <c:v>8326</c:v>
                </c:pt>
                <c:pt idx="739">
                  <c:v>9981</c:v>
                </c:pt>
                <c:pt idx="740">
                  <c:v>3598</c:v>
                </c:pt>
                <c:pt idx="741">
                  <c:v>7796</c:v>
                </c:pt>
                <c:pt idx="742">
                  <c:v>12209</c:v>
                </c:pt>
                <c:pt idx="743">
                  <c:v>5291</c:v>
                </c:pt>
                <c:pt idx="744">
                  <c:v>2480</c:v>
                </c:pt>
                <c:pt idx="745">
                  <c:v>7145</c:v>
                </c:pt>
                <c:pt idx="746">
                  <c:v>11860</c:v>
                </c:pt>
                <c:pt idx="747">
                  <c:v>2803</c:v>
                </c:pt>
                <c:pt idx="748">
                  <c:v>11841</c:v>
                </c:pt>
                <c:pt idx="749">
                  <c:v>10439</c:v>
                </c:pt>
                <c:pt idx="750">
                  <c:v>3245</c:v>
                </c:pt>
                <c:pt idx="751">
                  <c:v>8650</c:v>
                </c:pt>
                <c:pt idx="752">
                  <c:v>12462</c:v>
                </c:pt>
                <c:pt idx="753">
                  <c:v>9979</c:v>
                </c:pt>
                <c:pt idx="754">
                  <c:v>10075</c:v>
                </c:pt>
                <c:pt idx="755">
                  <c:v>9285</c:v>
                </c:pt>
                <c:pt idx="756">
                  <c:v>12539</c:v>
                </c:pt>
                <c:pt idx="757">
                  <c:v>5887</c:v>
                </c:pt>
                <c:pt idx="758">
                  <c:v>12147</c:v>
                </c:pt>
                <c:pt idx="759">
                  <c:v>16194</c:v>
                </c:pt>
                <c:pt idx="760">
                  <c:v>10307.458447357099</c:v>
                </c:pt>
                <c:pt idx="761">
                  <c:v>9561</c:v>
                </c:pt>
                <c:pt idx="762">
                  <c:v>15220</c:v>
                </c:pt>
                <c:pt idx="763">
                  <c:v>15322</c:v>
                </c:pt>
                <c:pt idx="764">
                  <c:v>12727</c:v>
                </c:pt>
                <c:pt idx="765">
                  <c:v>10279</c:v>
                </c:pt>
                <c:pt idx="766">
                  <c:v>13727</c:v>
                </c:pt>
                <c:pt idx="767">
                  <c:v>9830</c:v>
                </c:pt>
                <c:pt idx="768">
                  <c:v>8246</c:v>
                </c:pt>
                <c:pt idx="769">
                  <c:v>12146</c:v>
                </c:pt>
                <c:pt idx="770">
                  <c:v>8322</c:v>
                </c:pt>
                <c:pt idx="771">
                  <c:v>11213</c:v>
                </c:pt>
                <c:pt idx="772">
                  <c:v>9821</c:v>
                </c:pt>
                <c:pt idx="773">
                  <c:v>6608</c:v>
                </c:pt>
                <c:pt idx="774">
                  <c:v>14285</c:v>
                </c:pt>
                <c:pt idx="775">
                  <c:v>8996</c:v>
                </c:pt>
                <c:pt idx="776">
                  <c:v>12147</c:v>
                </c:pt>
                <c:pt idx="777">
                  <c:v>15309</c:v>
                </c:pt>
                <c:pt idx="778">
                  <c:v>7739.4209995705696</c:v>
                </c:pt>
                <c:pt idx="779">
                  <c:v>10915</c:v>
                </c:pt>
                <c:pt idx="780">
                  <c:v>14984</c:v>
                </c:pt>
                <c:pt idx="781">
                  <c:v>15960</c:v>
                </c:pt>
                <c:pt idx="782">
                  <c:v>12987</c:v>
                </c:pt>
                <c:pt idx="783">
                  <c:v>11716</c:v>
                </c:pt>
                <c:pt idx="784">
                  <c:v>17873</c:v>
                </c:pt>
                <c:pt idx="785">
                  <c:v>15174</c:v>
                </c:pt>
                <c:pt idx="786">
                  <c:v>9375</c:v>
                </c:pt>
                <c:pt idx="787">
                  <c:v>12339</c:v>
                </c:pt>
                <c:pt idx="788">
                  <c:v>12195</c:v>
                </c:pt>
                <c:pt idx="789">
                  <c:v>17724</c:v>
                </c:pt>
                <c:pt idx="790">
                  <c:v>11554</c:v>
                </c:pt>
                <c:pt idx="791">
                  <c:v>18521.916894714199</c:v>
                </c:pt>
                <c:pt idx="792">
                  <c:v>5234</c:v>
                </c:pt>
                <c:pt idx="793">
                  <c:v>7037</c:v>
                </c:pt>
                <c:pt idx="794">
                  <c:v>4080.0027365708902</c:v>
                </c:pt>
                <c:pt idx="795">
                  <c:v>5471</c:v>
                </c:pt>
                <c:pt idx="796">
                  <c:v>1796</c:v>
                </c:pt>
                <c:pt idx="797">
                  <c:v>8768</c:v>
                </c:pt>
                <c:pt idx="798">
                  <c:v>3983</c:v>
                </c:pt>
                <c:pt idx="799">
                  <c:v>7133</c:v>
                </c:pt>
                <c:pt idx="800">
                  <c:v>12471</c:v>
                </c:pt>
                <c:pt idx="801">
                  <c:v>14512</c:v>
                </c:pt>
                <c:pt idx="802">
                  <c:v>7359</c:v>
                </c:pt>
                <c:pt idx="803">
                  <c:v>6841</c:v>
                </c:pt>
                <c:pt idx="804">
                  <c:v>14831</c:v>
                </c:pt>
                <c:pt idx="805">
                  <c:v>8006</c:v>
                </c:pt>
                <c:pt idx="806">
                  <c:v>8840.4584473571194</c:v>
                </c:pt>
                <c:pt idx="807">
                  <c:v>6684</c:v>
                </c:pt>
                <c:pt idx="808">
                  <c:v>13024</c:v>
                </c:pt>
                <c:pt idx="809">
                  <c:v>8393</c:v>
                </c:pt>
                <c:pt idx="810">
                  <c:v>9094</c:v>
                </c:pt>
                <c:pt idx="811">
                  <c:v>12056</c:v>
                </c:pt>
                <c:pt idx="812">
                  <c:v>12113</c:v>
                </c:pt>
                <c:pt idx="813">
                  <c:v>12691</c:v>
                </c:pt>
                <c:pt idx="814">
                  <c:v>10336</c:v>
                </c:pt>
                <c:pt idx="815">
                  <c:v>11610</c:v>
                </c:pt>
                <c:pt idx="816">
                  <c:v>10737</c:v>
                </c:pt>
                <c:pt idx="817">
                  <c:v>13655</c:v>
                </c:pt>
                <c:pt idx="818">
                  <c:v>10466</c:v>
                </c:pt>
                <c:pt idx="819">
                  <c:v>18036</c:v>
                </c:pt>
                <c:pt idx="820">
                  <c:v>8353</c:v>
                </c:pt>
                <c:pt idx="821">
                  <c:v>9279.4584473571194</c:v>
                </c:pt>
                <c:pt idx="822">
                  <c:v>12320</c:v>
                </c:pt>
                <c:pt idx="823">
                  <c:v>12101</c:v>
                </c:pt>
                <c:pt idx="824">
                  <c:v>9458</c:v>
                </c:pt>
                <c:pt idx="825">
                  <c:v>10618</c:v>
                </c:pt>
                <c:pt idx="826">
                  <c:v>10266</c:v>
                </c:pt>
                <c:pt idx="827">
                  <c:v>9015</c:v>
                </c:pt>
                <c:pt idx="828">
                  <c:v>5999</c:v>
                </c:pt>
                <c:pt idx="829">
                  <c:v>10149</c:v>
                </c:pt>
                <c:pt idx="830">
                  <c:v>10287</c:v>
                </c:pt>
                <c:pt idx="831">
                  <c:v>8596</c:v>
                </c:pt>
                <c:pt idx="832">
                  <c:v>9947</c:v>
                </c:pt>
                <c:pt idx="833">
                  <c:v>12225</c:v>
                </c:pt>
                <c:pt idx="834">
                  <c:v>9502</c:v>
                </c:pt>
                <c:pt idx="835">
                  <c:v>9901</c:v>
                </c:pt>
                <c:pt idx="836">
                  <c:v>12958</c:v>
                </c:pt>
                <c:pt idx="837">
                  <c:v>7309</c:v>
                </c:pt>
                <c:pt idx="838">
                  <c:v>13500</c:v>
                </c:pt>
                <c:pt idx="839">
                  <c:v>8556</c:v>
                </c:pt>
                <c:pt idx="840">
                  <c:v>16251</c:v>
                </c:pt>
                <c:pt idx="841">
                  <c:v>6503</c:v>
                </c:pt>
                <c:pt idx="842">
                  <c:v>10141</c:v>
                </c:pt>
                <c:pt idx="843">
                  <c:v>9121</c:v>
                </c:pt>
                <c:pt idx="844">
                  <c:v>7968</c:v>
                </c:pt>
                <c:pt idx="845">
                  <c:v>13482</c:v>
                </c:pt>
                <c:pt idx="846">
                  <c:v>13828</c:v>
                </c:pt>
                <c:pt idx="847">
                  <c:v>18233</c:v>
                </c:pt>
                <c:pt idx="848">
                  <c:v>12470</c:v>
                </c:pt>
                <c:pt idx="849">
                  <c:v>6221.9168947142398</c:v>
                </c:pt>
                <c:pt idx="850">
                  <c:v>9478</c:v>
                </c:pt>
                <c:pt idx="851">
                  <c:v>5278</c:v>
                </c:pt>
                <c:pt idx="852">
                  <c:v>9809</c:v>
                </c:pt>
                <c:pt idx="853">
                  <c:v>7655</c:v>
                </c:pt>
                <c:pt idx="854">
                  <c:v>10699</c:v>
                </c:pt>
                <c:pt idx="855">
                  <c:v>8088</c:v>
                </c:pt>
                <c:pt idx="856">
                  <c:v>10476</c:v>
                </c:pt>
                <c:pt idx="857">
                  <c:v>7380</c:v>
                </c:pt>
                <c:pt idx="858">
                  <c:v>13265</c:v>
                </c:pt>
                <c:pt idx="859">
                  <c:v>5511</c:v>
                </c:pt>
                <c:pt idx="860">
                  <c:v>9677</c:v>
                </c:pt>
                <c:pt idx="861">
                  <c:v>13225</c:v>
                </c:pt>
                <c:pt idx="862">
                  <c:v>10561</c:v>
                </c:pt>
                <c:pt idx="863">
                  <c:v>7021</c:v>
                </c:pt>
                <c:pt idx="864">
                  <c:v>11469</c:v>
                </c:pt>
                <c:pt idx="865">
                  <c:v>9372</c:v>
                </c:pt>
                <c:pt idx="866">
                  <c:v>15305</c:v>
                </c:pt>
                <c:pt idx="867">
                  <c:v>11709</c:v>
                </c:pt>
                <c:pt idx="868">
                  <c:v>9760</c:v>
                </c:pt>
                <c:pt idx="869">
                  <c:v>7226</c:v>
                </c:pt>
                <c:pt idx="870">
                  <c:v>11374</c:v>
                </c:pt>
                <c:pt idx="871">
                  <c:v>10166</c:v>
                </c:pt>
                <c:pt idx="872">
                  <c:v>9058</c:v>
                </c:pt>
                <c:pt idx="873">
                  <c:v>7992</c:v>
                </c:pt>
                <c:pt idx="874">
                  <c:v>15426</c:v>
                </c:pt>
                <c:pt idx="875">
                  <c:v>6605</c:v>
                </c:pt>
                <c:pt idx="876">
                  <c:v>8698.4584473571194</c:v>
                </c:pt>
                <c:pt idx="877">
                  <c:v>11009</c:v>
                </c:pt>
                <c:pt idx="878">
                  <c:v>11335</c:v>
                </c:pt>
                <c:pt idx="879">
                  <c:v>7127</c:v>
                </c:pt>
                <c:pt idx="880">
                  <c:v>11499</c:v>
                </c:pt>
                <c:pt idx="881">
                  <c:v>12195</c:v>
                </c:pt>
                <c:pt idx="882">
                  <c:v>12265</c:v>
                </c:pt>
                <c:pt idx="883">
                  <c:v>7168</c:v>
                </c:pt>
                <c:pt idx="884">
                  <c:v>8971</c:v>
                </c:pt>
                <c:pt idx="885">
                  <c:v>10981</c:v>
                </c:pt>
                <c:pt idx="886">
                  <c:v>9470</c:v>
                </c:pt>
                <c:pt idx="887">
                  <c:v>12563</c:v>
                </c:pt>
                <c:pt idx="888">
                  <c:v>8078</c:v>
                </c:pt>
                <c:pt idx="889">
                  <c:v>12579</c:v>
                </c:pt>
                <c:pt idx="890">
                  <c:v>10256</c:v>
                </c:pt>
                <c:pt idx="891">
                  <c:v>9930</c:v>
                </c:pt>
                <c:pt idx="892">
                  <c:v>10119.3753420713</c:v>
                </c:pt>
                <c:pt idx="893">
                  <c:v>11076</c:v>
                </c:pt>
                <c:pt idx="894">
                  <c:v>9049</c:v>
                </c:pt>
                <c:pt idx="895">
                  <c:v>10112</c:v>
                </c:pt>
                <c:pt idx="896">
                  <c:v>11557</c:v>
                </c:pt>
                <c:pt idx="897">
                  <c:v>5720</c:v>
                </c:pt>
                <c:pt idx="898">
                  <c:v>11361</c:v>
                </c:pt>
                <c:pt idx="899">
                  <c:v>7892</c:v>
                </c:pt>
                <c:pt idx="900">
                  <c:v>11577</c:v>
                </c:pt>
                <c:pt idx="901">
                  <c:v>6905</c:v>
                </c:pt>
                <c:pt idx="902">
                  <c:v>12515</c:v>
                </c:pt>
                <c:pt idx="903">
                  <c:v>10611</c:v>
                </c:pt>
                <c:pt idx="904">
                  <c:v>6034</c:v>
                </c:pt>
                <c:pt idx="905">
                  <c:v>8551</c:v>
                </c:pt>
                <c:pt idx="906">
                  <c:v>10695</c:v>
                </c:pt>
                <c:pt idx="907">
                  <c:v>9889</c:v>
                </c:pt>
                <c:pt idx="908">
                  <c:v>10610</c:v>
                </c:pt>
                <c:pt idx="909">
                  <c:v>7137</c:v>
                </c:pt>
                <c:pt idx="910">
                  <c:v>9185.4107735398302</c:v>
                </c:pt>
                <c:pt idx="911">
                  <c:v>9300.1641942534407</c:v>
                </c:pt>
                <c:pt idx="912">
                  <c:v>8600.5935474898197</c:v>
                </c:pt>
                <c:pt idx="913">
                  <c:v>13691</c:v>
                </c:pt>
                <c:pt idx="914">
                  <c:v>7193</c:v>
                </c:pt>
                <c:pt idx="915">
                  <c:v>11223</c:v>
                </c:pt>
                <c:pt idx="916">
                  <c:v>7737</c:v>
                </c:pt>
                <c:pt idx="917">
                  <c:v>9159</c:v>
                </c:pt>
                <c:pt idx="918">
                  <c:v>6002</c:v>
                </c:pt>
                <c:pt idx="919">
                  <c:v>11148</c:v>
                </c:pt>
                <c:pt idx="920">
                  <c:v>8186</c:v>
                </c:pt>
                <c:pt idx="921">
                  <c:v>14275</c:v>
                </c:pt>
                <c:pt idx="922">
                  <c:v>6224</c:v>
                </c:pt>
                <c:pt idx="923">
                  <c:v>9952</c:v>
                </c:pt>
                <c:pt idx="924">
                  <c:v>13468</c:v>
                </c:pt>
                <c:pt idx="925">
                  <c:v>6742</c:v>
                </c:pt>
                <c:pt idx="926">
                  <c:v>6462</c:v>
                </c:pt>
                <c:pt idx="927">
                  <c:v>8989</c:v>
                </c:pt>
                <c:pt idx="928">
                  <c:v>9747</c:v>
                </c:pt>
                <c:pt idx="929">
                  <c:v>8032</c:v>
                </c:pt>
                <c:pt idx="930">
                  <c:v>7371</c:v>
                </c:pt>
                <c:pt idx="931">
                  <c:v>6791</c:v>
                </c:pt>
                <c:pt idx="932">
                  <c:v>8014</c:v>
                </c:pt>
                <c:pt idx="933">
                  <c:v>7142</c:v>
                </c:pt>
                <c:pt idx="934">
                  <c:v>5704</c:v>
                </c:pt>
                <c:pt idx="935">
                  <c:v>9308</c:v>
                </c:pt>
                <c:pt idx="936">
                  <c:v>4783</c:v>
                </c:pt>
                <c:pt idx="937">
                  <c:v>7517.8337894284796</c:v>
                </c:pt>
                <c:pt idx="938">
                  <c:v>7756</c:v>
                </c:pt>
                <c:pt idx="939">
                  <c:v>4060</c:v>
                </c:pt>
                <c:pt idx="940">
                  <c:v>3881</c:v>
                </c:pt>
                <c:pt idx="941">
                  <c:v>6155</c:v>
                </c:pt>
                <c:pt idx="942">
                  <c:v>5820</c:v>
                </c:pt>
                <c:pt idx="943">
                  <c:v>3902</c:v>
                </c:pt>
                <c:pt idx="944">
                  <c:v>6670</c:v>
                </c:pt>
                <c:pt idx="945">
                  <c:v>5389</c:v>
                </c:pt>
                <c:pt idx="946">
                  <c:v>5058</c:v>
                </c:pt>
                <c:pt idx="947">
                  <c:v>4948</c:v>
                </c:pt>
                <c:pt idx="948">
                  <c:v>7795</c:v>
                </c:pt>
                <c:pt idx="949">
                  <c:v>3965</c:v>
                </c:pt>
                <c:pt idx="950">
                  <c:v>9064</c:v>
                </c:pt>
                <c:pt idx="951">
                  <c:v>4128</c:v>
                </c:pt>
                <c:pt idx="952">
                  <c:v>3716</c:v>
                </c:pt>
                <c:pt idx="953">
                  <c:v>3799</c:v>
                </c:pt>
                <c:pt idx="954">
                  <c:v>5202</c:v>
                </c:pt>
                <c:pt idx="955">
                  <c:v>4353</c:v>
                </c:pt>
                <c:pt idx="956">
                  <c:v>7549</c:v>
                </c:pt>
                <c:pt idx="957">
                  <c:v>4040</c:v>
                </c:pt>
                <c:pt idx="958">
                  <c:v>6302</c:v>
                </c:pt>
                <c:pt idx="959">
                  <c:v>6248</c:v>
                </c:pt>
                <c:pt idx="960">
                  <c:v>3539</c:v>
                </c:pt>
                <c:pt idx="961">
                  <c:v>3811</c:v>
                </c:pt>
                <c:pt idx="962">
                  <c:v>3871</c:v>
                </c:pt>
                <c:pt idx="963">
                  <c:v>4042</c:v>
                </c:pt>
                <c:pt idx="964">
                  <c:v>4193</c:v>
                </c:pt>
                <c:pt idx="965">
                  <c:v>4232</c:v>
                </c:pt>
                <c:pt idx="966">
                  <c:v>4093</c:v>
                </c:pt>
                <c:pt idx="967">
                  <c:v>5154</c:v>
                </c:pt>
                <c:pt idx="968">
                  <c:v>6012</c:v>
                </c:pt>
                <c:pt idx="969">
                  <c:v>6577</c:v>
                </c:pt>
                <c:pt idx="970">
                  <c:v>4991</c:v>
                </c:pt>
                <c:pt idx="971">
                  <c:v>7463.47659519428</c:v>
                </c:pt>
                <c:pt idx="972">
                  <c:v>4647</c:v>
                </c:pt>
                <c:pt idx="973">
                  <c:v>8922</c:v>
                </c:pt>
                <c:pt idx="974">
                  <c:v>5691</c:v>
                </c:pt>
                <c:pt idx="975">
                  <c:v>6261</c:v>
                </c:pt>
                <c:pt idx="976">
                  <c:v>6324</c:v>
                </c:pt>
                <c:pt idx="977">
                  <c:v>6044</c:v>
                </c:pt>
                <c:pt idx="978">
                  <c:v>6138</c:v>
                </c:pt>
                <c:pt idx="979">
                  <c:v>7527</c:v>
                </c:pt>
                <c:pt idx="980">
                  <c:v>8549</c:v>
                </c:pt>
                <c:pt idx="981">
                  <c:v>6994</c:v>
                </c:pt>
                <c:pt idx="982">
                  <c:v>8247</c:v>
                </c:pt>
                <c:pt idx="983">
                  <c:v>6291</c:v>
                </c:pt>
                <c:pt idx="984">
                  <c:v>7860</c:v>
                </c:pt>
                <c:pt idx="985">
                  <c:v>4283</c:v>
                </c:pt>
                <c:pt idx="986">
                  <c:v>7485</c:v>
                </c:pt>
                <c:pt idx="987">
                  <c:v>11707</c:v>
                </c:pt>
                <c:pt idx="988">
                  <c:v>10648</c:v>
                </c:pt>
                <c:pt idx="989">
                  <c:v>9974</c:v>
                </c:pt>
                <c:pt idx="990">
                  <c:v>6073</c:v>
                </c:pt>
                <c:pt idx="991">
                  <c:v>9921</c:v>
                </c:pt>
                <c:pt idx="992">
                  <c:v>5011</c:v>
                </c:pt>
                <c:pt idx="993">
                  <c:v>8095</c:v>
                </c:pt>
                <c:pt idx="994">
                  <c:v>10433</c:v>
                </c:pt>
                <c:pt idx="995">
                  <c:v>9031</c:v>
                </c:pt>
                <c:pt idx="996">
                  <c:v>8299</c:v>
                </c:pt>
                <c:pt idx="997">
                  <c:v>8533</c:v>
                </c:pt>
                <c:pt idx="998">
                  <c:v>10671</c:v>
                </c:pt>
                <c:pt idx="999">
                  <c:v>6508</c:v>
                </c:pt>
                <c:pt idx="1000">
                  <c:v>11693</c:v>
                </c:pt>
                <c:pt idx="1001">
                  <c:v>12601</c:v>
                </c:pt>
                <c:pt idx="1002">
                  <c:v>10176.458447357099</c:v>
                </c:pt>
                <c:pt idx="1003">
                  <c:v>9091</c:v>
                </c:pt>
                <c:pt idx="1004">
                  <c:v>8644</c:v>
                </c:pt>
                <c:pt idx="1005">
                  <c:v>13384</c:v>
                </c:pt>
                <c:pt idx="1006">
                  <c:v>9710</c:v>
                </c:pt>
                <c:pt idx="1007">
                  <c:v>9151</c:v>
                </c:pt>
                <c:pt idx="1008">
                  <c:v>14845</c:v>
                </c:pt>
                <c:pt idx="1009">
                  <c:v>11935</c:v>
                </c:pt>
                <c:pt idx="1010">
                  <c:v>10844</c:v>
                </c:pt>
                <c:pt idx="1011">
                  <c:v>8502</c:v>
                </c:pt>
                <c:pt idx="1012">
                  <c:v>12884</c:v>
                </c:pt>
                <c:pt idx="1013">
                  <c:v>10374</c:v>
                </c:pt>
                <c:pt idx="1014">
                  <c:v>9694</c:v>
                </c:pt>
                <c:pt idx="1015">
                  <c:v>14581</c:v>
                </c:pt>
                <c:pt idx="1016">
                  <c:v>8554</c:v>
                </c:pt>
                <c:pt idx="1017">
                  <c:v>10797</c:v>
                </c:pt>
                <c:pt idx="1018">
                  <c:v>7322</c:v>
                </c:pt>
                <c:pt idx="1019">
                  <c:v>9208.9168947142407</c:v>
                </c:pt>
                <c:pt idx="1020">
                  <c:v>9433</c:v>
                </c:pt>
                <c:pt idx="1021">
                  <c:v>10142</c:v>
                </c:pt>
                <c:pt idx="1022">
                  <c:v>14480</c:v>
                </c:pt>
                <c:pt idx="1023">
                  <c:v>8980</c:v>
                </c:pt>
                <c:pt idx="1024">
                  <c:v>7983</c:v>
                </c:pt>
                <c:pt idx="1025">
                  <c:v>8806</c:v>
                </c:pt>
                <c:pt idx="1026">
                  <c:v>9908</c:v>
                </c:pt>
                <c:pt idx="1027">
                  <c:v>11568</c:v>
                </c:pt>
                <c:pt idx="1028">
                  <c:v>10718</c:v>
                </c:pt>
                <c:pt idx="1029">
                  <c:v>14811</c:v>
                </c:pt>
                <c:pt idx="1030">
                  <c:v>8654.4584473571194</c:v>
                </c:pt>
                <c:pt idx="1031">
                  <c:v>9420</c:v>
                </c:pt>
                <c:pt idx="1032">
                  <c:v>9530</c:v>
                </c:pt>
                <c:pt idx="1033">
                  <c:v>10013</c:v>
                </c:pt>
                <c:pt idx="1034">
                  <c:v>9641</c:v>
                </c:pt>
                <c:pt idx="1035">
                  <c:v>11136</c:v>
                </c:pt>
                <c:pt idx="1036">
                  <c:v>18326</c:v>
                </c:pt>
                <c:pt idx="1037">
                  <c:v>11144</c:v>
                </c:pt>
                <c:pt idx="1038">
                  <c:v>8227</c:v>
                </c:pt>
                <c:pt idx="1039">
                  <c:v>11005</c:v>
                </c:pt>
                <c:pt idx="1040">
                  <c:v>8569</c:v>
                </c:pt>
                <c:pt idx="1041">
                  <c:v>11074</c:v>
                </c:pt>
                <c:pt idx="1042">
                  <c:v>11696</c:v>
                </c:pt>
                <c:pt idx="1043">
                  <c:v>15941</c:v>
                </c:pt>
                <c:pt idx="1044">
                  <c:v>13691</c:v>
                </c:pt>
                <c:pt idx="1045">
                  <c:v>5788</c:v>
                </c:pt>
                <c:pt idx="1046">
                  <c:v>8367</c:v>
                </c:pt>
                <c:pt idx="1047">
                  <c:v>9318</c:v>
                </c:pt>
                <c:pt idx="1048">
                  <c:v>5677</c:v>
                </c:pt>
                <c:pt idx="1049">
                  <c:v>8828</c:v>
                </c:pt>
                <c:pt idx="1050">
                  <c:v>14637</c:v>
                </c:pt>
                <c:pt idx="1051">
                  <c:v>12215</c:v>
                </c:pt>
                <c:pt idx="1052">
                  <c:v>7490</c:v>
                </c:pt>
                <c:pt idx="1053">
                  <c:v>9025</c:v>
                </c:pt>
                <c:pt idx="1054">
                  <c:v>12246</c:v>
                </c:pt>
                <c:pt idx="1055">
                  <c:v>9868</c:v>
                </c:pt>
                <c:pt idx="1056">
                  <c:v>11326</c:v>
                </c:pt>
                <c:pt idx="1057">
                  <c:v>10014</c:v>
                </c:pt>
                <c:pt idx="1058">
                  <c:v>14871</c:v>
                </c:pt>
                <c:pt idx="1059">
                  <c:v>7627.4584473571203</c:v>
                </c:pt>
                <c:pt idx="1060">
                  <c:v>11788</c:v>
                </c:pt>
                <c:pt idx="1061">
                  <c:v>11214</c:v>
                </c:pt>
                <c:pt idx="1062">
                  <c:v>9403</c:v>
                </c:pt>
                <c:pt idx="1063">
                  <c:v>9178</c:v>
                </c:pt>
                <c:pt idx="1064">
                  <c:v>18868</c:v>
                </c:pt>
                <c:pt idx="1065">
                  <c:v>9446</c:v>
                </c:pt>
                <c:pt idx="1066">
                  <c:v>9354</c:v>
                </c:pt>
                <c:pt idx="1067">
                  <c:v>11616</c:v>
                </c:pt>
                <c:pt idx="1068">
                  <c:v>13787</c:v>
                </c:pt>
                <c:pt idx="1069">
                  <c:v>10936</c:v>
                </c:pt>
                <c:pt idx="1070">
                  <c:v>12816</c:v>
                </c:pt>
                <c:pt idx="1071">
                  <c:v>12553</c:v>
                </c:pt>
                <c:pt idx="1072">
                  <c:v>16097</c:v>
                </c:pt>
                <c:pt idx="1073">
                  <c:v>8230</c:v>
                </c:pt>
                <c:pt idx="1074">
                  <c:v>9086</c:v>
                </c:pt>
                <c:pt idx="1075">
                  <c:v>10596</c:v>
                </c:pt>
                <c:pt idx="1076">
                  <c:v>10069</c:v>
                </c:pt>
                <c:pt idx="1077">
                  <c:v>11599</c:v>
                </c:pt>
                <c:pt idx="1078">
                  <c:v>14350</c:v>
                </c:pt>
                <c:pt idx="1079">
                  <c:v>7828</c:v>
                </c:pt>
                <c:pt idx="1080">
                  <c:v>12039</c:v>
                </c:pt>
                <c:pt idx="1081">
                  <c:v>10821</c:v>
                </c:pt>
                <c:pt idx="1082">
                  <c:v>12851</c:v>
                </c:pt>
                <c:pt idx="1083">
                  <c:v>9906</c:v>
                </c:pt>
                <c:pt idx="1084">
                  <c:v>9134</c:v>
                </c:pt>
                <c:pt idx="1085">
                  <c:v>13324</c:v>
                </c:pt>
                <c:pt idx="1086">
                  <c:v>12420</c:v>
                </c:pt>
                <c:pt idx="1087">
                  <c:v>10291</c:v>
                </c:pt>
                <c:pt idx="1088">
                  <c:v>15376</c:v>
                </c:pt>
                <c:pt idx="1089">
                  <c:v>7971</c:v>
                </c:pt>
                <c:pt idx="1090">
                  <c:v>15411.916894714201</c:v>
                </c:pt>
                <c:pt idx="1091">
                  <c:v>11251</c:v>
                </c:pt>
                <c:pt idx="1092">
                  <c:v>8198</c:v>
                </c:pt>
                <c:pt idx="1093">
                  <c:v>13178</c:v>
                </c:pt>
                <c:pt idx="1094">
                  <c:v>10742</c:v>
                </c:pt>
                <c:pt idx="1095">
                  <c:v>14084</c:v>
                </c:pt>
                <c:pt idx="1096">
                  <c:v>8104</c:v>
                </c:pt>
                <c:pt idx="1097">
                  <c:v>14395</c:v>
                </c:pt>
                <c:pt idx="1098">
                  <c:v>11466</c:v>
                </c:pt>
                <c:pt idx="1099">
                  <c:v>13681</c:v>
                </c:pt>
                <c:pt idx="1100">
                  <c:v>7795</c:v>
                </c:pt>
                <c:pt idx="1101">
                  <c:v>11473</c:v>
                </c:pt>
                <c:pt idx="1102">
                  <c:v>15829</c:v>
                </c:pt>
                <c:pt idx="1103">
                  <c:v>11205</c:v>
                </c:pt>
                <c:pt idx="1104">
                  <c:v>15198</c:v>
                </c:pt>
                <c:pt idx="1105">
                  <c:v>14288</c:v>
                </c:pt>
                <c:pt idx="1106">
                  <c:v>16047</c:v>
                </c:pt>
                <c:pt idx="1107">
                  <c:v>12450</c:v>
                </c:pt>
                <c:pt idx="1108">
                  <c:v>14934</c:v>
                </c:pt>
                <c:pt idx="1109">
                  <c:v>10205</c:v>
                </c:pt>
                <c:pt idx="1110">
                  <c:v>12484</c:v>
                </c:pt>
                <c:pt idx="1111">
                  <c:v>19409</c:v>
                </c:pt>
                <c:pt idx="1112">
                  <c:v>3558</c:v>
                </c:pt>
                <c:pt idx="1113">
                  <c:v>6430.4584473571203</c:v>
                </c:pt>
                <c:pt idx="1114">
                  <c:v>10074</c:v>
                </c:pt>
                <c:pt idx="1115">
                  <c:v>10812</c:v>
                </c:pt>
                <c:pt idx="1116">
                  <c:v>16468</c:v>
                </c:pt>
                <c:pt idx="1117">
                  <c:v>11359</c:v>
                </c:pt>
                <c:pt idx="1118">
                  <c:v>12936</c:v>
                </c:pt>
                <c:pt idx="1119">
                  <c:v>12531</c:v>
                </c:pt>
                <c:pt idx="1120">
                  <c:v>14734</c:v>
                </c:pt>
                <c:pt idx="1121">
                  <c:v>14108</c:v>
                </c:pt>
                <c:pt idx="1122">
                  <c:v>10279</c:v>
                </c:pt>
                <c:pt idx="1123">
                  <c:v>13101.770704345199</c:v>
                </c:pt>
                <c:pt idx="1124">
                  <c:v>9300.1641942534297</c:v>
                </c:pt>
                <c:pt idx="1125">
                  <c:v>9268.5468818315294</c:v>
                </c:pt>
                <c:pt idx="1126">
                  <c:v>13546</c:v>
                </c:pt>
                <c:pt idx="1127">
                  <c:v>13652</c:v>
                </c:pt>
                <c:pt idx="1128">
                  <c:v>15044</c:v>
                </c:pt>
                <c:pt idx="1129">
                  <c:v>12981</c:v>
                </c:pt>
                <c:pt idx="1130">
                  <c:v>19311</c:v>
                </c:pt>
                <c:pt idx="1131">
                  <c:v>14563</c:v>
                </c:pt>
                <c:pt idx="1132">
                  <c:v>16451</c:v>
                </c:pt>
                <c:pt idx="1133">
                  <c:v>14512</c:v>
                </c:pt>
                <c:pt idx="1134">
                  <c:v>16027.458447357099</c:v>
                </c:pt>
                <c:pt idx="1135">
                  <c:v>11046</c:v>
                </c:pt>
                <c:pt idx="1136">
                  <c:v>16136</c:v>
                </c:pt>
                <c:pt idx="1137">
                  <c:v>16243</c:v>
                </c:pt>
                <c:pt idx="1138">
                  <c:v>18154</c:v>
                </c:pt>
                <c:pt idx="1139">
                  <c:v>14987</c:v>
                </c:pt>
                <c:pt idx="1140">
                  <c:v>18061</c:v>
                </c:pt>
                <c:pt idx="1141">
                  <c:v>17891</c:v>
                </c:pt>
                <c:pt idx="1142">
                  <c:v>12569</c:v>
                </c:pt>
                <c:pt idx="1143">
                  <c:v>14623</c:v>
                </c:pt>
                <c:pt idx="1144">
                  <c:v>21536</c:v>
                </c:pt>
                <c:pt idx="1145">
                  <c:v>21130</c:v>
                </c:pt>
                <c:pt idx="1146">
                  <c:v>23743</c:v>
                </c:pt>
                <c:pt idx="1147">
                  <c:v>18008</c:v>
                </c:pt>
                <c:pt idx="1148">
                  <c:v>17857</c:v>
                </c:pt>
                <c:pt idx="1149">
                  <c:v>5546</c:v>
                </c:pt>
                <c:pt idx="1150">
                  <c:v>19764</c:v>
                </c:pt>
                <c:pt idx="1151">
                  <c:v>19769</c:v>
                </c:pt>
                <c:pt idx="1152">
                  <c:v>12220.458447357099</c:v>
                </c:pt>
                <c:pt idx="1153">
                  <c:v>9916</c:v>
                </c:pt>
                <c:pt idx="1154">
                  <c:v>15211</c:v>
                </c:pt>
                <c:pt idx="1155">
                  <c:v>18710</c:v>
                </c:pt>
                <c:pt idx="1156">
                  <c:v>13196.458447357099</c:v>
                </c:pt>
                <c:pt idx="1157">
                  <c:v>16065</c:v>
                </c:pt>
                <c:pt idx="1158">
                  <c:v>12820</c:v>
                </c:pt>
                <c:pt idx="1159">
                  <c:v>10101</c:v>
                </c:pt>
                <c:pt idx="1160">
                  <c:v>14884</c:v>
                </c:pt>
                <c:pt idx="1161">
                  <c:v>14543</c:v>
                </c:pt>
                <c:pt idx="1162">
                  <c:v>14470</c:v>
                </c:pt>
                <c:pt idx="1163">
                  <c:v>17083</c:v>
                </c:pt>
                <c:pt idx="1164">
                  <c:v>10159</c:v>
                </c:pt>
                <c:pt idx="1165">
                  <c:v>8806</c:v>
                </c:pt>
                <c:pt idx="1166">
                  <c:v>14315</c:v>
                </c:pt>
                <c:pt idx="1167">
                  <c:v>15120</c:v>
                </c:pt>
                <c:pt idx="1168">
                  <c:v>14821</c:v>
                </c:pt>
                <c:pt idx="1169">
                  <c:v>14358</c:v>
                </c:pt>
                <c:pt idx="1170">
                  <c:v>2952</c:v>
                </c:pt>
                <c:pt idx="1171">
                  <c:v>7115</c:v>
                </c:pt>
                <c:pt idx="1172">
                  <c:v>3605</c:v>
                </c:pt>
                <c:pt idx="1173">
                  <c:v>7221</c:v>
                </c:pt>
                <c:pt idx="1174">
                  <c:v>2928</c:v>
                </c:pt>
                <c:pt idx="1175">
                  <c:v>5918</c:v>
                </c:pt>
                <c:pt idx="1176">
                  <c:v>3970</c:v>
                </c:pt>
                <c:pt idx="1177">
                  <c:v>3679</c:v>
                </c:pt>
                <c:pt idx="1178">
                  <c:v>15971</c:v>
                </c:pt>
                <c:pt idx="1179">
                  <c:v>10893</c:v>
                </c:pt>
                <c:pt idx="1180">
                  <c:v>14916</c:v>
                </c:pt>
                <c:pt idx="1181">
                  <c:v>15706</c:v>
                </c:pt>
                <c:pt idx="1182">
                  <c:v>14076</c:v>
                </c:pt>
                <c:pt idx="1183">
                  <c:v>17973</c:v>
                </c:pt>
                <c:pt idx="1184">
                  <c:v>7101</c:v>
                </c:pt>
                <c:pt idx="1185">
                  <c:v>15053</c:v>
                </c:pt>
                <c:pt idx="1186">
                  <c:v>10083</c:v>
                </c:pt>
                <c:pt idx="1187">
                  <c:v>13105</c:v>
                </c:pt>
                <c:pt idx="1188">
                  <c:v>10845</c:v>
                </c:pt>
                <c:pt idx="1189">
                  <c:v>12591</c:v>
                </c:pt>
                <c:pt idx="1190">
                  <c:v>8770.8044074014906</c:v>
                </c:pt>
                <c:pt idx="1191">
                  <c:v>8969.4683854816794</c:v>
                </c:pt>
                <c:pt idx="1192">
                  <c:v>13859</c:v>
                </c:pt>
                <c:pt idx="1193">
                  <c:v>13107</c:v>
                </c:pt>
                <c:pt idx="1194">
                  <c:v>12817</c:v>
                </c:pt>
                <c:pt idx="1195">
                  <c:v>13797</c:v>
                </c:pt>
                <c:pt idx="1196">
                  <c:v>12547</c:v>
                </c:pt>
                <c:pt idx="1197">
                  <c:v>12483</c:v>
                </c:pt>
                <c:pt idx="1198">
                  <c:v>7118</c:v>
                </c:pt>
                <c:pt idx="1199">
                  <c:v>15420</c:v>
                </c:pt>
                <c:pt idx="1200">
                  <c:v>13765</c:v>
                </c:pt>
                <c:pt idx="1201">
                  <c:v>12041</c:v>
                </c:pt>
                <c:pt idx="1202">
                  <c:v>14393</c:v>
                </c:pt>
                <c:pt idx="1203">
                  <c:v>13074</c:v>
                </c:pt>
                <c:pt idx="1204">
                  <c:v>17694</c:v>
                </c:pt>
                <c:pt idx="1205">
                  <c:v>12687</c:v>
                </c:pt>
                <c:pt idx="1206">
                  <c:v>5503</c:v>
                </c:pt>
                <c:pt idx="1207">
                  <c:v>12476</c:v>
                </c:pt>
                <c:pt idx="1208">
                  <c:v>11362</c:v>
                </c:pt>
                <c:pt idx="1209">
                  <c:v>13322</c:v>
                </c:pt>
                <c:pt idx="1210">
                  <c:v>10595</c:v>
                </c:pt>
                <c:pt idx="1211">
                  <c:v>8933</c:v>
                </c:pt>
                <c:pt idx="1212">
                  <c:v>8856.4584473571194</c:v>
                </c:pt>
                <c:pt idx="1213">
                  <c:v>11949</c:v>
                </c:pt>
                <c:pt idx="1214">
                  <c:v>13033</c:v>
                </c:pt>
                <c:pt idx="1215">
                  <c:v>9194</c:v>
                </c:pt>
                <c:pt idx="1216">
                  <c:v>15667</c:v>
                </c:pt>
                <c:pt idx="1217">
                  <c:v>12623</c:v>
                </c:pt>
                <c:pt idx="1218">
                  <c:v>12571</c:v>
                </c:pt>
                <c:pt idx="1219">
                  <c:v>12550</c:v>
                </c:pt>
                <c:pt idx="1220">
                  <c:v>13474</c:v>
                </c:pt>
                <c:pt idx="1221">
                  <c:v>16668</c:v>
                </c:pt>
                <c:pt idx="1222">
                  <c:v>12902</c:v>
                </c:pt>
                <c:pt idx="1223">
                  <c:v>12492</c:v>
                </c:pt>
                <c:pt idx="1224">
                  <c:v>10981</c:v>
                </c:pt>
                <c:pt idx="1225">
                  <c:v>8223</c:v>
                </c:pt>
                <c:pt idx="1226">
                  <c:v>7595</c:v>
                </c:pt>
                <c:pt idx="1227">
                  <c:v>7635</c:v>
                </c:pt>
                <c:pt idx="1228">
                  <c:v>8539</c:v>
                </c:pt>
                <c:pt idx="1229">
                  <c:v>6035</c:v>
                </c:pt>
                <c:pt idx="1230">
                  <c:v>8102</c:v>
                </c:pt>
                <c:pt idx="1231">
                  <c:v>6969</c:v>
                </c:pt>
                <c:pt idx="1232">
                  <c:v>6751</c:v>
                </c:pt>
                <c:pt idx="1233">
                  <c:v>14454</c:v>
                </c:pt>
                <c:pt idx="1234">
                  <c:v>11825</c:v>
                </c:pt>
                <c:pt idx="1235">
                  <c:v>12007</c:v>
                </c:pt>
                <c:pt idx="1236">
                  <c:v>12183</c:v>
                </c:pt>
                <c:pt idx="1237">
                  <c:v>10280</c:v>
                </c:pt>
                <c:pt idx="1238">
                  <c:v>13602</c:v>
                </c:pt>
                <c:pt idx="1239">
                  <c:v>10158</c:v>
                </c:pt>
                <c:pt idx="1240">
                  <c:v>9945</c:v>
                </c:pt>
                <c:pt idx="1241">
                  <c:v>12893</c:v>
                </c:pt>
                <c:pt idx="1242">
                  <c:v>11418</c:v>
                </c:pt>
                <c:pt idx="1243">
                  <c:v>16362</c:v>
                </c:pt>
                <c:pt idx="1244">
                  <c:v>10533.458447357099</c:v>
                </c:pt>
                <c:pt idx="1245">
                  <c:v>16764</c:v>
                </c:pt>
                <c:pt idx="1246">
                  <c:v>13670</c:v>
                </c:pt>
                <c:pt idx="1247">
                  <c:v>11888</c:v>
                </c:pt>
                <c:pt idx="1248">
                  <c:v>15344</c:v>
                </c:pt>
                <c:pt idx="1249">
                  <c:v>11677</c:v>
                </c:pt>
                <c:pt idx="1250">
                  <c:v>9864</c:v>
                </c:pt>
                <c:pt idx="1251">
                  <c:v>10101</c:v>
                </c:pt>
                <c:pt idx="1252">
                  <c:v>10113</c:v>
                </c:pt>
                <c:pt idx="1253">
                  <c:v>17454</c:v>
                </c:pt>
                <c:pt idx="1254">
                  <c:v>9541</c:v>
                </c:pt>
                <c:pt idx="1255">
                  <c:v>7746</c:v>
                </c:pt>
                <c:pt idx="1256">
                  <c:v>10439</c:v>
                </c:pt>
                <c:pt idx="1257">
                  <c:v>8530</c:v>
                </c:pt>
                <c:pt idx="1258">
                  <c:v>10669</c:v>
                </c:pt>
                <c:pt idx="1259">
                  <c:v>11616</c:v>
                </c:pt>
                <c:pt idx="1260">
                  <c:v>16635</c:v>
                </c:pt>
                <c:pt idx="1261">
                  <c:v>9708</c:v>
                </c:pt>
                <c:pt idx="1262">
                  <c:v>10461</c:v>
                </c:pt>
                <c:pt idx="1263">
                  <c:v>11858</c:v>
                </c:pt>
                <c:pt idx="1264">
                  <c:v>8454</c:v>
                </c:pt>
                <c:pt idx="1265">
                  <c:v>12304</c:v>
                </c:pt>
                <c:pt idx="1266">
                  <c:v>12517</c:v>
                </c:pt>
                <c:pt idx="1267">
                  <c:v>12223</c:v>
                </c:pt>
                <c:pt idx="1268">
                  <c:v>11365</c:v>
                </c:pt>
                <c:pt idx="1269">
                  <c:v>6737</c:v>
                </c:pt>
                <c:pt idx="1270">
                  <c:v>11374</c:v>
                </c:pt>
                <c:pt idx="1271">
                  <c:v>8255</c:v>
                </c:pt>
                <c:pt idx="1272">
                  <c:v>10870</c:v>
                </c:pt>
                <c:pt idx="1273">
                  <c:v>11728</c:v>
                </c:pt>
                <c:pt idx="1274">
                  <c:v>16190.458447357099</c:v>
                </c:pt>
                <c:pt idx="1275">
                  <c:v>9096</c:v>
                </c:pt>
                <c:pt idx="1276">
                  <c:v>10336</c:v>
                </c:pt>
                <c:pt idx="1277">
                  <c:v>10144</c:v>
                </c:pt>
                <c:pt idx="1278">
                  <c:v>10336</c:v>
                </c:pt>
                <c:pt idx="1279">
                  <c:v>8510</c:v>
                </c:pt>
                <c:pt idx="1280">
                  <c:v>11977</c:v>
                </c:pt>
                <c:pt idx="1281">
                  <c:v>9554</c:v>
                </c:pt>
                <c:pt idx="1282">
                  <c:v>12337</c:v>
                </c:pt>
                <c:pt idx="1283">
                  <c:v>11179</c:v>
                </c:pt>
                <c:pt idx="1284">
                  <c:v>9230</c:v>
                </c:pt>
                <c:pt idx="1285">
                  <c:v>10188</c:v>
                </c:pt>
                <c:pt idx="1286">
                  <c:v>8090</c:v>
                </c:pt>
                <c:pt idx="1287">
                  <c:v>10466</c:v>
                </c:pt>
                <c:pt idx="1288">
                  <c:v>7939</c:v>
                </c:pt>
                <c:pt idx="1289">
                  <c:v>7690</c:v>
                </c:pt>
                <c:pt idx="1290">
                  <c:v>12516</c:v>
                </c:pt>
                <c:pt idx="1291">
                  <c:v>8269.4584473571194</c:v>
                </c:pt>
                <c:pt idx="1292">
                  <c:v>5214</c:v>
                </c:pt>
                <c:pt idx="1293">
                  <c:v>7438</c:v>
                </c:pt>
                <c:pt idx="1294">
                  <c:v>6337</c:v>
                </c:pt>
                <c:pt idx="1295">
                  <c:v>6151</c:v>
                </c:pt>
                <c:pt idx="1296">
                  <c:v>6597</c:v>
                </c:pt>
                <c:pt idx="1297">
                  <c:v>6913</c:v>
                </c:pt>
                <c:pt idx="1298">
                  <c:v>8451</c:v>
                </c:pt>
                <c:pt idx="1299">
                  <c:v>5762</c:v>
                </c:pt>
                <c:pt idx="1300">
                  <c:v>8459</c:v>
                </c:pt>
                <c:pt idx="1301">
                  <c:v>5356</c:v>
                </c:pt>
                <c:pt idx="1302">
                  <c:v>8921</c:v>
                </c:pt>
                <c:pt idx="1303">
                  <c:v>7781</c:v>
                </c:pt>
                <c:pt idx="1304">
                  <c:v>6444</c:v>
                </c:pt>
                <c:pt idx="1305">
                  <c:v>7894</c:v>
                </c:pt>
                <c:pt idx="1306">
                  <c:v>7575</c:v>
                </c:pt>
                <c:pt idx="1307">
                  <c:v>8209.4584473571194</c:v>
                </c:pt>
                <c:pt idx="1308">
                  <c:v>3854</c:v>
                </c:pt>
                <c:pt idx="1309">
                  <c:v>6094</c:v>
                </c:pt>
                <c:pt idx="1310">
                  <c:v>3943</c:v>
                </c:pt>
                <c:pt idx="1311">
                  <c:v>6105</c:v>
                </c:pt>
                <c:pt idx="1312">
                  <c:v>5178</c:v>
                </c:pt>
                <c:pt idx="1313">
                  <c:v>6178</c:v>
                </c:pt>
                <c:pt idx="1314">
                  <c:v>5604</c:v>
                </c:pt>
                <c:pt idx="1315">
                  <c:v>8295</c:v>
                </c:pt>
                <c:pt idx="1316">
                  <c:v>3892</c:v>
                </c:pt>
                <c:pt idx="1317">
                  <c:v>7549</c:v>
                </c:pt>
                <c:pt idx="1318">
                  <c:v>4147</c:v>
                </c:pt>
                <c:pt idx="1319">
                  <c:v>4042</c:v>
                </c:pt>
                <c:pt idx="1320">
                  <c:v>7232</c:v>
                </c:pt>
                <c:pt idx="1321">
                  <c:v>4158</c:v>
                </c:pt>
                <c:pt idx="1322">
                  <c:v>4087</c:v>
                </c:pt>
                <c:pt idx="1323">
                  <c:v>4272</c:v>
                </c:pt>
                <c:pt idx="1324">
                  <c:v>4263</c:v>
                </c:pt>
                <c:pt idx="1325">
                  <c:v>4191</c:v>
                </c:pt>
                <c:pt idx="1326">
                  <c:v>4096</c:v>
                </c:pt>
                <c:pt idx="1327">
                  <c:v>4116</c:v>
                </c:pt>
                <c:pt idx="1328">
                  <c:v>4013</c:v>
                </c:pt>
                <c:pt idx="1329">
                  <c:v>3947</c:v>
                </c:pt>
                <c:pt idx="1330">
                  <c:v>3968</c:v>
                </c:pt>
                <c:pt idx="1331">
                  <c:v>3958</c:v>
                </c:pt>
                <c:pt idx="1332">
                  <c:v>4042</c:v>
                </c:pt>
                <c:pt idx="1333">
                  <c:v>4141</c:v>
                </c:pt>
                <c:pt idx="1334">
                  <c:v>4118</c:v>
                </c:pt>
                <c:pt idx="1335">
                  <c:v>3982</c:v>
                </c:pt>
                <c:pt idx="1336">
                  <c:v>4097</c:v>
                </c:pt>
                <c:pt idx="1337">
                  <c:v>4471</c:v>
                </c:pt>
                <c:pt idx="1338">
                  <c:v>5282</c:v>
                </c:pt>
                <c:pt idx="1339">
                  <c:v>7328</c:v>
                </c:pt>
                <c:pt idx="1340">
                  <c:v>6637.6036295674603</c:v>
                </c:pt>
                <c:pt idx="1341">
                  <c:v>9300.1641942534407</c:v>
                </c:pt>
                <c:pt idx="1342">
                  <c:v>9300.1641942534407</c:v>
                </c:pt>
                <c:pt idx="1343">
                  <c:v>9300.1641942534407</c:v>
                </c:pt>
                <c:pt idx="1344">
                  <c:v>9300.1641942534407</c:v>
                </c:pt>
                <c:pt idx="1345">
                  <c:v>8618.4801959711494</c:v>
                </c:pt>
                <c:pt idx="1346">
                  <c:v>6106</c:v>
                </c:pt>
                <c:pt idx="1347">
                  <c:v>5712</c:v>
                </c:pt>
                <c:pt idx="1348">
                  <c:v>8959</c:v>
                </c:pt>
                <c:pt idx="1349">
                  <c:v>5078</c:v>
                </c:pt>
                <c:pt idx="1350">
                  <c:v>12707</c:v>
                </c:pt>
                <c:pt idx="1351">
                  <c:v>12983</c:v>
                </c:pt>
                <c:pt idx="1352">
                  <c:v>13095</c:v>
                </c:pt>
                <c:pt idx="1353">
                  <c:v>11790</c:v>
                </c:pt>
                <c:pt idx="1354">
                  <c:v>7958</c:v>
                </c:pt>
                <c:pt idx="1355">
                  <c:v>13990</c:v>
                </c:pt>
                <c:pt idx="1356">
                  <c:v>11785</c:v>
                </c:pt>
                <c:pt idx="1357">
                  <c:v>9747</c:v>
                </c:pt>
                <c:pt idx="1358">
                  <c:v>13241</c:v>
                </c:pt>
                <c:pt idx="1359">
                  <c:v>7471</c:v>
                </c:pt>
                <c:pt idx="1360">
                  <c:v>10174</c:v>
                </c:pt>
                <c:pt idx="1361">
                  <c:v>11829</c:v>
                </c:pt>
                <c:pt idx="1362">
                  <c:v>7478</c:v>
                </c:pt>
                <c:pt idx="1363">
                  <c:v>7016</c:v>
                </c:pt>
                <c:pt idx="1364">
                  <c:v>10773</c:v>
                </c:pt>
                <c:pt idx="1365">
                  <c:v>8996</c:v>
                </c:pt>
                <c:pt idx="1366">
                  <c:v>8891</c:v>
                </c:pt>
                <c:pt idx="1367">
                  <c:v>6710</c:v>
                </c:pt>
                <c:pt idx="1368">
                  <c:v>10270</c:v>
                </c:pt>
                <c:pt idx="1369">
                  <c:v>6018</c:v>
                </c:pt>
                <c:pt idx="1370">
                  <c:v>10310</c:v>
                </c:pt>
                <c:pt idx="1371">
                  <c:v>9727</c:v>
                </c:pt>
                <c:pt idx="1372">
                  <c:v>11779</c:v>
                </c:pt>
                <c:pt idx="1373">
                  <c:v>5156</c:v>
                </c:pt>
                <c:pt idx="1374">
                  <c:v>13262</c:v>
                </c:pt>
                <c:pt idx="1375">
                  <c:v>7969</c:v>
                </c:pt>
                <c:pt idx="1376">
                  <c:v>11768</c:v>
                </c:pt>
                <c:pt idx="1377">
                  <c:v>12002</c:v>
                </c:pt>
                <c:pt idx="1378">
                  <c:v>8666</c:v>
                </c:pt>
                <c:pt idx="1379">
                  <c:v>8671.9706179730092</c:v>
                </c:pt>
                <c:pt idx="1380">
                  <c:v>9300.1641942534407</c:v>
                </c:pt>
                <c:pt idx="1381">
                  <c:v>9300.1641942534407</c:v>
                </c:pt>
                <c:pt idx="1382">
                  <c:v>8348.5898027598996</c:v>
                </c:pt>
                <c:pt idx="1383">
                  <c:v>13047</c:v>
                </c:pt>
                <c:pt idx="1384">
                  <c:v>7988</c:v>
                </c:pt>
                <c:pt idx="1385">
                  <c:v>11307</c:v>
                </c:pt>
                <c:pt idx="1386">
                  <c:v>13532</c:v>
                </c:pt>
                <c:pt idx="1387">
                  <c:v>7738</c:v>
                </c:pt>
                <c:pt idx="1388">
                  <c:v>8252</c:v>
                </c:pt>
                <c:pt idx="1389">
                  <c:v>12037</c:v>
                </c:pt>
                <c:pt idx="1390">
                  <c:v>8055</c:v>
                </c:pt>
                <c:pt idx="1391">
                  <c:v>12666</c:v>
                </c:pt>
                <c:pt idx="1392">
                  <c:v>9927</c:v>
                </c:pt>
                <c:pt idx="1393">
                  <c:v>13132</c:v>
                </c:pt>
                <c:pt idx="1394">
                  <c:v>10297</c:v>
                </c:pt>
                <c:pt idx="1395">
                  <c:v>8734</c:v>
                </c:pt>
                <c:pt idx="1396">
                  <c:v>9812</c:v>
                </c:pt>
                <c:pt idx="1397">
                  <c:v>16593</c:v>
                </c:pt>
                <c:pt idx="1398">
                  <c:v>14239</c:v>
                </c:pt>
                <c:pt idx="1399">
                  <c:v>10786</c:v>
                </c:pt>
                <c:pt idx="1400">
                  <c:v>7656</c:v>
                </c:pt>
                <c:pt idx="1401">
                  <c:v>4681</c:v>
                </c:pt>
                <c:pt idx="1402">
                  <c:v>16382</c:v>
                </c:pt>
                <c:pt idx="1403">
                  <c:v>9461</c:v>
                </c:pt>
                <c:pt idx="1404">
                  <c:v>10330</c:v>
                </c:pt>
                <c:pt idx="1405">
                  <c:v>6757</c:v>
                </c:pt>
                <c:pt idx="1406">
                  <c:v>12697</c:v>
                </c:pt>
                <c:pt idx="1407">
                  <c:v>13465</c:v>
                </c:pt>
                <c:pt idx="1408">
                  <c:v>13243.458447357099</c:v>
                </c:pt>
                <c:pt idx="1409">
                  <c:v>6748</c:v>
                </c:pt>
                <c:pt idx="1410">
                  <c:v>4989</c:v>
                </c:pt>
                <c:pt idx="1411">
                  <c:v>8269</c:v>
                </c:pt>
                <c:pt idx="1412">
                  <c:v>9087</c:v>
                </c:pt>
                <c:pt idx="1413">
                  <c:v>3911</c:v>
                </c:pt>
                <c:pt idx="1414">
                  <c:v>15303</c:v>
                </c:pt>
                <c:pt idx="1415">
                  <c:v>5589</c:v>
                </c:pt>
                <c:pt idx="1416">
                  <c:v>8746</c:v>
                </c:pt>
                <c:pt idx="1417">
                  <c:v>5784</c:v>
                </c:pt>
                <c:pt idx="1418">
                  <c:v>6529</c:v>
                </c:pt>
                <c:pt idx="1419">
                  <c:v>10286</c:v>
                </c:pt>
                <c:pt idx="1420">
                  <c:v>12610</c:v>
                </c:pt>
                <c:pt idx="1421">
                  <c:v>9803</c:v>
                </c:pt>
                <c:pt idx="1422">
                  <c:v>6943</c:v>
                </c:pt>
                <c:pt idx="1423">
                  <c:v>13038</c:v>
                </c:pt>
                <c:pt idx="1424">
                  <c:v>12500</c:v>
                </c:pt>
                <c:pt idx="1425">
                  <c:v>13308</c:v>
                </c:pt>
                <c:pt idx="1426">
                  <c:v>6259</c:v>
                </c:pt>
                <c:pt idx="1427">
                  <c:v>10308</c:v>
                </c:pt>
                <c:pt idx="1428">
                  <c:v>13853</c:v>
                </c:pt>
                <c:pt idx="1429">
                  <c:v>8758</c:v>
                </c:pt>
                <c:pt idx="1430">
                  <c:v>8918</c:v>
                </c:pt>
                <c:pt idx="1431">
                  <c:v>7949</c:v>
                </c:pt>
                <c:pt idx="1432">
                  <c:v>8915</c:v>
                </c:pt>
                <c:pt idx="1433">
                  <c:v>9449</c:v>
                </c:pt>
                <c:pt idx="1434">
                  <c:v>11914</c:v>
                </c:pt>
                <c:pt idx="1435">
                  <c:v>11433</c:v>
                </c:pt>
                <c:pt idx="1436">
                  <c:v>4778</c:v>
                </c:pt>
                <c:pt idx="1437">
                  <c:v>10136</c:v>
                </c:pt>
                <c:pt idx="1438">
                  <c:v>7611</c:v>
                </c:pt>
                <c:pt idx="1439">
                  <c:v>12224</c:v>
                </c:pt>
                <c:pt idx="1440">
                  <c:v>5072</c:v>
                </c:pt>
                <c:pt idx="1441">
                  <c:v>9989</c:v>
                </c:pt>
              </c:numCache>
            </c:numRef>
          </c:val>
          <c:smooth val="0"/>
          <c:extLst>
            <c:ext xmlns:c16="http://schemas.microsoft.com/office/drawing/2014/chart" uri="{C3380CC4-5D6E-409C-BE32-E72D297353CC}">
              <c16:uniqueId val="{00000002-5FCF-43F6-80B4-BC100D40C368}"/>
            </c:ext>
          </c:extLst>
        </c:ser>
        <c:dLbls>
          <c:showLegendKey val="0"/>
          <c:showVal val="0"/>
          <c:showCatName val="0"/>
          <c:showSerName val="0"/>
          <c:showPercent val="0"/>
          <c:showBubbleSize val="0"/>
        </c:dLbls>
        <c:smooth val="0"/>
        <c:axId val="539367104"/>
        <c:axId val="539360984"/>
      </c:lineChart>
      <c:dateAx>
        <c:axId val="539367104"/>
        <c:scaling>
          <c:orientation val="minMax"/>
        </c:scaling>
        <c:delete val="1"/>
        <c:axPos val="b"/>
        <c:numFmt formatCode="m/d/yyyy" sourceLinked="1"/>
        <c:majorTickMark val="out"/>
        <c:minorTickMark val="none"/>
        <c:tickLblPos val="nextTo"/>
        <c:crossAx val="539360984"/>
        <c:crosses val="autoZero"/>
        <c:auto val="1"/>
        <c:lblOffset val="100"/>
        <c:baseTimeUnit val="days"/>
      </c:dateAx>
      <c:valAx>
        <c:axId val="5393609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NG"/>
          </a:p>
        </c:txPr>
        <c:crossAx val="53936710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NG"/>
        </a:p>
      </c:txPr>
    </c:legend>
    <c:plotVisOnly val="1"/>
    <c:dispBlanksAs val="gap"/>
    <c:showDLblsOverMax val="0"/>
  </c:chart>
  <c:spPr>
    <a:solidFill>
      <a:schemeClr val="dk1"/>
    </a:solidFill>
    <a:ln w="12700" cap="flat" cmpd="sng" algn="ctr">
      <a:solidFill>
        <a:schemeClr val="dk1">
          <a:shade val="15000"/>
        </a:schemeClr>
      </a:solidFill>
      <a:prstDash val="solid"/>
      <a:miter lim="800000"/>
    </a:ln>
    <a:effectLst/>
  </c:spPr>
  <c:txPr>
    <a:bodyPr/>
    <a:lstStyle/>
    <a:p>
      <a:pPr>
        <a:defRPr>
          <a:solidFill>
            <a:schemeClr val="lt1"/>
          </a:solidFill>
          <a:latin typeface="+mn-lt"/>
          <a:ea typeface="+mn-ea"/>
          <a:cs typeface="+mn-cs"/>
        </a:defRPr>
      </a:pPr>
      <a:endParaRPr lang="en-NG"/>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r>
              <a:rPr lang="en-US"/>
              <a:t>Efficiency Measure</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solidFill>
              <a:latin typeface="+mn-lt"/>
              <a:ea typeface="+mn-ea"/>
              <a:cs typeface="+mn-cs"/>
            </a:defRPr>
          </a:pPr>
          <a:endParaRPr lang="en-NG"/>
        </a:p>
      </c:txPr>
    </c:title>
    <c:autoTitleDeleted val="0"/>
    <c:plotArea>
      <c:layout/>
      <c:lineChart>
        <c:grouping val="standard"/>
        <c:varyColors val="0"/>
        <c:ser>
          <c:idx val="0"/>
          <c:order val="0"/>
          <c:tx>
            <c:strRef>
              <c:f>'Efficiency measure'!$C$1</c:f>
              <c:strCache>
                <c:ptCount val="1"/>
                <c:pt idx="0">
                  <c:v>power_factor</c:v>
                </c:pt>
              </c:strCache>
            </c:strRef>
          </c:tx>
          <c:spPr>
            <a:ln w="22225" cap="rnd">
              <a:solidFill>
                <a:schemeClr val="accent1"/>
              </a:solidFill>
            </a:ln>
            <a:effectLst>
              <a:glow rad="139700">
                <a:schemeClr val="accent1">
                  <a:satMod val="175000"/>
                  <a:alpha val="14000"/>
                </a:schemeClr>
              </a:glow>
            </a:effectLst>
          </c:spPr>
          <c:marker>
            <c:symbol val="none"/>
          </c:marker>
          <c:cat>
            <c:numRef>
              <c:f>'Efficiency measure'!$B$2:$B$101</c:f>
              <c:numCache>
                <c:formatCode>h:mm:ss</c:formatCode>
                <c:ptCount val="100"/>
                <c:pt idx="0">
                  <c:v>0.72499999999999998</c:v>
                </c:pt>
                <c:pt idx="1">
                  <c:v>0.72569444444444442</c:v>
                </c:pt>
                <c:pt idx="2">
                  <c:v>0.72638888888888886</c:v>
                </c:pt>
                <c:pt idx="3">
                  <c:v>0.7270833333333333</c:v>
                </c:pt>
                <c:pt idx="4">
                  <c:v>0.72777777777777775</c:v>
                </c:pt>
                <c:pt idx="5">
                  <c:v>0.72847222222222219</c:v>
                </c:pt>
                <c:pt idx="6">
                  <c:v>0.72916666666666663</c:v>
                </c:pt>
                <c:pt idx="7">
                  <c:v>0.72986111111111107</c:v>
                </c:pt>
                <c:pt idx="8">
                  <c:v>0.73055555555555551</c:v>
                </c:pt>
                <c:pt idx="9">
                  <c:v>0.73124999999999996</c:v>
                </c:pt>
                <c:pt idx="10">
                  <c:v>0.7319444444444444</c:v>
                </c:pt>
                <c:pt idx="11">
                  <c:v>0.73263888888888884</c:v>
                </c:pt>
                <c:pt idx="12">
                  <c:v>0.73333333333333328</c:v>
                </c:pt>
                <c:pt idx="13">
                  <c:v>0.73402777777777772</c:v>
                </c:pt>
                <c:pt idx="14">
                  <c:v>0.73472222222222228</c:v>
                </c:pt>
                <c:pt idx="15">
                  <c:v>0.73541666666666672</c:v>
                </c:pt>
                <c:pt idx="16">
                  <c:v>0.73611111111111116</c:v>
                </c:pt>
                <c:pt idx="17">
                  <c:v>0.7368055555555556</c:v>
                </c:pt>
                <c:pt idx="18">
                  <c:v>0.73750000000000004</c:v>
                </c:pt>
                <c:pt idx="19">
                  <c:v>0.73819444444444449</c:v>
                </c:pt>
                <c:pt idx="20">
                  <c:v>0.73888888888888893</c:v>
                </c:pt>
                <c:pt idx="21">
                  <c:v>0.73958333333333337</c:v>
                </c:pt>
                <c:pt idx="22">
                  <c:v>0.74027777777777781</c:v>
                </c:pt>
                <c:pt idx="23">
                  <c:v>0.74097222222222225</c:v>
                </c:pt>
                <c:pt idx="24">
                  <c:v>0.7416666666666667</c:v>
                </c:pt>
                <c:pt idx="25">
                  <c:v>0.74236111111111114</c:v>
                </c:pt>
                <c:pt idx="26">
                  <c:v>0.74305555555555558</c:v>
                </c:pt>
                <c:pt idx="27">
                  <c:v>0.74375000000000002</c:v>
                </c:pt>
                <c:pt idx="28">
                  <c:v>0.74444444444444446</c:v>
                </c:pt>
                <c:pt idx="29">
                  <c:v>0.74513888888888891</c:v>
                </c:pt>
                <c:pt idx="30">
                  <c:v>0.74583333333333335</c:v>
                </c:pt>
                <c:pt idx="31">
                  <c:v>0.74652777777777779</c:v>
                </c:pt>
                <c:pt idx="32">
                  <c:v>0.74722222222222223</c:v>
                </c:pt>
                <c:pt idx="33">
                  <c:v>0.74791666666666667</c:v>
                </c:pt>
                <c:pt idx="34">
                  <c:v>0.74861111111111112</c:v>
                </c:pt>
                <c:pt idx="35">
                  <c:v>0.74930555555555556</c:v>
                </c:pt>
                <c:pt idx="36">
                  <c:v>0.75</c:v>
                </c:pt>
                <c:pt idx="37">
                  <c:v>0.75069444444444444</c:v>
                </c:pt>
                <c:pt idx="38">
                  <c:v>0.75138888888888888</c:v>
                </c:pt>
                <c:pt idx="39">
                  <c:v>0.75208333333333333</c:v>
                </c:pt>
                <c:pt idx="40">
                  <c:v>0.75277777777777777</c:v>
                </c:pt>
                <c:pt idx="41">
                  <c:v>0.75347222222222221</c:v>
                </c:pt>
                <c:pt idx="42">
                  <c:v>0.75416666666666665</c:v>
                </c:pt>
                <c:pt idx="43">
                  <c:v>0.75486111111111109</c:v>
                </c:pt>
                <c:pt idx="44">
                  <c:v>0.75555555555555554</c:v>
                </c:pt>
                <c:pt idx="45">
                  <c:v>0.75624999999999998</c:v>
                </c:pt>
                <c:pt idx="46">
                  <c:v>0.75694444444444442</c:v>
                </c:pt>
                <c:pt idx="47">
                  <c:v>0.75763888888888886</c:v>
                </c:pt>
                <c:pt idx="48">
                  <c:v>0.7583333333333333</c:v>
                </c:pt>
                <c:pt idx="49">
                  <c:v>0.75902777777777775</c:v>
                </c:pt>
                <c:pt idx="50">
                  <c:v>0.75972222222222219</c:v>
                </c:pt>
                <c:pt idx="51">
                  <c:v>0.76041666666666663</c:v>
                </c:pt>
                <c:pt idx="52">
                  <c:v>0.76111111111111107</c:v>
                </c:pt>
                <c:pt idx="53">
                  <c:v>0.76180555555555551</c:v>
                </c:pt>
                <c:pt idx="54">
                  <c:v>0.76249999999999996</c:v>
                </c:pt>
                <c:pt idx="55">
                  <c:v>0.7631944444444444</c:v>
                </c:pt>
                <c:pt idx="56">
                  <c:v>0.76388888888888884</c:v>
                </c:pt>
                <c:pt idx="57">
                  <c:v>0.76458333333333328</c:v>
                </c:pt>
                <c:pt idx="58">
                  <c:v>0.76527777777777772</c:v>
                </c:pt>
                <c:pt idx="59">
                  <c:v>0.76597222222222228</c:v>
                </c:pt>
                <c:pt idx="60">
                  <c:v>0.76666666666666672</c:v>
                </c:pt>
                <c:pt idx="61">
                  <c:v>0.76736111111111116</c:v>
                </c:pt>
                <c:pt idx="62">
                  <c:v>0.7680555555555556</c:v>
                </c:pt>
                <c:pt idx="63">
                  <c:v>0.76875000000000004</c:v>
                </c:pt>
                <c:pt idx="64">
                  <c:v>0.76944444444444449</c:v>
                </c:pt>
                <c:pt idx="65">
                  <c:v>0.77013888888888893</c:v>
                </c:pt>
                <c:pt idx="66">
                  <c:v>0.77083333333333337</c:v>
                </c:pt>
                <c:pt idx="67">
                  <c:v>0.77152777777777781</c:v>
                </c:pt>
                <c:pt idx="68">
                  <c:v>0.77222222222222225</c:v>
                </c:pt>
                <c:pt idx="69">
                  <c:v>0.7729166666666667</c:v>
                </c:pt>
                <c:pt idx="70">
                  <c:v>0.77361111111111114</c:v>
                </c:pt>
                <c:pt idx="71">
                  <c:v>0.77430555555555558</c:v>
                </c:pt>
                <c:pt idx="72">
                  <c:v>0.77500000000000002</c:v>
                </c:pt>
                <c:pt idx="73">
                  <c:v>0.77569444444444446</c:v>
                </c:pt>
                <c:pt idx="74">
                  <c:v>0.77638888888888891</c:v>
                </c:pt>
                <c:pt idx="75">
                  <c:v>0.77708333333333335</c:v>
                </c:pt>
                <c:pt idx="76">
                  <c:v>0.77777777777777779</c:v>
                </c:pt>
                <c:pt idx="77">
                  <c:v>0.77847222222222223</c:v>
                </c:pt>
                <c:pt idx="78">
                  <c:v>0.77916666666666667</c:v>
                </c:pt>
                <c:pt idx="79">
                  <c:v>0.77986111111111112</c:v>
                </c:pt>
                <c:pt idx="80">
                  <c:v>0.78055555555555556</c:v>
                </c:pt>
                <c:pt idx="81">
                  <c:v>0.78125</c:v>
                </c:pt>
                <c:pt idx="82">
                  <c:v>0.78194444444444444</c:v>
                </c:pt>
                <c:pt idx="83">
                  <c:v>0.78263888888888888</c:v>
                </c:pt>
                <c:pt idx="84">
                  <c:v>0.78333333333333333</c:v>
                </c:pt>
                <c:pt idx="85">
                  <c:v>0.78402777777777777</c:v>
                </c:pt>
                <c:pt idx="86">
                  <c:v>0.78472222222222221</c:v>
                </c:pt>
                <c:pt idx="87">
                  <c:v>0.78541666666666665</c:v>
                </c:pt>
                <c:pt idx="88">
                  <c:v>0.78611111111111109</c:v>
                </c:pt>
                <c:pt idx="89">
                  <c:v>0.78680555555555554</c:v>
                </c:pt>
                <c:pt idx="90">
                  <c:v>0.78749999999999998</c:v>
                </c:pt>
                <c:pt idx="91">
                  <c:v>0.78819444444444442</c:v>
                </c:pt>
                <c:pt idx="92">
                  <c:v>0.78888888888888886</c:v>
                </c:pt>
                <c:pt idx="93">
                  <c:v>0.7895833333333333</c:v>
                </c:pt>
                <c:pt idx="94">
                  <c:v>0.79027777777777775</c:v>
                </c:pt>
                <c:pt idx="95">
                  <c:v>0.79097222222222219</c:v>
                </c:pt>
                <c:pt idx="96">
                  <c:v>0.79166666666666663</c:v>
                </c:pt>
                <c:pt idx="97">
                  <c:v>0.79236111111111107</c:v>
                </c:pt>
                <c:pt idx="98">
                  <c:v>0.79305555555555551</c:v>
                </c:pt>
                <c:pt idx="99">
                  <c:v>0.79374999999999996</c:v>
                </c:pt>
              </c:numCache>
            </c:numRef>
          </c:cat>
          <c:val>
            <c:numRef>
              <c:f>'Efficiency measure'!$C$2:$C$101</c:f>
              <c:numCache>
                <c:formatCode>General</c:formatCode>
                <c:ptCount val="100"/>
                <c:pt idx="0">
                  <c:v>0.995120966</c:v>
                </c:pt>
                <c:pt idx="1">
                  <c:v>0.99670796299999997</c:v>
                </c:pt>
                <c:pt idx="2">
                  <c:v>0.99573374100000001</c:v>
                </c:pt>
                <c:pt idx="3">
                  <c:v>0.99568772999999999</c:v>
                </c:pt>
                <c:pt idx="4">
                  <c:v>0.98978685</c:v>
                </c:pt>
                <c:pt idx="5">
                  <c:v>0.98918232900000003</c:v>
                </c:pt>
                <c:pt idx="6">
                  <c:v>0.99027846900000005</c:v>
                </c:pt>
                <c:pt idx="7">
                  <c:v>0.99026810899999995</c:v>
                </c:pt>
                <c:pt idx="8">
                  <c:v>0.99047182099999997</c:v>
                </c:pt>
                <c:pt idx="9">
                  <c:v>0.99044101900000003</c:v>
                </c:pt>
                <c:pt idx="10">
                  <c:v>0.99379074599999995</c:v>
                </c:pt>
                <c:pt idx="11">
                  <c:v>0.99625025199999995</c:v>
                </c:pt>
                <c:pt idx="12">
                  <c:v>0.99583990899999997</c:v>
                </c:pt>
                <c:pt idx="13">
                  <c:v>0.99715822099999996</c:v>
                </c:pt>
                <c:pt idx="14">
                  <c:v>0.99462578000000001</c:v>
                </c:pt>
                <c:pt idx="15">
                  <c:v>0.996545758</c:v>
                </c:pt>
                <c:pt idx="16">
                  <c:v>0.99892140500000004</c:v>
                </c:pt>
                <c:pt idx="17">
                  <c:v>0.99896733900000001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0.99979556700000005</c:v>
                </c:pt>
                <c:pt idx="32">
                  <c:v>0.99978524899999999</c:v>
                </c:pt>
                <c:pt idx="33">
                  <c:v>1</c:v>
                </c:pt>
                <c:pt idx="34">
                  <c:v>0.99878768500000004</c:v>
                </c:pt>
                <c:pt idx="35">
                  <c:v>0.99972486199999999</c:v>
                </c:pt>
                <c:pt idx="36">
                  <c:v>0.99792530899999998</c:v>
                </c:pt>
                <c:pt idx="37">
                  <c:v>0.99849759299999996</c:v>
                </c:pt>
                <c:pt idx="38">
                  <c:v>0.99909518900000005</c:v>
                </c:pt>
                <c:pt idx="39">
                  <c:v>0.99958332000000005</c:v>
                </c:pt>
                <c:pt idx="40">
                  <c:v>0.99916095599999999</c:v>
                </c:pt>
                <c:pt idx="41">
                  <c:v>0.99949714000000001</c:v>
                </c:pt>
                <c:pt idx="42">
                  <c:v>0.99962078600000004</c:v>
                </c:pt>
                <c:pt idx="43">
                  <c:v>0.99975272000000004</c:v>
                </c:pt>
                <c:pt idx="44">
                  <c:v>0.99983095899999996</c:v>
                </c:pt>
                <c:pt idx="45">
                  <c:v>0.99953623599999997</c:v>
                </c:pt>
                <c:pt idx="46">
                  <c:v>0.99905171299999995</c:v>
                </c:pt>
                <c:pt idx="47">
                  <c:v>0.99879231700000004</c:v>
                </c:pt>
                <c:pt idx="48">
                  <c:v>0.99925562400000001</c:v>
                </c:pt>
                <c:pt idx="49">
                  <c:v>0.99760571200000003</c:v>
                </c:pt>
                <c:pt idx="50">
                  <c:v>0.99781831300000001</c:v>
                </c:pt>
                <c:pt idx="51">
                  <c:v>0.99976358300000001</c:v>
                </c:pt>
                <c:pt idx="52">
                  <c:v>0.99985892200000004</c:v>
                </c:pt>
                <c:pt idx="53">
                  <c:v>0.999809646</c:v>
                </c:pt>
                <c:pt idx="54">
                  <c:v>1</c:v>
                </c:pt>
                <c:pt idx="55">
                  <c:v>1</c:v>
                </c:pt>
                <c:pt idx="56">
                  <c:v>1</c:v>
                </c:pt>
                <c:pt idx="57">
                  <c:v>1</c:v>
                </c:pt>
                <c:pt idx="58">
                  <c:v>1</c:v>
                </c:pt>
                <c:pt idx="59">
                  <c:v>1</c:v>
                </c:pt>
                <c:pt idx="60">
                  <c:v>1</c:v>
                </c:pt>
                <c:pt idx="61">
                  <c:v>1</c:v>
                </c:pt>
                <c:pt idx="62">
                  <c:v>1</c:v>
                </c:pt>
                <c:pt idx="63">
                  <c:v>1</c:v>
                </c:pt>
                <c:pt idx="64">
                  <c:v>1</c:v>
                </c:pt>
                <c:pt idx="65">
                  <c:v>1</c:v>
                </c:pt>
                <c:pt idx="66">
                  <c:v>1</c:v>
                </c:pt>
                <c:pt idx="67">
                  <c:v>0.99985262200000002</c:v>
                </c:pt>
                <c:pt idx="68">
                  <c:v>0.99980128400000001</c:v>
                </c:pt>
                <c:pt idx="69">
                  <c:v>0.99822326900000002</c:v>
                </c:pt>
                <c:pt idx="70">
                  <c:v>0.99970470300000003</c:v>
                </c:pt>
                <c:pt idx="71">
                  <c:v>1</c:v>
                </c:pt>
                <c:pt idx="72">
                  <c:v>1</c:v>
                </c:pt>
                <c:pt idx="73">
                  <c:v>1</c:v>
                </c:pt>
                <c:pt idx="74">
                  <c:v>0.99986417500000002</c:v>
                </c:pt>
                <c:pt idx="75">
                  <c:v>0.99973062199999996</c:v>
                </c:pt>
                <c:pt idx="76">
                  <c:v>0.999715672</c:v>
                </c:pt>
                <c:pt idx="77">
                  <c:v>0.99971717299999996</c:v>
                </c:pt>
                <c:pt idx="78">
                  <c:v>0.99971416000000002</c:v>
                </c:pt>
                <c:pt idx="79">
                  <c:v>0.99951741000000005</c:v>
                </c:pt>
                <c:pt idx="80">
                  <c:v>0.99845002000000005</c:v>
                </c:pt>
                <c:pt idx="81">
                  <c:v>0.99914294000000003</c:v>
                </c:pt>
                <c:pt idx="82">
                  <c:v>0.99902268800000005</c:v>
                </c:pt>
                <c:pt idx="83">
                  <c:v>0.99911076399999998</c:v>
                </c:pt>
                <c:pt idx="84">
                  <c:v>0.997730954</c:v>
                </c:pt>
                <c:pt idx="85">
                  <c:v>0.99940037900000001</c:v>
                </c:pt>
                <c:pt idx="86">
                  <c:v>0.99948675300000001</c:v>
                </c:pt>
                <c:pt idx="87">
                  <c:v>0.99955132899999999</c:v>
                </c:pt>
                <c:pt idx="88">
                  <c:v>1</c:v>
                </c:pt>
                <c:pt idx="89">
                  <c:v>1</c:v>
                </c:pt>
                <c:pt idx="90">
                  <c:v>1</c:v>
                </c:pt>
                <c:pt idx="91">
                  <c:v>0.99977373000000003</c:v>
                </c:pt>
                <c:pt idx="92">
                  <c:v>0.99977373000000003</c:v>
                </c:pt>
                <c:pt idx="93">
                  <c:v>0.99977095500000002</c:v>
                </c:pt>
                <c:pt idx="94">
                  <c:v>0.99977244099999996</c:v>
                </c:pt>
                <c:pt idx="95">
                  <c:v>0.999773087</c:v>
                </c:pt>
                <c:pt idx="96">
                  <c:v>0.99976633500000001</c:v>
                </c:pt>
                <c:pt idx="97">
                  <c:v>0.99968971699999998</c:v>
                </c:pt>
                <c:pt idx="98">
                  <c:v>0.99966147999999999</c:v>
                </c:pt>
                <c:pt idx="99">
                  <c:v>0.99965673399999999</c:v>
                </c:pt>
              </c:numCache>
            </c:numRef>
          </c:val>
          <c:smooth val="0"/>
          <c:extLst>
            <c:ext xmlns:c16="http://schemas.microsoft.com/office/drawing/2014/chart" uri="{C3380CC4-5D6E-409C-BE32-E72D297353CC}">
              <c16:uniqueId val="{00000000-5AF3-4418-8E76-3B36CF1921C1}"/>
            </c:ext>
          </c:extLst>
        </c:ser>
        <c:dLbls>
          <c:showLegendKey val="0"/>
          <c:showVal val="0"/>
          <c:showCatName val="0"/>
          <c:showSerName val="0"/>
          <c:showPercent val="0"/>
          <c:showBubbleSize val="0"/>
        </c:dLbls>
        <c:smooth val="0"/>
        <c:axId val="539391944"/>
        <c:axId val="539390504"/>
      </c:lineChart>
      <c:catAx>
        <c:axId val="539391944"/>
        <c:scaling>
          <c:orientation val="minMax"/>
        </c:scaling>
        <c:delete val="1"/>
        <c:axPos val="b"/>
        <c:numFmt formatCode="h:mm:ss" sourceLinked="1"/>
        <c:majorTickMark val="none"/>
        <c:minorTickMark val="none"/>
        <c:tickLblPos val="nextTo"/>
        <c:crossAx val="539390504"/>
        <c:crosses val="autoZero"/>
        <c:auto val="1"/>
        <c:lblAlgn val="ctr"/>
        <c:lblOffset val="100"/>
        <c:noMultiLvlLbl val="0"/>
      </c:catAx>
      <c:valAx>
        <c:axId val="539390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NG"/>
          </a:p>
        </c:txPr>
        <c:crossAx val="539391944"/>
        <c:crosses val="autoZero"/>
        <c:crossBetween val="between"/>
      </c:valAx>
      <c:spPr>
        <a:noFill/>
        <a:ln w="25400">
          <a:noFill/>
        </a:ln>
        <a:effectLst/>
      </c:spPr>
    </c:plotArea>
    <c:plotVisOnly val="1"/>
    <c:dispBlanksAs val="gap"/>
    <c:showDLblsOverMax val="0"/>
  </c:chart>
  <c:spPr>
    <a:solidFill>
      <a:schemeClr val="dk1"/>
    </a:solidFill>
    <a:ln w="19050" cap="flat" cmpd="sng" algn="ctr">
      <a:solidFill>
        <a:schemeClr val="lt1"/>
      </a:solidFill>
      <a:prstDash val="solid"/>
      <a:miter lim="800000"/>
    </a:ln>
    <a:effectLst/>
  </c:spPr>
  <c:txPr>
    <a:bodyPr/>
    <a:lstStyle/>
    <a:p>
      <a:pPr>
        <a:defRPr>
          <a:solidFill>
            <a:schemeClr val="lt1"/>
          </a:solidFill>
          <a:latin typeface="+mn-lt"/>
          <a:ea typeface="+mn-ea"/>
          <a:cs typeface="+mn-cs"/>
        </a:defRPr>
      </a:pPr>
      <a:endParaRPr lang="en-N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CE7A81-C112-4EBE-A8C3-ED47F73C24C6}" type="datetimeFigureOut">
              <a:rPr lang="en-NG" smtClean="0"/>
              <a:t>28/08/2025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9E41B-D662-43C7-92AA-B28E2ABD0387}" type="slidenum">
              <a:rPr lang="en-NG" smtClean="0"/>
              <a:t>‹#›</a:t>
            </a:fld>
            <a:endParaRPr lang="en-NG"/>
          </a:p>
        </p:txBody>
      </p:sp>
    </p:spTree>
    <p:extLst>
      <p:ext uri="{BB962C8B-B14F-4D97-AF65-F5344CB8AC3E}">
        <p14:creationId xmlns:p14="http://schemas.microsoft.com/office/powerpoint/2010/main" val="519169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2249E41B-D662-43C7-92AA-B28E2ABD0387}" type="slidenum">
              <a:rPr lang="en-NG" smtClean="0"/>
              <a:t>3</a:t>
            </a:fld>
            <a:endParaRPr lang="en-NG"/>
          </a:p>
        </p:txBody>
      </p:sp>
    </p:spTree>
    <p:extLst>
      <p:ext uri="{BB962C8B-B14F-4D97-AF65-F5344CB8AC3E}">
        <p14:creationId xmlns:p14="http://schemas.microsoft.com/office/powerpoint/2010/main" val="94341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53A9-E558-7C60-B47F-DD4EEE6483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E7940C2-3F69-41EB-358F-BE55BC1EAD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6DAEFC3F-D69A-9299-7816-6B2E63027628}"/>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5" name="Footer Placeholder 4">
            <a:extLst>
              <a:ext uri="{FF2B5EF4-FFF2-40B4-BE49-F238E27FC236}">
                <a16:creationId xmlns:a16="http://schemas.microsoft.com/office/drawing/2014/main" id="{A3A06642-24F2-2411-A32B-5200DD49FE1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1680E12-CE96-E89E-02D9-9282CD69E661}"/>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395709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8723-D353-3D00-6C6A-FB1EF3046A6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7590FAE4-ADA3-D595-8653-7F6AFFB1D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9433E961-AE28-87AB-5EFC-9C2195F718C2}"/>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5" name="Footer Placeholder 4">
            <a:extLst>
              <a:ext uri="{FF2B5EF4-FFF2-40B4-BE49-F238E27FC236}">
                <a16:creationId xmlns:a16="http://schemas.microsoft.com/office/drawing/2014/main" id="{12227041-59AC-C258-0186-F622D14FD9C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8A9FEEC-B9DD-C810-A290-9585BD20CBAE}"/>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2786292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7BB7C-063D-A071-0D9A-42EB0E83EA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7B8A903D-3842-7CFF-BCAE-735D046653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D7FE391-3B6A-69DB-D0F7-5D9CD31A6552}"/>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5" name="Footer Placeholder 4">
            <a:extLst>
              <a:ext uri="{FF2B5EF4-FFF2-40B4-BE49-F238E27FC236}">
                <a16:creationId xmlns:a16="http://schemas.microsoft.com/office/drawing/2014/main" id="{B3172937-A05A-4776-38C7-9C9D4449522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E765B4F-1FAB-5FC5-221B-1619A605DF2C}"/>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86259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E905-044A-3D89-3DED-ED1D04F543E2}"/>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DF7336B9-6775-9B8C-9EA6-7B3F9639FC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FD7425E-1833-9529-B3AF-70BB36F47F84}"/>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5" name="Footer Placeholder 4">
            <a:extLst>
              <a:ext uri="{FF2B5EF4-FFF2-40B4-BE49-F238E27FC236}">
                <a16:creationId xmlns:a16="http://schemas.microsoft.com/office/drawing/2014/main" id="{9E08D564-D827-1D84-D6ED-35F53C76CC26}"/>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1F490F1D-FC76-097E-84AC-A55C86B527C4}"/>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243913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D930-9344-3019-C230-A23013BDC3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A8FC1476-350D-B677-3698-D64136ED76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ED26F8-88CB-10B5-7CFB-797CA4116B84}"/>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5" name="Footer Placeholder 4">
            <a:extLst>
              <a:ext uri="{FF2B5EF4-FFF2-40B4-BE49-F238E27FC236}">
                <a16:creationId xmlns:a16="http://schemas.microsoft.com/office/drawing/2014/main" id="{2FA78F67-2EA3-9977-A5E5-E4BEA758CC0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35B9C21-7341-F4F3-EC03-E7B6E278459C}"/>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217669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F24D-FFB4-BC67-CAC8-F13A533A9B6C}"/>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E15DC628-231F-384E-9D40-1DE0C2F579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87A18F39-C29D-1AD3-B3D4-C86E73594A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5CD9C868-0D49-A26C-6C16-5263A082C276}"/>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6" name="Footer Placeholder 5">
            <a:extLst>
              <a:ext uri="{FF2B5EF4-FFF2-40B4-BE49-F238E27FC236}">
                <a16:creationId xmlns:a16="http://schemas.microsoft.com/office/drawing/2014/main" id="{D472C4B0-3769-A27F-74F9-F0844FEF98D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FF72731-C87A-6B7D-ED63-E4EA4A4A0885}"/>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351241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1CB10-42A1-C6EF-7628-376F46E48B05}"/>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D1838AF6-79A7-AEDF-6B9E-41B53A77E9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61B60-CCD6-5FC7-BE7A-14342761C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7D8BE159-69A2-5724-3615-4AEA8ECD09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C5534A-DC34-85CC-3D1C-A1C204CED3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D8C085DA-83C3-52A5-AFDE-31B56131C2CD}"/>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8" name="Footer Placeholder 7">
            <a:extLst>
              <a:ext uri="{FF2B5EF4-FFF2-40B4-BE49-F238E27FC236}">
                <a16:creationId xmlns:a16="http://schemas.microsoft.com/office/drawing/2014/main" id="{14DF9682-8580-BFD6-0943-F16D83FAB59B}"/>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9D598FA5-5A25-B6F7-7E12-4178ADF1B94E}"/>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2466255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21B4-E218-0691-0B74-8A41EF96D154}"/>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77F24B73-8EAE-1FF6-151A-F140ED35F69D}"/>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4" name="Footer Placeholder 3">
            <a:extLst>
              <a:ext uri="{FF2B5EF4-FFF2-40B4-BE49-F238E27FC236}">
                <a16:creationId xmlns:a16="http://schemas.microsoft.com/office/drawing/2014/main" id="{AB9AC43E-914C-ACE3-B000-CEEA27C9BF8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8E040BDE-2BDE-011F-83B6-01541D71B7A0}"/>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2099101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58E090-1068-EB3D-60D3-70FED193E794}"/>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3" name="Footer Placeholder 2">
            <a:extLst>
              <a:ext uri="{FF2B5EF4-FFF2-40B4-BE49-F238E27FC236}">
                <a16:creationId xmlns:a16="http://schemas.microsoft.com/office/drawing/2014/main" id="{B9562367-8CEF-E70E-088E-FB88F9D149E3}"/>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1E9BB3EB-36C0-2694-026C-4A747DBE109F}"/>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159150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A971-5651-A12B-127F-B493719199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3298561C-EB34-9BDE-E48E-BF4C837AB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5FE672DF-3A21-560D-D3A9-DFDC359DC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37627C-50F0-3DEB-10D4-A94BE9CB8A14}"/>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6" name="Footer Placeholder 5">
            <a:extLst>
              <a:ext uri="{FF2B5EF4-FFF2-40B4-BE49-F238E27FC236}">
                <a16:creationId xmlns:a16="http://schemas.microsoft.com/office/drawing/2014/main" id="{C95D440C-DB4E-CAA5-4D08-CBDC1AC528B4}"/>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66481F0-BBF5-8B29-EBBF-8D20EA4CDB8B}"/>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8107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E3A4-BBD0-EF93-68DD-1D194AD9C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7BDE0220-46E1-A0E5-32CD-4EA6D19DED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849CE708-9856-51E9-3C5A-A2D038C29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0163F-5482-81F4-34FD-8313DFC8BD44}"/>
              </a:ext>
            </a:extLst>
          </p:cNvPr>
          <p:cNvSpPr>
            <a:spLocks noGrp="1"/>
          </p:cNvSpPr>
          <p:nvPr>
            <p:ph type="dt" sz="half" idx="10"/>
          </p:nvPr>
        </p:nvSpPr>
        <p:spPr/>
        <p:txBody>
          <a:bodyPr/>
          <a:lstStyle/>
          <a:p>
            <a:fld id="{FE6A99D7-42A7-46BC-82F8-615750CA6761}" type="datetimeFigureOut">
              <a:rPr lang="en-NG" smtClean="0"/>
              <a:t>28/08/2025</a:t>
            </a:fld>
            <a:endParaRPr lang="en-NG"/>
          </a:p>
        </p:txBody>
      </p:sp>
      <p:sp>
        <p:nvSpPr>
          <p:cNvPr id="6" name="Footer Placeholder 5">
            <a:extLst>
              <a:ext uri="{FF2B5EF4-FFF2-40B4-BE49-F238E27FC236}">
                <a16:creationId xmlns:a16="http://schemas.microsoft.com/office/drawing/2014/main" id="{42D76F3F-DE45-0760-C0C8-ADD523BC95B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A0EAC409-61D4-95E8-6A19-4E6D72541DD8}"/>
              </a:ext>
            </a:extLst>
          </p:cNvPr>
          <p:cNvSpPr>
            <a:spLocks noGrp="1"/>
          </p:cNvSpPr>
          <p:nvPr>
            <p:ph type="sldNum" sz="quarter" idx="12"/>
          </p:nvPr>
        </p:nvSpPr>
        <p:spPr/>
        <p:txBody>
          <a:bodyPr/>
          <a:lstStyle/>
          <a:p>
            <a:fld id="{54FBBC30-E2A5-4AD7-A873-FBCFB2463100}" type="slidenum">
              <a:rPr lang="en-NG" smtClean="0"/>
              <a:t>‹#›</a:t>
            </a:fld>
            <a:endParaRPr lang="en-NG"/>
          </a:p>
        </p:txBody>
      </p:sp>
    </p:spTree>
    <p:extLst>
      <p:ext uri="{BB962C8B-B14F-4D97-AF65-F5344CB8AC3E}">
        <p14:creationId xmlns:p14="http://schemas.microsoft.com/office/powerpoint/2010/main" val="389604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3624BD-D5C4-9F06-7A86-7809B8DFC1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3AF7EFB7-B6F3-C09B-C1D0-75F29439F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008EE89D-9EEA-B07F-3E80-247DE5A8B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A99D7-42A7-46BC-82F8-615750CA6761}" type="datetimeFigureOut">
              <a:rPr lang="en-NG" smtClean="0"/>
              <a:t>28/08/2025</a:t>
            </a:fld>
            <a:endParaRPr lang="en-NG"/>
          </a:p>
        </p:txBody>
      </p:sp>
      <p:sp>
        <p:nvSpPr>
          <p:cNvPr id="5" name="Footer Placeholder 4">
            <a:extLst>
              <a:ext uri="{FF2B5EF4-FFF2-40B4-BE49-F238E27FC236}">
                <a16:creationId xmlns:a16="http://schemas.microsoft.com/office/drawing/2014/main" id="{DBF04CD4-E9AD-EF25-E225-176414DE72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150CC8F9-6C30-95D3-78A6-D04C7372BF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BBC30-E2A5-4AD7-A873-FBCFB2463100}" type="slidenum">
              <a:rPr lang="en-NG" smtClean="0"/>
              <a:t>‹#›</a:t>
            </a:fld>
            <a:endParaRPr lang="en-NG"/>
          </a:p>
        </p:txBody>
      </p:sp>
    </p:spTree>
    <p:extLst>
      <p:ext uri="{BB962C8B-B14F-4D97-AF65-F5344CB8AC3E}">
        <p14:creationId xmlns:p14="http://schemas.microsoft.com/office/powerpoint/2010/main" val="338891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4B1348D-BD90-766D-E9BD-CAEA5917CEEF}"/>
              </a:ext>
            </a:extLst>
          </p:cNvPr>
          <p:cNvSpPr>
            <a:spLocks noGrp="1"/>
          </p:cNvSpPr>
          <p:nvPr>
            <p:ph type="subTitle" idx="1"/>
          </p:nvPr>
        </p:nvSpPr>
        <p:spPr>
          <a:xfrm>
            <a:off x="480446" y="356461"/>
            <a:ext cx="11711553" cy="6323307"/>
          </a:xfrm>
        </p:spPr>
        <p:txBody>
          <a:bodyPr>
            <a:normAutofit fontScale="55000" lnSpcReduction="20000"/>
          </a:bodyPr>
          <a:lstStyle/>
          <a:p>
            <a:pPr>
              <a:lnSpc>
                <a:spcPct val="120000"/>
              </a:lnSpc>
            </a:pPr>
            <a:r>
              <a:rPr lang="en-US" sz="17500" b="1" dirty="0">
                <a:latin typeface="Algerian" panose="04020705040A02060702" pitchFamily="82" charset="0"/>
              </a:rPr>
              <a:t>HAGITAL Data Engineering </a:t>
            </a:r>
            <a:r>
              <a:rPr lang="en-US" sz="17500" b="1" dirty="0" err="1">
                <a:latin typeface="Algerian" panose="04020705040A02060702" pitchFamily="82" charset="0"/>
              </a:rPr>
              <a:t>BootCamp</a:t>
            </a:r>
            <a:r>
              <a:rPr lang="en-US" sz="17500" b="1" dirty="0">
                <a:latin typeface="Algerian" panose="04020705040A02060702" pitchFamily="82" charset="0"/>
              </a:rPr>
              <a:t> </a:t>
            </a:r>
            <a:r>
              <a:rPr lang="en-US" sz="17500" b="1" dirty="0">
                <a:latin typeface="Arial Black" panose="020B0A04020102020204" pitchFamily="34" charset="0"/>
              </a:rPr>
              <a:t>Presentation</a:t>
            </a:r>
          </a:p>
          <a:p>
            <a:endParaRPr lang="en-US" sz="4800" b="1" dirty="0"/>
          </a:p>
          <a:p>
            <a:endParaRPr lang="en-US" sz="4800" b="1" dirty="0"/>
          </a:p>
          <a:p>
            <a:endParaRPr lang="en-NG" sz="4800" dirty="0"/>
          </a:p>
          <a:p>
            <a:endParaRPr lang="en-NG" dirty="0"/>
          </a:p>
        </p:txBody>
      </p:sp>
    </p:spTree>
    <p:extLst>
      <p:ext uri="{BB962C8B-B14F-4D97-AF65-F5344CB8AC3E}">
        <p14:creationId xmlns:p14="http://schemas.microsoft.com/office/powerpoint/2010/main" val="2584710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A5C0D-9E1F-5536-CA51-0326B98412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2ACB42-8AA2-4B8E-3653-6957A83704D2}"/>
              </a:ext>
            </a:extLst>
          </p:cNvPr>
          <p:cNvSpPr txBox="1"/>
          <p:nvPr/>
        </p:nvSpPr>
        <p:spPr>
          <a:xfrm>
            <a:off x="790414" y="263471"/>
            <a:ext cx="10538847" cy="5401479"/>
          </a:xfrm>
          <a:prstGeom prst="rect">
            <a:avLst/>
          </a:prstGeom>
          <a:noFill/>
        </p:spPr>
        <p:txBody>
          <a:bodyPr wrap="square" rtlCol="0">
            <a:spAutoFit/>
          </a:bodyPr>
          <a:lstStyle/>
          <a:p>
            <a:pPr algn="ctr"/>
            <a:r>
              <a:rPr lang="en-US" sz="4800" b="1" dirty="0"/>
              <a:t>Codes employed (Cont.)</a:t>
            </a:r>
          </a:p>
          <a:p>
            <a:pPr>
              <a:lnSpc>
                <a:spcPct val="150000"/>
              </a:lnSpc>
            </a:pPr>
            <a:r>
              <a:rPr lang="en-US" b="1" dirty="0"/>
              <a:t>-- SQL Code for query 4</a:t>
            </a:r>
          </a:p>
          <a:p>
            <a:r>
              <a:rPr lang="en-US" dirty="0"/>
              <a:t> SELECT date,</a:t>
            </a:r>
            <a:endParaRPr lang="en-NG" dirty="0"/>
          </a:p>
          <a:p>
            <a:r>
              <a:rPr lang="en-US" dirty="0"/>
              <a:t>       SUM(sub_metering_1) AS sm1,</a:t>
            </a:r>
            <a:endParaRPr lang="en-NG" dirty="0"/>
          </a:p>
          <a:p>
            <a:r>
              <a:rPr lang="en-US" dirty="0"/>
              <a:t>       SUM(sub_metering_2) AS sm2,</a:t>
            </a:r>
            <a:endParaRPr lang="en-NG" dirty="0"/>
          </a:p>
          <a:p>
            <a:r>
              <a:rPr lang="en-US" dirty="0"/>
              <a:t>       SUM(sub_metering_3) AS sm3</a:t>
            </a:r>
            <a:endParaRPr lang="en-NG" dirty="0"/>
          </a:p>
          <a:p>
            <a:r>
              <a:rPr lang="en-US" dirty="0"/>
              <a:t>FROM </a:t>
            </a:r>
            <a:r>
              <a:rPr lang="en-US" dirty="0" err="1"/>
              <a:t>electric_consumption</a:t>
            </a:r>
            <a:endParaRPr lang="en-NG" dirty="0"/>
          </a:p>
          <a:p>
            <a:r>
              <a:rPr lang="en-US" dirty="0"/>
              <a:t>GROUP BY date</a:t>
            </a:r>
            <a:endParaRPr lang="en-NG" dirty="0"/>
          </a:p>
          <a:p>
            <a:r>
              <a:rPr lang="en-US" dirty="0"/>
              <a:t>ORDER BY date;</a:t>
            </a:r>
            <a:endParaRPr lang="en-NG" dirty="0"/>
          </a:p>
          <a:p>
            <a:endParaRPr lang="en-US" b="1" dirty="0"/>
          </a:p>
          <a:p>
            <a:r>
              <a:rPr lang="en-US" b="1" dirty="0"/>
              <a:t>-- SQL Code for query 5</a:t>
            </a:r>
          </a:p>
          <a:p>
            <a:r>
              <a:rPr lang="en-US" dirty="0"/>
              <a:t>SELECT date, time,</a:t>
            </a:r>
            <a:endParaRPr lang="en-NG" dirty="0"/>
          </a:p>
          <a:p>
            <a:r>
              <a:rPr lang="en-US" dirty="0"/>
              <a:t>       </a:t>
            </a:r>
            <a:r>
              <a:rPr lang="en-US" dirty="0" err="1"/>
              <a:t>global_active_power</a:t>
            </a:r>
            <a:r>
              <a:rPr lang="en-US" dirty="0"/>
              <a:t> / </a:t>
            </a:r>
            <a:endParaRPr lang="en-NG" dirty="0"/>
          </a:p>
          <a:p>
            <a:r>
              <a:rPr lang="en-US" dirty="0"/>
              <a:t>       SQRT(POWER(global_active_power,2) + POWER(global_reactive_power,2)) AS </a:t>
            </a:r>
            <a:r>
              <a:rPr lang="en-US" dirty="0" err="1"/>
              <a:t>power_factor</a:t>
            </a:r>
            <a:endParaRPr lang="en-NG" dirty="0"/>
          </a:p>
          <a:p>
            <a:r>
              <a:rPr lang="en-US" dirty="0"/>
              <a:t>FROM </a:t>
            </a:r>
            <a:r>
              <a:rPr lang="en-US" dirty="0" err="1"/>
              <a:t>electric_consumption</a:t>
            </a:r>
            <a:endParaRPr lang="en-NG" dirty="0"/>
          </a:p>
          <a:p>
            <a:r>
              <a:rPr lang="en-US" dirty="0"/>
              <a:t>	limit 100;</a:t>
            </a:r>
            <a:endParaRPr lang="en-NG" dirty="0"/>
          </a:p>
          <a:p>
            <a:endParaRPr lang="en-US" dirty="0"/>
          </a:p>
        </p:txBody>
      </p:sp>
    </p:spTree>
    <p:extLst>
      <p:ext uri="{BB962C8B-B14F-4D97-AF65-F5344CB8AC3E}">
        <p14:creationId xmlns:p14="http://schemas.microsoft.com/office/powerpoint/2010/main" val="252852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1A4-5832-7D46-81C6-8D7CA31E3B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E68FE71-D1DE-2AB8-3383-190CE7ADA83D}"/>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Grafana Dashboards</a:t>
            </a:r>
          </a:p>
        </p:txBody>
      </p:sp>
      <p:sp>
        <p:nvSpPr>
          <p:cNvPr id="3" name="TextBox 2">
            <a:extLst>
              <a:ext uri="{FF2B5EF4-FFF2-40B4-BE49-F238E27FC236}">
                <a16:creationId xmlns:a16="http://schemas.microsoft.com/office/drawing/2014/main" id="{2CEFA776-E6CA-A56C-DDE4-7159CB2DD69A}"/>
              </a:ext>
            </a:extLst>
          </p:cNvPr>
          <p:cNvSpPr txBox="1"/>
          <p:nvPr/>
        </p:nvSpPr>
        <p:spPr>
          <a:xfrm>
            <a:off x="976393" y="1317356"/>
            <a:ext cx="10073899" cy="1200329"/>
          </a:xfrm>
          <a:prstGeom prst="rect">
            <a:avLst/>
          </a:prstGeom>
          <a:noFill/>
        </p:spPr>
        <p:txBody>
          <a:bodyPr wrap="square" rtlCol="0">
            <a:spAutoFit/>
          </a:bodyPr>
          <a:lstStyle/>
          <a:p>
            <a:r>
              <a:rPr lang="en-US" dirty="0"/>
              <a:t>We will display the graph for the Grafana alongside with Excel graph because we encountered a challenge that the Grafana  vitiates when the dataset computed is outside the time range, we see messages like the one below popping-up, which Excel caters for in such case scenario.</a:t>
            </a:r>
          </a:p>
          <a:p>
            <a:r>
              <a:rPr lang="en-US" dirty="0"/>
              <a:t>Although, we saw the Grafana doing great in data summarization visuals.</a:t>
            </a:r>
            <a:endParaRPr lang="en-NG" dirty="0"/>
          </a:p>
        </p:txBody>
      </p:sp>
      <p:pic>
        <p:nvPicPr>
          <p:cNvPr id="4" name="Picture 3">
            <a:extLst>
              <a:ext uri="{FF2B5EF4-FFF2-40B4-BE49-F238E27FC236}">
                <a16:creationId xmlns:a16="http://schemas.microsoft.com/office/drawing/2014/main" id="{218C2907-153D-E8F5-BF93-92ADFED20CE4}"/>
              </a:ext>
            </a:extLst>
          </p:cNvPr>
          <p:cNvPicPr>
            <a:picLocks noChangeAspect="1"/>
          </p:cNvPicPr>
          <p:nvPr/>
        </p:nvPicPr>
        <p:blipFill rotWithShape="1">
          <a:blip r:embed="rId2"/>
          <a:srcRect l="1282" t="33923" r="50000" b="16192"/>
          <a:stretch>
            <a:fillRect/>
          </a:stretch>
        </p:blipFill>
        <p:spPr bwMode="auto">
          <a:xfrm>
            <a:off x="2419895" y="2517685"/>
            <a:ext cx="7186893" cy="41371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1426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FCDCD-D8E5-E88A-848B-51C1B59F4A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3BB2B6-E008-7CCE-D9F3-56ACF445D388}"/>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Grafana Dashboards</a:t>
            </a:r>
          </a:p>
        </p:txBody>
      </p:sp>
      <p:sp>
        <p:nvSpPr>
          <p:cNvPr id="5" name="TextBox 4">
            <a:extLst>
              <a:ext uri="{FF2B5EF4-FFF2-40B4-BE49-F238E27FC236}">
                <a16:creationId xmlns:a16="http://schemas.microsoft.com/office/drawing/2014/main" id="{1B8B643E-4991-C424-5880-D960C760869E}"/>
              </a:ext>
            </a:extLst>
          </p:cNvPr>
          <p:cNvSpPr txBox="1"/>
          <p:nvPr/>
        </p:nvSpPr>
        <p:spPr>
          <a:xfrm>
            <a:off x="916741" y="1321876"/>
            <a:ext cx="7780149" cy="464871"/>
          </a:xfrm>
          <a:prstGeom prst="rect">
            <a:avLst/>
          </a:prstGeom>
          <a:noFill/>
        </p:spPr>
        <p:txBody>
          <a:bodyPr wrap="square" rtlCol="0">
            <a:spAutoFit/>
          </a:bodyPr>
          <a:lstStyle/>
          <a:p>
            <a:pPr>
              <a:lnSpc>
                <a:spcPct val="150000"/>
              </a:lnSpc>
            </a:pPr>
            <a:r>
              <a:rPr lang="en-US" b="1" dirty="0"/>
              <a:t>Dashboard 1: To depict “Daily average global active power”</a:t>
            </a:r>
            <a:endParaRPr lang="en-NG" dirty="0"/>
          </a:p>
        </p:txBody>
      </p:sp>
      <p:pic>
        <p:nvPicPr>
          <p:cNvPr id="7" name="Picture 6">
            <a:extLst>
              <a:ext uri="{FF2B5EF4-FFF2-40B4-BE49-F238E27FC236}">
                <a16:creationId xmlns:a16="http://schemas.microsoft.com/office/drawing/2014/main" id="{600816EF-3DB6-6AD8-C9E0-B92DB0FCB109}"/>
              </a:ext>
            </a:extLst>
          </p:cNvPr>
          <p:cNvPicPr>
            <a:picLocks noChangeAspect="1"/>
          </p:cNvPicPr>
          <p:nvPr/>
        </p:nvPicPr>
        <p:blipFill rotWithShape="1">
          <a:blip r:embed="rId2"/>
          <a:srcRect l="1603" t="38483" r="51122" b="6214"/>
          <a:stretch>
            <a:fillRect/>
          </a:stretch>
        </p:blipFill>
        <p:spPr bwMode="auto">
          <a:xfrm>
            <a:off x="916740" y="1968207"/>
            <a:ext cx="10538847" cy="3627806"/>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EB276FF5-C1FB-90DF-760A-3A02E9D439E2}"/>
              </a:ext>
            </a:extLst>
          </p:cNvPr>
          <p:cNvSpPr txBox="1"/>
          <p:nvPr/>
        </p:nvSpPr>
        <p:spPr>
          <a:xfrm>
            <a:off x="916741" y="5596013"/>
            <a:ext cx="9498120" cy="646331"/>
          </a:xfrm>
          <a:prstGeom prst="rect">
            <a:avLst/>
          </a:prstGeom>
          <a:noFill/>
        </p:spPr>
        <p:txBody>
          <a:bodyPr wrap="square" rtlCol="0">
            <a:spAutoFit/>
          </a:bodyPr>
          <a:lstStyle/>
          <a:p>
            <a:r>
              <a:rPr lang="en-US" dirty="0"/>
              <a:t>Insights: The electric company needs to stabilize the global active power to avoid the frequent surge in electric power that can lead to burnout of electric gadgets.</a:t>
            </a:r>
            <a:endParaRPr lang="en-NG" dirty="0"/>
          </a:p>
        </p:txBody>
      </p:sp>
    </p:spTree>
    <p:extLst>
      <p:ext uri="{BB962C8B-B14F-4D97-AF65-F5344CB8AC3E}">
        <p14:creationId xmlns:p14="http://schemas.microsoft.com/office/powerpoint/2010/main" val="2626445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E0282-7739-1BE3-BF4B-B8D3A8C874D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E3FAD6-22FB-B9CE-525F-67A7540DF7C7}"/>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Grafana Dashboards</a:t>
            </a:r>
          </a:p>
        </p:txBody>
      </p:sp>
      <p:sp>
        <p:nvSpPr>
          <p:cNvPr id="5" name="TextBox 4">
            <a:extLst>
              <a:ext uri="{FF2B5EF4-FFF2-40B4-BE49-F238E27FC236}">
                <a16:creationId xmlns:a16="http://schemas.microsoft.com/office/drawing/2014/main" id="{06D82006-25B3-EB92-D821-983D47614AC7}"/>
              </a:ext>
            </a:extLst>
          </p:cNvPr>
          <p:cNvSpPr txBox="1"/>
          <p:nvPr/>
        </p:nvSpPr>
        <p:spPr>
          <a:xfrm>
            <a:off x="916741" y="1321876"/>
            <a:ext cx="7780149" cy="464871"/>
          </a:xfrm>
          <a:prstGeom prst="rect">
            <a:avLst/>
          </a:prstGeom>
          <a:noFill/>
        </p:spPr>
        <p:txBody>
          <a:bodyPr wrap="square" rtlCol="0">
            <a:spAutoFit/>
          </a:bodyPr>
          <a:lstStyle/>
          <a:p>
            <a:pPr>
              <a:lnSpc>
                <a:spcPct val="150000"/>
              </a:lnSpc>
            </a:pPr>
            <a:r>
              <a:rPr lang="en-US" b="1" dirty="0"/>
              <a:t>Dashboard 2: To show hourly power usage trend</a:t>
            </a:r>
            <a:endParaRPr lang="en-NG" dirty="0"/>
          </a:p>
        </p:txBody>
      </p:sp>
      <p:pic>
        <p:nvPicPr>
          <p:cNvPr id="4" name="Picture 3">
            <a:extLst>
              <a:ext uri="{FF2B5EF4-FFF2-40B4-BE49-F238E27FC236}">
                <a16:creationId xmlns:a16="http://schemas.microsoft.com/office/drawing/2014/main" id="{C53F7319-C7FC-83F2-0BBE-79611B29DB3B}"/>
              </a:ext>
            </a:extLst>
          </p:cNvPr>
          <p:cNvPicPr>
            <a:picLocks noChangeAspect="1"/>
          </p:cNvPicPr>
          <p:nvPr/>
        </p:nvPicPr>
        <p:blipFill rotWithShape="1">
          <a:blip r:embed="rId2"/>
          <a:srcRect l="641" t="33637" r="49839" b="16192"/>
          <a:stretch>
            <a:fillRect/>
          </a:stretch>
        </p:blipFill>
        <p:spPr bwMode="auto">
          <a:xfrm>
            <a:off x="9561208" y="2014151"/>
            <a:ext cx="2449977" cy="1860424"/>
          </a:xfrm>
          <a:prstGeom prst="rect">
            <a:avLst/>
          </a:prstGeom>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FEB1B2E1-4522-6291-67C4-A55651E2FBF1}"/>
              </a:ext>
            </a:extLst>
          </p:cNvPr>
          <p:cNvSpPr txBox="1"/>
          <p:nvPr/>
        </p:nvSpPr>
        <p:spPr>
          <a:xfrm>
            <a:off x="1069141" y="5984284"/>
            <a:ext cx="10260120" cy="464871"/>
          </a:xfrm>
          <a:prstGeom prst="rect">
            <a:avLst/>
          </a:prstGeom>
          <a:noFill/>
        </p:spPr>
        <p:txBody>
          <a:bodyPr wrap="square" rtlCol="0">
            <a:spAutoFit/>
          </a:bodyPr>
          <a:lstStyle/>
          <a:p>
            <a:pPr>
              <a:lnSpc>
                <a:spcPct val="150000"/>
              </a:lnSpc>
            </a:pPr>
            <a:r>
              <a:rPr lang="en-US" b="1" dirty="0"/>
              <a:t>Insights: </a:t>
            </a:r>
            <a:r>
              <a:rPr lang="en-US" dirty="0"/>
              <a:t>The Power holding company needs to make sure that power is regulated during these rush-hours</a:t>
            </a:r>
            <a:endParaRPr lang="en-NG" dirty="0"/>
          </a:p>
        </p:txBody>
      </p:sp>
      <p:graphicFrame>
        <p:nvGraphicFramePr>
          <p:cNvPr id="13" name="Chart 12">
            <a:extLst>
              <a:ext uri="{FF2B5EF4-FFF2-40B4-BE49-F238E27FC236}">
                <a16:creationId xmlns:a16="http://schemas.microsoft.com/office/drawing/2014/main" id="{C0EC710D-7A7E-92D4-8C73-27CE8349A95A}"/>
              </a:ext>
            </a:extLst>
          </p:cNvPr>
          <p:cNvGraphicFramePr>
            <a:graphicFrameLocks/>
          </p:cNvGraphicFramePr>
          <p:nvPr>
            <p:extLst>
              <p:ext uri="{D42A27DB-BD31-4B8C-83A1-F6EECF244321}">
                <p14:modId xmlns:p14="http://schemas.microsoft.com/office/powerpoint/2010/main" val="2833175587"/>
              </p:ext>
            </p:extLst>
          </p:nvPr>
        </p:nvGraphicFramePr>
        <p:xfrm>
          <a:off x="916739" y="2014151"/>
          <a:ext cx="8644469" cy="39701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84662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84E0D-AA47-2B1C-B9AA-3DB985033FA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8FB284-AE8F-640F-762D-4AFB26E4F9EC}"/>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Grafana Dashboards</a:t>
            </a:r>
          </a:p>
        </p:txBody>
      </p:sp>
      <p:sp>
        <p:nvSpPr>
          <p:cNvPr id="5" name="TextBox 4">
            <a:extLst>
              <a:ext uri="{FF2B5EF4-FFF2-40B4-BE49-F238E27FC236}">
                <a16:creationId xmlns:a16="http://schemas.microsoft.com/office/drawing/2014/main" id="{3AD5688D-1399-D4BC-544E-88D034809D49}"/>
              </a:ext>
            </a:extLst>
          </p:cNvPr>
          <p:cNvSpPr txBox="1"/>
          <p:nvPr/>
        </p:nvSpPr>
        <p:spPr>
          <a:xfrm>
            <a:off x="916741" y="1201119"/>
            <a:ext cx="7780149" cy="464871"/>
          </a:xfrm>
          <a:prstGeom prst="rect">
            <a:avLst/>
          </a:prstGeom>
          <a:noFill/>
        </p:spPr>
        <p:txBody>
          <a:bodyPr wrap="square" rtlCol="0">
            <a:spAutoFit/>
          </a:bodyPr>
          <a:lstStyle/>
          <a:p>
            <a:pPr>
              <a:lnSpc>
                <a:spcPct val="150000"/>
              </a:lnSpc>
            </a:pPr>
            <a:r>
              <a:rPr lang="en-US" b="1" dirty="0"/>
              <a:t>Dashboard 2: To depict monthly power usage</a:t>
            </a:r>
            <a:r>
              <a:rPr lang="en-US" dirty="0"/>
              <a:t> </a:t>
            </a:r>
            <a:endParaRPr lang="en-NG" dirty="0"/>
          </a:p>
        </p:txBody>
      </p:sp>
      <p:pic>
        <p:nvPicPr>
          <p:cNvPr id="3" name="Picture 2">
            <a:extLst>
              <a:ext uri="{FF2B5EF4-FFF2-40B4-BE49-F238E27FC236}">
                <a16:creationId xmlns:a16="http://schemas.microsoft.com/office/drawing/2014/main" id="{71140292-17C0-F338-0A66-C7706DB33850}"/>
              </a:ext>
            </a:extLst>
          </p:cNvPr>
          <p:cNvPicPr>
            <a:picLocks noChangeAspect="1"/>
          </p:cNvPicPr>
          <p:nvPr/>
        </p:nvPicPr>
        <p:blipFill rotWithShape="1">
          <a:blip r:embed="rId2"/>
          <a:srcRect l="5289" t="32497" r="45833" b="16192"/>
          <a:stretch>
            <a:fillRect/>
          </a:stretch>
        </p:blipFill>
        <p:spPr bwMode="auto">
          <a:xfrm>
            <a:off x="9673027" y="1947721"/>
            <a:ext cx="2370041" cy="1694380"/>
          </a:xfrm>
          <a:prstGeom prst="rect">
            <a:avLst/>
          </a:prstGeom>
          <a:ln>
            <a:noFill/>
          </a:ln>
          <a:extLst>
            <a:ext uri="{53640926-AAD7-44D8-BBD7-CCE9431645EC}">
              <a14:shadowObscured xmlns:a14="http://schemas.microsoft.com/office/drawing/2010/main"/>
            </a:ext>
          </a:extLst>
        </p:spPr>
      </p:pic>
      <p:graphicFrame>
        <p:nvGraphicFramePr>
          <p:cNvPr id="7" name="Chart 6">
            <a:extLst>
              <a:ext uri="{FF2B5EF4-FFF2-40B4-BE49-F238E27FC236}">
                <a16:creationId xmlns:a16="http://schemas.microsoft.com/office/drawing/2014/main" id="{DA4F5642-F93E-3D1B-F2C8-CA5C8526410D}"/>
              </a:ext>
            </a:extLst>
          </p:cNvPr>
          <p:cNvGraphicFramePr>
            <a:graphicFrameLocks/>
          </p:cNvGraphicFramePr>
          <p:nvPr>
            <p:extLst>
              <p:ext uri="{D42A27DB-BD31-4B8C-83A1-F6EECF244321}">
                <p14:modId xmlns:p14="http://schemas.microsoft.com/office/powerpoint/2010/main" val="1115708081"/>
              </p:ext>
            </p:extLst>
          </p:nvPr>
        </p:nvGraphicFramePr>
        <p:xfrm>
          <a:off x="1032334" y="1947721"/>
          <a:ext cx="8530120" cy="370916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79DF7096-68CF-7B8B-BACA-46D03661C1A1}"/>
              </a:ext>
            </a:extLst>
          </p:cNvPr>
          <p:cNvSpPr txBox="1"/>
          <p:nvPr/>
        </p:nvSpPr>
        <p:spPr>
          <a:xfrm>
            <a:off x="916740" y="5938612"/>
            <a:ext cx="10737985" cy="1295868"/>
          </a:xfrm>
          <a:prstGeom prst="rect">
            <a:avLst/>
          </a:prstGeom>
          <a:noFill/>
        </p:spPr>
        <p:txBody>
          <a:bodyPr wrap="square" rtlCol="0">
            <a:spAutoFit/>
          </a:bodyPr>
          <a:lstStyle/>
          <a:p>
            <a:pPr>
              <a:lnSpc>
                <a:spcPct val="150000"/>
              </a:lnSpc>
            </a:pPr>
            <a:r>
              <a:rPr lang="en-US" b="1" dirty="0"/>
              <a:t>Insights:</a:t>
            </a:r>
            <a:r>
              <a:rPr lang="en-US" dirty="0"/>
              <a:t> The Power holding company needs to be at their best during this period to regulate power utilization and make sure adequate power is supplied to dwellers and visitors during December and January.</a:t>
            </a:r>
            <a:endParaRPr lang="en-NG" dirty="0"/>
          </a:p>
          <a:p>
            <a:pPr>
              <a:lnSpc>
                <a:spcPct val="150000"/>
              </a:lnSpc>
            </a:pPr>
            <a:endParaRPr lang="en-NG" dirty="0"/>
          </a:p>
        </p:txBody>
      </p:sp>
    </p:spTree>
    <p:extLst>
      <p:ext uri="{BB962C8B-B14F-4D97-AF65-F5344CB8AC3E}">
        <p14:creationId xmlns:p14="http://schemas.microsoft.com/office/powerpoint/2010/main" val="1795236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574AF-F011-C748-08C7-7E7ACA01CB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408220-1584-3A8D-AF97-054BBCBAEE61}"/>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Grafana Dashboards</a:t>
            </a:r>
          </a:p>
        </p:txBody>
      </p:sp>
      <p:sp>
        <p:nvSpPr>
          <p:cNvPr id="5" name="TextBox 4">
            <a:extLst>
              <a:ext uri="{FF2B5EF4-FFF2-40B4-BE49-F238E27FC236}">
                <a16:creationId xmlns:a16="http://schemas.microsoft.com/office/drawing/2014/main" id="{79AFB650-4CB6-7E08-CA01-6AADF96CDEBA}"/>
              </a:ext>
            </a:extLst>
          </p:cNvPr>
          <p:cNvSpPr txBox="1"/>
          <p:nvPr/>
        </p:nvSpPr>
        <p:spPr>
          <a:xfrm>
            <a:off x="916741" y="1201119"/>
            <a:ext cx="7780149" cy="464871"/>
          </a:xfrm>
          <a:prstGeom prst="rect">
            <a:avLst/>
          </a:prstGeom>
          <a:noFill/>
        </p:spPr>
        <p:txBody>
          <a:bodyPr wrap="square" rtlCol="0">
            <a:spAutoFit/>
          </a:bodyPr>
          <a:lstStyle/>
          <a:p>
            <a:pPr>
              <a:lnSpc>
                <a:spcPct val="150000"/>
              </a:lnSpc>
            </a:pPr>
            <a:r>
              <a:rPr lang="en-US" b="1" dirty="0"/>
              <a:t>Dashboard 2: To depict the daily sub-metering contribution</a:t>
            </a:r>
            <a:endParaRPr lang="en-NG" dirty="0"/>
          </a:p>
        </p:txBody>
      </p:sp>
      <p:sp>
        <p:nvSpPr>
          <p:cNvPr id="8" name="TextBox 7">
            <a:extLst>
              <a:ext uri="{FF2B5EF4-FFF2-40B4-BE49-F238E27FC236}">
                <a16:creationId xmlns:a16="http://schemas.microsoft.com/office/drawing/2014/main" id="{46F53AD0-D8B0-1074-FD92-38A06C0141DC}"/>
              </a:ext>
            </a:extLst>
          </p:cNvPr>
          <p:cNvSpPr txBox="1"/>
          <p:nvPr/>
        </p:nvSpPr>
        <p:spPr>
          <a:xfrm>
            <a:off x="916740" y="5938612"/>
            <a:ext cx="10737985" cy="1018869"/>
          </a:xfrm>
          <a:prstGeom prst="rect">
            <a:avLst/>
          </a:prstGeom>
          <a:noFill/>
        </p:spPr>
        <p:txBody>
          <a:bodyPr wrap="square" rtlCol="0">
            <a:spAutoFit/>
          </a:bodyPr>
          <a:lstStyle/>
          <a:p>
            <a:r>
              <a:rPr lang="en-US" b="1" dirty="0"/>
              <a:t>Insights: </a:t>
            </a:r>
            <a:r>
              <a:rPr lang="en-US" dirty="0"/>
              <a:t>Those using heavy electric gadgets should subscribe to sub-metering 3 and moderate power consumption to sub-metering 2 and less power consumption to sub-metering 1.</a:t>
            </a:r>
            <a:endParaRPr lang="en-NG" dirty="0"/>
          </a:p>
          <a:p>
            <a:pPr>
              <a:lnSpc>
                <a:spcPct val="150000"/>
              </a:lnSpc>
            </a:pPr>
            <a:endParaRPr lang="en-NG" dirty="0"/>
          </a:p>
        </p:txBody>
      </p:sp>
      <p:graphicFrame>
        <p:nvGraphicFramePr>
          <p:cNvPr id="4" name="Chart 3">
            <a:extLst>
              <a:ext uri="{FF2B5EF4-FFF2-40B4-BE49-F238E27FC236}">
                <a16:creationId xmlns:a16="http://schemas.microsoft.com/office/drawing/2014/main" id="{583117EC-186B-E2A4-A370-D7AFF6823B77}"/>
              </a:ext>
            </a:extLst>
          </p:cNvPr>
          <p:cNvGraphicFramePr>
            <a:graphicFrameLocks/>
          </p:cNvGraphicFramePr>
          <p:nvPr>
            <p:extLst>
              <p:ext uri="{D42A27DB-BD31-4B8C-83A1-F6EECF244321}">
                <p14:modId xmlns:p14="http://schemas.microsoft.com/office/powerpoint/2010/main" val="2980813671"/>
              </p:ext>
            </p:extLst>
          </p:nvPr>
        </p:nvGraphicFramePr>
        <p:xfrm>
          <a:off x="790415" y="1933604"/>
          <a:ext cx="8648054" cy="3864143"/>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a:extLst>
              <a:ext uri="{FF2B5EF4-FFF2-40B4-BE49-F238E27FC236}">
                <a16:creationId xmlns:a16="http://schemas.microsoft.com/office/drawing/2014/main" id="{EC8135E3-4495-4E56-7CE1-D4EE32D99E8E}"/>
              </a:ext>
            </a:extLst>
          </p:cNvPr>
          <p:cNvPicPr>
            <a:picLocks noChangeAspect="1"/>
          </p:cNvPicPr>
          <p:nvPr/>
        </p:nvPicPr>
        <p:blipFill rotWithShape="1">
          <a:blip r:embed="rId3"/>
          <a:srcRect l="1122" t="34492" r="49678" b="16476"/>
          <a:stretch>
            <a:fillRect/>
          </a:stretch>
        </p:blipFill>
        <p:spPr bwMode="auto">
          <a:xfrm rot="5400000">
            <a:off x="8869555" y="2687115"/>
            <a:ext cx="3850025" cy="2371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523399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A4AED-CBCC-B765-15BF-C28F966797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3F4439-E23A-1C75-9C24-1D03F954C5CA}"/>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Grafana Dashboards</a:t>
            </a:r>
          </a:p>
        </p:txBody>
      </p:sp>
      <p:sp>
        <p:nvSpPr>
          <p:cNvPr id="5" name="TextBox 4">
            <a:extLst>
              <a:ext uri="{FF2B5EF4-FFF2-40B4-BE49-F238E27FC236}">
                <a16:creationId xmlns:a16="http://schemas.microsoft.com/office/drawing/2014/main" id="{D32A228B-1940-859E-FE6F-4E04628C6B9D}"/>
              </a:ext>
            </a:extLst>
          </p:cNvPr>
          <p:cNvSpPr txBox="1"/>
          <p:nvPr/>
        </p:nvSpPr>
        <p:spPr>
          <a:xfrm>
            <a:off x="916741" y="1201119"/>
            <a:ext cx="7780149" cy="464871"/>
          </a:xfrm>
          <a:prstGeom prst="rect">
            <a:avLst/>
          </a:prstGeom>
          <a:noFill/>
        </p:spPr>
        <p:txBody>
          <a:bodyPr wrap="square" rtlCol="0">
            <a:spAutoFit/>
          </a:bodyPr>
          <a:lstStyle/>
          <a:p>
            <a:pPr>
              <a:lnSpc>
                <a:spcPct val="150000"/>
              </a:lnSpc>
            </a:pPr>
            <a:r>
              <a:rPr lang="en-US" b="1" dirty="0"/>
              <a:t>Dashboard 2: To show measure power efficiency (in </a:t>
            </a:r>
            <a:r>
              <a:rPr lang="en-US" b="1" dirty="0" err="1"/>
              <a:t>minlutes</a:t>
            </a:r>
            <a:r>
              <a:rPr lang="en-US" b="1" dirty="0"/>
              <a:t>)</a:t>
            </a:r>
            <a:endParaRPr lang="en-NG" dirty="0"/>
          </a:p>
        </p:txBody>
      </p:sp>
      <p:sp>
        <p:nvSpPr>
          <p:cNvPr id="8" name="TextBox 7">
            <a:extLst>
              <a:ext uri="{FF2B5EF4-FFF2-40B4-BE49-F238E27FC236}">
                <a16:creationId xmlns:a16="http://schemas.microsoft.com/office/drawing/2014/main" id="{18339875-DED4-3421-6691-3830B5D75450}"/>
              </a:ext>
            </a:extLst>
          </p:cNvPr>
          <p:cNvSpPr txBox="1"/>
          <p:nvPr/>
        </p:nvSpPr>
        <p:spPr>
          <a:xfrm>
            <a:off x="690844" y="5504659"/>
            <a:ext cx="10979380" cy="1711366"/>
          </a:xfrm>
          <a:prstGeom prst="rect">
            <a:avLst/>
          </a:prstGeom>
          <a:noFill/>
        </p:spPr>
        <p:txBody>
          <a:bodyPr wrap="square" rtlCol="0">
            <a:spAutoFit/>
          </a:bodyPr>
          <a:lstStyle/>
          <a:p>
            <a:pPr>
              <a:lnSpc>
                <a:spcPct val="150000"/>
              </a:lnSpc>
            </a:pPr>
            <a:r>
              <a:rPr lang="en-US" b="1" dirty="0"/>
              <a:t>Insights: </a:t>
            </a:r>
            <a:r>
              <a:rPr lang="en-US" dirty="0"/>
              <a:t>The places of little drops should still be looked into so that we won’t think everything is in order while is already out of control just like what a small variation can do to production plant, so they should still investigate more into it to cater for this slight changes.</a:t>
            </a:r>
            <a:endParaRPr lang="en-NG" dirty="0"/>
          </a:p>
          <a:p>
            <a:pPr>
              <a:lnSpc>
                <a:spcPct val="150000"/>
              </a:lnSpc>
            </a:pPr>
            <a:endParaRPr lang="en-NG" dirty="0"/>
          </a:p>
        </p:txBody>
      </p:sp>
      <p:graphicFrame>
        <p:nvGraphicFramePr>
          <p:cNvPr id="3" name="Chart 2">
            <a:extLst>
              <a:ext uri="{FF2B5EF4-FFF2-40B4-BE49-F238E27FC236}">
                <a16:creationId xmlns:a16="http://schemas.microsoft.com/office/drawing/2014/main" id="{D9D2C93A-6B0E-D981-16EA-48AFDF42DA4A}"/>
              </a:ext>
            </a:extLst>
          </p:cNvPr>
          <p:cNvGraphicFramePr>
            <a:graphicFrameLocks/>
          </p:cNvGraphicFramePr>
          <p:nvPr>
            <p:extLst>
              <p:ext uri="{D42A27DB-BD31-4B8C-83A1-F6EECF244321}">
                <p14:modId xmlns:p14="http://schemas.microsoft.com/office/powerpoint/2010/main" val="1894149411"/>
              </p:ext>
            </p:extLst>
          </p:nvPr>
        </p:nvGraphicFramePr>
        <p:xfrm>
          <a:off x="916740" y="1947722"/>
          <a:ext cx="8940182" cy="3419368"/>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a:extLst>
              <a:ext uri="{FF2B5EF4-FFF2-40B4-BE49-F238E27FC236}">
                <a16:creationId xmlns:a16="http://schemas.microsoft.com/office/drawing/2014/main" id="{13637E78-9680-B644-0F1D-5AC0BE6586D4}"/>
              </a:ext>
            </a:extLst>
          </p:cNvPr>
          <p:cNvPicPr>
            <a:picLocks noChangeAspect="1"/>
          </p:cNvPicPr>
          <p:nvPr/>
        </p:nvPicPr>
        <p:blipFill rotWithShape="1">
          <a:blip r:embed="rId3"/>
          <a:srcRect t="32782" r="49679" b="15622"/>
          <a:stretch>
            <a:fillRect/>
          </a:stretch>
        </p:blipFill>
        <p:spPr bwMode="auto">
          <a:xfrm rot="5400000">
            <a:off x="9480749" y="2444393"/>
            <a:ext cx="2345183" cy="13518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2065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573A6-F11F-D720-3812-C3B65646FF1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8C31A8D-BB31-D4EB-CE35-69654D2084FC}"/>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Lessons learned</a:t>
            </a:r>
          </a:p>
        </p:txBody>
      </p:sp>
      <p:sp>
        <p:nvSpPr>
          <p:cNvPr id="4" name="TextBox 3">
            <a:extLst>
              <a:ext uri="{FF2B5EF4-FFF2-40B4-BE49-F238E27FC236}">
                <a16:creationId xmlns:a16="http://schemas.microsoft.com/office/drawing/2014/main" id="{572D1979-4EC6-B764-390F-0C99947E86D4}"/>
              </a:ext>
            </a:extLst>
          </p:cNvPr>
          <p:cNvSpPr txBox="1"/>
          <p:nvPr/>
        </p:nvSpPr>
        <p:spPr>
          <a:xfrm>
            <a:off x="725842" y="1299275"/>
            <a:ext cx="10538847" cy="5450851"/>
          </a:xfrm>
          <a:prstGeom prst="rect">
            <a:avLst/>
          </a:prstGeom>
          <a:noFill/>
        </p:spPr>
        <p:txBody>
          <a:bodyPr wrap="square" rtlCol="0">
            <a:spAutoFit/>
          </a:bodyPr>
          <a:lstStyle/>
          <a:p>
            <a:pPr algn="ctr">
              <a:lnSpc>
                <a:spcPct val="150000"/>
              </a:lnSpc>
            </a:pPr>
            <a:r>
              <a:rPr lang="en-US" dirty="0"/>
              <a:t>Here are the lessons I learnt from this group project:</a:t>
            </a:r>
          </a:p>
          <a:p>
            <a:pPr algn="ctr">
              <a:lnSpc>
                <a:spcPct val="150000"/>
              </a:lnSpc>
            </a:pPr>
            <a:endParaRPr lang="en-US" dirty="0"/>
          </a:p>
          <a:p>
            <a:pPr marL="342900" indent="-342900" algn="just">
              <a:lnSpc>
                <a:spcPct val="150000"/>
              </a:lnSpc>
              <a:buAutoNum type="alphaLcPeriod"/>
            </a:pPr>
            <a:r>
              <a:rPr lang="en-US" dirty="0"/>
              <a:t>I learnt that during a full day that electric current fluctuates and we see many sharp spikes in the peaks and troughs of the electric line which can damage gadgets that are power-demanding, I learnt that during midnights when many people are asleep and not using electricity that much is the best time to switch-on these heavy-power gadgets.</a:t>
            </a:r>
          </a:p>
          <a:p>
            <a:pPr marL="342900" indent="-342900" algn="just">
              <a:lnSpc>
                <a:spcPct val="150000"/>
              </a:lnSpc>
              <a:buAutoNum type="alphaLcPeriod"/>
            </a:pPr>
            <a:endParaRPr lang="en-US" dirty="0"/>
          </a:p>
          <a:p>
            <a:pPr marL="342900" indent="-342900" algn="just">
              <a:lnSpc>
                <a:spcPct val="150000"/>
              </a:lnSpc>
              <a:buAutoNum type="alphaLcPeriod"/>
            </a:pPr>
            <a:r>
              <a:rPr lang="en-US" dirty="0"/>
              <a:t>We discovered that during December and January there is peak in the usage of power because visitors coupled with dwellers with various economic activities are swamped excessively during this period, so the power holding company needs to be at their very best during this Yuletide seasons.</a:t>
            </a:r>
          </a:p>
          <a:p>
            <a:pPr marL="342900" indent="-342900" algn="just">
              <a:lnSpc>
                <a:spcPct val="150000"/>
              </a:lnSpc>
              <a:buAutoNum type="alphaLcPeriod"/>
            </a:pPr>
            <a:endParaRPr lang="en-US" dirty="0"/>
          </a:p>
          <a:p>
            <a:pPr marL="342900" indent="-342900" algn="just">
              <a:lnSpc>
                <a:spcPct val="150000"/>
              </a:lnSpc>
              <a:buAutoNum type="alphaLcPeriod"/>
            </a:pPr>
            <a:r>
              <a:rPr lang="en-US" dirty="0"/>
              <a:t>Finally, I learnt that even though there was area to improve but the power holding company was excellent overall in disseminating power to various locales under jurisdiction.</a:t>
            </a:r>
          </a:p>
        </p:txBody>
      </p:sp>
    </p:spTree>
    <p:extLst>
      <p:ext uri="{BB962C8B-B14F-4D97-AF65-F5344CB8AC3E}">
        <p14:creationId xmlns:p14="http://schemas.microsoft.com/office/powerpoint/2010/main" val="2982756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01438-F023-2E55-F2E8-FCF938FAAB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B9CCE7-60D7-12C8-150E-C47DA08AD9DE}"/>
              </a:ext>
            </a:extLst>
          </p:cNvPr>
          <p:cNvSpPr txBox="1"/>
          <p:nvPr/>
        </p:nvSpPr>
        <p:spPr>
          <a:xfrm>
            <a:off x="790414" y="263471"/>
            <a:ext cx="10538847" cy="830997"/>
          </a:xfrm>
          <a:prstGeom prst="rect">
            <a:avLst/>
          </a:prstGeom>
          <a:noFill/>
        </p:spPr>
        <p:txBody>
          <a:bodyPr wrap="square" rtlCol="0">
            <a:spAutoFit/>
          </a:bodyPr>
          <a:lstStyle/>
          <a:p>
            <a:pPr algn="ctr"/>
            <a:r>
              <a:rPr lang="en-US" sz="4800" b="1" dirty="0"/>
              <a:t>Recommendations</a:t>
            </a:r>
          </a:p>
        </p:txBody>
      </p:sp>
      <p:sp>
        <p:nvSpPr>
          <p:cNvPr id="4" name="TextBox 3">
            <a:extLst>
              <a:ext uri="{FF2B5EF4-FFF2-40B4-BE49-F238E27FC236}">
                <a16:creationId xmlns:a16="http://schemas.microsoft.com/office/drawing/2014/main" id="{E1960490-7FE7-22E0-D498-B1205E52C811}"/>
              </a:ext>
            </a:extLst>
          </p:cNvPr>
          <p:cNvSpPr txBox="1"/>
          <p:nvPr/>
        </p:nvSpPr>
        <p:spPr>
          <a:xfrm>
            <a:off x="725842" y="1299275"/>
            <a:ext cx="10538847" cy="3892732"/>
          </a:xfrm>
          <a:prstGeom prst="rect">
            <a:avLst/>
          </a:prstGeom>
          <a:noFill/>
        </p:spPr>
        <p:txBody>
          <a:bodyPr wrap="square" rtlCol="0">
            <a:spAutoFit/>
          </a:bodyPr>
          <a:lstStyle/>
          <a:p>
            <a:pPr algn="just">
              <a:lnSpc>
                <a:spcPct val="200000"/>
              </a:lnSpc>
            </a:pPr>
            <a:r>
              <a:rPr lang="en-US" dirty="0"/>
              <a:t>From the analyses carry-out in this project work, we recommend that the datasets on devices and locations should be worked upon so that we can draw our Entity-Relationship diagrams, it will enable us to compare and contrast amongst them like which location consumes more electricity power amongst others; Which household gadgets are more power-demanding amongst others, which is particular location has more devices and a particular household gadget(s) are located there et cetera. </a:t>
            </a:r>
          </a:p>
          <a:p>
            <a:pPr algn="just">
              <a:lnSpc>
                <a:spcPct val="200000"/>
              </a:lnSpc>
            </a:pPr>
            <a:endParaRPr lang="en-US" dirty="0"/>
          </a:p>
          <a:p>
            <a:pPr algn="just">
              <a:lnSpc>
                <a:spcPct val="200000"/>
              </a:lnSpc>
            </a:pPr>
            <a:r>
              <a:rPr lang="en-US" dirty="0"/>
              <a:t>Hence, making more powerful insights across devices, locations and readings.</a:t>
            </a:r>
          </a:p>
        </p:txBody>
      </p:sp>
    </p:spTree>
    <p:extLst>
      <p:ext uri="{BB962C8B-B14F-4D97-AF65-F5344CB8AC3E}">
        <p14:creationId xmlns:p14="http://schemas.microsoft.com/office/powerpoint/2010/main" val="2631594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313F-C334-250F-62CF-19E1DA85C6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DA33675-D7D5-0222-9CCB-9EE4133BED30}"/>
              </a:ext>
            </a:extLst>
          </p:cNvPr>
          <p:cNvSpPr txBox="1"/>
          <p:nvPr/>
        </p:nvSpPr>
        <p:spPr>
          <a:xfrm>
            <a:off x="1906292" y="495946"/>
            <a:ext cx="7576088" cy="6217087"/>
          </a:xfrm>
          <a:prstGeom prst="rect">
            <a:avLst/>
          </a:prstGeom>
          <a:noFill/>
        </p:spPr>
        <p:txBody>
          <a:bodyPr wrap="square" rtlCol="0">
            <a:spAutoFit/>
          </a:bodyPr>
          <a:lstStyle/>
          <a:p>
            <a:pPr algn="ctr"/>
            <a:r>
              <a:rPr lang="en-US" sz="19900" b="1" dirty="0"/>
              <a:t>Thank You </a:t>
            </a:r>
            <a:endParaRPr lang="en-NG" sz="19900" b="1" dirty="0"/>
          </a:p>
        </p:txBody>
      </p:sp>
    </p:spTree>
    <p:extLst>
      <p:ext uri="{BB962C8B-B14F-4D97-AF65-F5344CB8AC3E}">
        <p14:creationId xmlns:p14="http://schemas.microsoft.com/office/powerpoint/2010/main" val="3320914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5D0A6-4317-7747-46A1-63F336B86EB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DD807B9-D5CC-495F-4420-4F41962C8D3D}"/>
              </a:ext>
            </a:extLst>
          </p:cNvPr>
          <p:cNvSpPr>
            <a:spLocks noGrp="1"/>
          </p:cNvSpPr>
          <p:nvPr>
            <p:ph type="subTitle" idx="1"/>
          </p:nvPr>
        </p:nvSpPr>
        <p:spPr>
          <a:xfrm>
            <a:off x="774915" y="263471"/>
            <a:ext cx="9893085" cy="6416297"/>
          </a:xfrm>
        </p:spPr>
        <p:txBody>
          <a:bodyPr>
            <a:normAutofit fontScale="85000" lnSpcReduction="20000"/>
          </a:bodyPr>
          <a:lstStyle/>
          <a:p>
            <a:r>
              <a:rPr lang="en-US" sz="4800" b="1" dirty="0"/>
              <a:t>DATA ENGINEERING STUDENT </a:t>
            </a:r>
            <a:endParaRPr lang="en-NG" sz="4800" dirty="0"/>
          </a:p>
          <a:p>
            <a:r>
              <a:rPr lang="en-US" sz="4800" dirty="0"/>
              <a:t> </a:t>
            </a:r>
            <a:endParaRPr lang="en-NG" sz="4800" dirty="0"/>
          </a:p>
          <a:p>
            <a:r>
              <a:rPr lang="en-US" sz="4800" b="1" dirty="0"/>
              <a:t>Group Project 6 - Members</a:t>
            </a:r>
            <a:endParaRPr lang="en-NG" sz="4800" dirty="0"/>
          </a:p>
          <a:p>
            <a:r>
              <a:rPr lang="en-US" sz="4800" b="1" dirty="0"/>
              <a:t>Mr. Merua, Goodluck Ozoemela (Leader)</a:t>
            </a:r>
            <a:endParaRPr lang="en-NG" sz="4800" dirty="0"/>
          </a:p>
          <a:p>
            <a:r>
              <a:rPr lang="en-US" sz="4800" b="1" dirty="0"/>
              <a:t>Arch. Olabode, Taiwo Gabriel</a:t>
            </a:r>
            <a:endParaRPr lang="en-NG" sz="4800" dirty="0"/>
          </a:p>
          <a:p>
            <a:r>
              <a:rPr lang="en-US" sz="4800" b="1" dirty="0"/>
              <a:t>Mr. Oyeleke, </a:t>
            </a:r>
            <a:r>
              <a:rPr lang="en-US" sz="4800" b="1" dirty="0" err="1"/>
              <a:t>Oyewale</a:t>
            </a:r>
            <a:r>
              <a:rPr lang="en-US" sz="4800" b="1" dirty="0"/>
              <a:t> </a:t>
            </a:r>
            <a:r>
              <a:rPr lang="en-US" sz="4800" b="1" dirty="0" err="1"/>
              <a:t>Olutayo</a:t>
            </a:r>
            <a:endParaRPr lang="en-NG" sz="4800" dirty="0"/>
          </a:p>
          <a:p>
            <a:r>
              <a:rPr lang="en-US" sz="4800" dirty="0"/>
              <a:t> </a:t>
            </a:r>
            <a:endParaRPr lang="en-NG" sz="4800" dirty="0"/>
          </a:p>
          <a:p>
            <a:pPr>
              <a:lnSpc>
                <a:spcPct val="120000"/>
              </a:lnSpc>
            </a:pPr>
            <a:r>
              <a:rPr lang="en-US" sz="4800" b="1" dirty="0"/>
              <a:t>TITLE:</a:t>
            </a:r>
            <a:r>
              <a:rPr lang="en-US" sz="4800" dirty="0"/>
              <a:t>  Smart Home Energy Monitoring (IoT/Energy)</a:t>
            </a:r>
          </a:p>
          <a:p>
            <a:pPr algn="r">
              <a:lnSpc>
                <a:spcPct val="120000"/>
              </a:lnSpc>
            </a:pPr>
            <a:r>
              <a:rPr lang="en-US" sz="4800" dirty="0"/>
              <a:t>Date: 29/08/2025</a:t>
            </a:r>
            <a:endParaRPr lang="en-NG" sz="4800" dirty="0"/>
          </a:p>
        </p:txBody>
      </p:sp>
    </p:spTree>
    <p:extLst>
      <p:ext uri="{BB962C8B-B14F-4D97-AF65-F5344CB8AC3E}">
        <p14:creationId xmlns:p14="http://schemas.microsoft.com/office/powerpoint/2010/main" val="2447443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5DF8D67-149D-E85E-3A86-F1EFBAA56692}"/>
              </a:ext>
            </a:extLst>
          </p:cNvPr>
          <p:cNvPicPr>
            <a:picLocks noChangeAspect="1"/>
          </p:cNvPicPr>
          <p:nvPr/>
        </p:nvPicPr>
        <p:blipFill rotWithShape="1">
          <a:blip r:embed="rId3"/>
          <a:srcRect l="29250" t="19726" r="11285" b="21097"/>
          <a:stretch>
            <a:fillRect/>
          </a:stretch>
        </p:blipFill>
        <p:spPr bwMode="auto">
          <a:xfrm>
            <a:off x="1325325" y="2045777"/>
            <a:ext cx="9541350" cy="4633993"/>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D212B1E2-3415-7ACD-BF11-3FD45F5A7BA3}"/>
              </a:ext>
            </a:extLst>
          </p:cNvPr>
          <p:cNvSpPr txBox="1"/>
          <p:nvPr/>
        </p:nvSpPr>
        <p:spPr>
          <a:xfrm>
            <a:off x="1459080" y="178230"/>
            <a:ext cx="9407595" cy="1938992"/>
          </a:xfrm>
          <a:prstGeom prst="rect">
            <a:avLst/>
          </a:prstGeom>
          <a:noFill/>
        </p:spPr>
        <p:txBody>
          <a:bodyPr wrap="square" rtlCol="0">
            <a:spAutoFit/>
          </a:bodyPr>
          <a:lstStyle/>
          <a:p>
            <a:pPr algn="ctr"/>
            <a:r>
              <a:rPr lang="en-US" sz="4800" b="1" u="sng" dirty="0"/>
              <a:t>ETL </a:t>
            </a:r>
            <a:r>
              <a:rPr lang="en-US" sz="4800" b="1" u="sng" dirty="0" err="1"/>
              <a:t>Pipleline</a:t>
            </a:r>
            <a:r>
              <a:rPr lang="en-US" sz="4800" b="1" u="sng" dirty="0"/>
              <a:t> Design</a:t>
            </a:r>
          </a:p>
          <a:p>
            <a:r>
              <a:rPr lang="en-US" b="1" dirty="0">
                <a:latin typeface="Algerian" panose="04020705040A02060702" pitchFamily="82" charset="0"/>
              </a:rPr>
              <a:t>Extract:</a:t>
            </a:r>
            <a:r>
              <a:rPr lang="en-US" dirty="0"/>
              <a:t> Here is the breakdown of our Task First Step: We downloaded the Household Electric Power Consumption dataset from Kaggle, It has 9 fields which was discussed in the project documentation. We used Python for the ETL (Extract, Transform and Load), here is the breakdown of the ETL process.</a:t>
            </a:r>
            <a:endParaRPr lang="en-NG" dirty="0"/>
          </a:p>
        </p:txBody>
      </p:sp>
    </p:spTree>
    <p:extLst>
      <p:ext uri="{BB962C8B-B14F-4D97-AF65-F5344CB8AC3E}">
        <p14:creationId xmlns:p14="http://schemas.microsoft.com/office/powerpoint/2010/main" val="225038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236D4F-EEE7-B1AC-56D9-727BEC8632D2}"/>
              </a:ext>
            </a:extLst>
          </p:cNvPr>
          <p:cNvSpPr txBox="1"/>
          <p:nvPr/>
        </p:nvSpPr>
        <p:spPr>
          <a:xfrm>
            <a:off x="588936" y="371959"/>
            <a:ext cx="10228881" cy="1477328"/>
          </a:xfrm>
          <a:prstGeom prst="rect">
            <a:avLst/>
          </a:prstGeom>
          <a:noFill/>
        </p:spPr>
        <p:txBody>
          <a:bodyPr wrap="square" rtlCol="0">
            <a:spAutoFit/>
          </a:bodyPr>
          <a:lstStyle/>
          <a:p>
            <a:r>
              <a:rPr lang="en-US" dirty="0">
                <a:latin typeface="Algerian" panose="04020705040A02060702" pitchFamily="82" charset="0"/>
              </a:rPr>
              <a:t>Transformation</a:t>
            </a:r>
            <a:r>
              <a:rPr lang="en-US" dirty="0"/>
              <a:t> - The following transformation was done on the dataset, which are changing the Datatype from object to date for the Date field and time format for the Time field to facilitate easy insights on the Date and Time analysis and the other decimal fields was converted to float.</a:t>
            </a:r>
          </a:p>
          <a:p>
            <a:endParaRPr lang="en-US" dirty="0"/>
          </a:p>
          <a:p>
            <a:r>
              <a:rPr lang="en-US" dirty="0"/>
              <a:t>Before Transformation					After Transformation</a:t>
            </a:r>
            <a:endParaRPr lang="en-NG" dirty="0"/>
          </a:p>
        </p:txBody>
      </p:sp>
      <p:pic>
        <p:nvPicPr>
          <p:cNvPr id="3" name="Picture 2">
            <a:extLst>
              <a:ext uri="{FF2B5EF4-FFF2-40B4-BE49-F238E27FC236}">
                <a16:creationId xmlns:a16="http://schemas.microsoft.com/office/drawing/2014/main" id="{2829F2F0-AC76-26EB-AB8B-AED8255F1214}"/>
              </a:ext>
            </a:extLst>
          </p:cNvPr>
          <p:cNvPicPr>
            <a:picLocks noChangeAspect="1"/>
          </p:cNvPicPr>
          <p:nvPr/>
        </p:nvPicPr>
        <p:blipFill rotWithShape="1">
          <a:blip r:embed="rId2"/>
          <a:srcRect l="30128" t="23946" r="43109" b="23318"/>
          <a:stretch>
            <a:fillRect/>
          </a:stretch>
        </p:blipFill>
        <p:spPr bwMode="auto">
          <a:xfrm>
            <a:off x="744160" y="1849287"/>
            <a:ext cx="4185610" cy="4636754"/>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F5D64E24-6096-D68A-1DA7-385192475AE1}"/>
              </a:ext>
            </a:extLst>
          </p:cNvPr>
          <p:cNvPicPr>
            <a:picLocks noChangeAspect="1"/>
          </p:cNvPicPr>
          <p:nvPr/>
        </p:nvPicPr>
        <p:blipFill rotWithShape="1">
          <a:blip r:embed="rId3"/>
          <a:srcRect t="12543" r="59295" b="32725"/>
          <a:stretch>
            <a:fillRect/>
          </a:stretch>
        </p:blipFill>
        <p:spPr bwMode="auto">
          <a:xfrm>
            <a:off x="5984243" y="1849287"/>
            <a:ext cx="5159038" cy="44895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10077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84A3D-E8CC-C31F-47A0-4CAA76C6FD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B562739-9993-2E8F-D007-D01F8ACF7310}"/>
              </a:ext>
            </a:extLst>
          </p:cNvPr>
          <p:cNvSpPr txBox="1"/>
          <p:nvPr/>
        </p:nvSpPr>
        <p:spPr>
          <a:xfrm>
            <a:off x="573437" y="356461"/>
            <a:ext cx="10771322" cy="1200329"/>
          </a:xfrm>
          <a:prstGeom prst="rect">
            <a:avLst/>
          </a:prstGeom>
          <a:noFill/>
        </p:spPr>
        <p:txBody>
          <a:bodyPr wrap="square" rtlCol="0">
            <a:spAutoFit/>
          </a:bodyPr>
          <a:lstStyle/>
          <a:p>
            <a:r>
              <a:rPr lang="en-US" dirty="0"/>
              <a:t>Still on the Transformation, we find-out that out of 2075259 records that 25979 records were missing equally across every fields with Date and Time fields exclusive.</a:t>
            </a:r>
          </a:p>
          <a:p>
            <a:endParaRPr lang="en-US" dirty="0"/>
          </a:p>
          <a:p>
            <a:r>
              <a:rPr lang="en-US" dirty="0"/>
              <a:t>Before Transformation 						After Transformation</a:t>
            </a:r>
            <a:endParaRPr lang="en-NG" dirty="0"/>
          </a:p>
        </p:txBody>
      </p:sp>
      <p:pic>
        <p:nvPicPr>
          <p:cNvPr id="3" name="Picture 2">
            <a:extLst>
              <a:ext uri="{FF2B5EF4-FFF2-40B4-BE49-F238E27FC236}">
                <a16:creationId xmlns:a16="http://schemas.microsoft.com/office/drawing/2014/main" id="{BAEF1909-7F96-E558-9939-C9B5963B4335}"/>
              </a:ext>
            </a:extLst>
          </p:cNvPr>
          <p:cNvPicPr>
            <a:picLocks noChangeAspect="1"/>
          </p:cNvPicPr>
          <p:nvPr/>
        </p:nvPicPr>
        <p:blipFill rotWithShape="1">
          <a:blip r:embed="rId2"/>
          <a:srcRect l="12500" t="29932" r="50801" b="23318"/>
          <a:stretch>
            <a:fillRect/>
          </a:stretch>
        </p:blipFill>
        <p:spPr bwMode="auto">
          <a:xfrm>
            <a:off x="681926" y="1654444"/>
            <a:ext cx="4992813" cy="4637868"/>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4E6823DC-CA76-E0AB-E4CF-8B47F8749244}"/>
              </a:ext>
            </a:extLst>
          </p:cNvPr>
          <p:cNvPicPr>
            <a:picLocks noChangeAspect="1"/>
          </p:cNvPicPr>
          <p:nvPr/>
        </p:nvPicPr>
        <p:blipFill rotWithShape="1">
          <a:blip r:embed="rId3"/>
          <a:srcRect l="12180" t="37058" r="53686" b="16192"/>
          <a:stretch>
            <a:fillRect/>
          </a:stretch>
        </p:blipFill>
        <p:spPr bwMode="auto">
          <a:xfrm>
            <a:off x="6517263" y="1654443"/>
            <a:ext cx="5151411" cy="46378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8589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D8893-FFA6-331D-F7E2-062E57D59C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B8E7F9-3660-BA46-AF17-44897AFF2367}"/>
              </a:ext>
            </a:extLst>
          </p:cNvPr>
          <p:cNvSpPr txBox="1"/>
          <p:nvPr/>
        </p:nvSpPr>
        <p:spPr>
          <a:xfrm>
            <a:off x="681925" y="340963"/>
            <a:ext cx="10724828" cy="646331"/>
          </a:xfrm>
          <a:prstGeom prst="rect">
            <a:avLst/>
          </a:prstGeom>
          <a:noFill/>
        </p:spPr>
        <p:txBody>
          <a:bodyPr wrap="square" rtlCol="0">
            <a:spAutoFit/>
          </a:bodyPr>
          <a:lstStyle/>
          <a:p>
            <a:r>
              <a:rPr lang="en-US" dirty="0">
                <a:latin typeface="Algerian" panose="04020705040A02060702" pitchFamily="82" charset="0"/>
              </a:rPr>
              <a:t>Load: </a:t>
            </a:r>
            <a:r>
              <a:rPr lang="en-US" dirty="0"/>
              <a:t>We employed Psycopg2 Python library to create connection and load the dataset from Python to </a:t>
            </a:r>
            <a:r>
              <a:rPr lang="en-US" dirty="0" err="1"/>
              <a:t>Postgress</a:t>
            </a:r>
            <a:r>
              <a:rPr lang="en-US" dirty="0"/>
              <a:t> </a:t>
            </a:r>
            <a:endParaRPr lang="en-NG" dirty="0"/>
          </a:p>
        </p:txBody>
      </p:sp>
      <p:pic>
        <p:nvPicPr>
          <p:cNvPr id="3" name="Picture 2">
            <a:extLst>
              <a:ext uri="{FF2B5EF4-FFF2-40B4-BE49-F238E27FC236}">
                <a16:creationId xmlns:a16="http://schemas.microsoft.com/office/drawing/2014/main" id="{D82EA572-E572-9850-B86C-5AF37B9F8BFD}"/>
              </a:ext>
            </a:extLst>
          </p:cNvPr>
          <p:cNvPicPr>
            <a:picLocks noChangeAspect="1"/>
          </p:cNvPicPr>
          <p:nvPr/>
        </p:nvPicPr>
        <p:blipFill rotWithShape="1">
          <a:blip r:embed="rId2"/>
          <a:srcRect l="17467" t="32496" r="161" b="6214"/>
          <a:stretch>
            <a:fillRect/>
          </a:stretch>
        </p:blipFill>
        <p:spPr bwMode="auto">
          <a:xfrm>
            <a:off x="681924" y="1164357"/>
            <a:ext cx="10777317" cy="53526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04287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7EFF0-D382-E117-9EC9-77FA5D084C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198932-E95A-E4F7-0FD0-F22EFA46B039}"/>
              </a:ext>
            </a:extLst>
          </p:cNvPr>
          <p:cNvSpPr txBox="1"/>
          <p:nvPr/>
        </p:nvSpPr>
        <p:spPr>
          <a:xfrm>
            <a:off x="790414" y="263471"/>
            <a:ext cx="10538847" cy="1661993"/>
          </a:xfrm>
          <a:prstGeom prst="rect">
            <a:avLst/>
          </a:prstGeom>
          <a:noFill/>
        </p:spPr>
        <p:txBody>
          <a:bodyPr wrap="square" rtlCol="0">
            <a:spAutoFit/>
          </a:bodyPr>
          <a:lstStyle/>
          <a:p>
            <a:pPr algn="ctr"/>
            <a:r>
              <a:rPr lang="en-US" sz="4800" b="1" dirty="0"/>
              <a:t>POSTGRESQL</a:t>
            </a:r>
            <a:r>
              <a:rPr lang="en-US" sz="3600" b="1" dirty="0"/>
              <a:t> Schema</a:t>
            </a:r>
          </a:p>
          <a:p>
            <a:r>
              <a:rPr lang="en-US" dirty="0"/>
              <a:t>First of all, we created a Postgres Database and finally created the table with their corresponding's fields of the dataset it will contain, like a builder tearing the ground strategically on the structure the foundation will carry on it. Here comes the codes for the database design and table design respectively.</a:t>
            </a:r>
            <a:endParaRPr lang="en-NG" dirty="0"/>
          </a:p>
        </p:txBody>
      </p:sp>
      <p:pic>
        <p:nvPicPr>
          <p:cNvPr id="3" name="Picture 2">
            <a:extLst>
              <a:ext uri="{FF2B5EF4-FFF2-40B4-BE49-F238E27FC236}">
                <a16:creationId xmlns:a16="http://schemas.microsoft.com/office/drawing/2014/main" id="{736CBB34-8234-EA92-D66B-BF731B6AA51E}"/>
              </a:ext>
            </a:extLst>
          </p:cNvPr>
          <p:cNvPicPr>
            <a:picLocks noChangeAspect="1"/>
          </p:cNvPicPr>
          <p:nvPr/>
        </p:nvPicPr>
        <p:blipFill rotWithShape="1">
          <a:blip r:embed="rId2"/>
          <a:srcRect l="22081" t="22805" r="41119" b="23033"/>
          <a:stretch>
            <a:fillRect/>
          </a:stretch>
        </p:blipFill>
        <p:spPr bwMode="auto">
          <a:xfrm>
            <a:off x="929898" y="1925465"/>
            <a:ext cx="6896745" cy="493253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2788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C5EF1-4061-80CC-06B9-C32EA8DBE7F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D939BCC-5BA6-6866-BE97-C7704DEC0E38}"/>
              </a:ext>
            </a:extLst>
          </p:cNvPr>
          <p:cNvSpPr txBox="1"/>
          <p:nvPr/>
        </p:nvSpPr>
        <p:spPr>
          <a:xfrm>
            <a:off x="790414" y="263471"/>
            <a:ext cx="10538847" cy="6093976"/>
          </a:xfrm>
          <a:prstGeom prst="rect">
            <a:avLst/>
          </a:prstGeom>
          <a:noFill/>
        </p:spPr>
        <p:txBody>
          <a:bodyPr wrap="square" rtlCol="0">
            <a:spAutoFit/>
          </a:bodyPr>
          <a:lstStyle/>
          <a:p>
            <a:pPr algn="ctr"/>
            <a:r>
              <a:rPr lang="en-US" sz="4800" b="1" dirty="0"/>
              <a:t>SQL queries used</a:t>
            </a:r>
          </a:p>
          <a:p>
            <a:pPr>
              <a:lnSpc>
                <a:spcPct val="150000"/>
              </a:lnSpc>
            </a:pPr>
            <a:endParaRPr lang="en-US" dirty="0"/>
          </a:p>
          <a:p>
            <a:pPr>
              <a:lnSpc>
                <a:spcPct val="150000"/>
              </a:lnSpc>
            </a:pPr>
            <a:r>
              <a:rPr lang="en-US" dirty="0"/>
              <a:t>We five (5) SQL queries for this project, which include the following SQL queries:</a:t>
            </a:r>
          </a:p>
          <a:p>
            <a:pPr>
              <a:lnSpc>
                <a:spcPct val="150000"/>
              </a:lnSpc>
            </a:pPr>
            <a:endParaRPr lang="en-US" dirty="0"/>
          </a:p>
          <a:p>
            <a:pPr>
              <a:lnSpc>
                <a:spcPct val="150000"/>
              </a:lnSpc>
            </a:pPr>
            <a:r>
              <a:rPr lang="en-US" dirty="0"/>
              <a:t>Query one: The first query was to fetch the </a:t>
            </a:r>
            <a:r>
              <a:rPr lang="en-US" b="1" dirty="0"/>
              <a:t>“ Daily average global active power”</a:t>
            </a:r>
            <a:endParaRPr lang="en-NG" dirty="0"/>
          </a:p>
          <a:p>
            <a:pPr>
              <a:lnSpc>
                <a:spcPct val="150000"/>
              </a:lnSpc>
            </a:pPr>
            <a:endParaRPr lang="en-US" dirty="0"/>
          </a:p>
          <a:p>
            <a:pPr>
              <a:lnSpc>
                <a:spcPct val="150000"/>
              </a:lnSpc>
            </a:pPr>
            <a:r>
              <a:rPr lang="en-US" dirty="0"/>
              <a:t>Query Two: The second query was to retrieve</a:t>
            </a:r>
            <a:r>
              <a:rPr lang="en-US" b="1" dirty="0"/>
              <a:t> ‘’the Hourly power usage trend”</a:t>
            </a:r>
            <a:endParaRPr lang="en-NG" dirty="0"/>
          </a:p>
          <a:p>
            <a:pPr>
              <a:lnSpc>
                <a:spcPct val="150000"/>
              </a:lnSpc>
            </a:pPr>
            <a:endParaRPr lang="en-US" dirty="0"/>
          </a:p>
          <a:p>
            <a:pPr>
              <a:lnSpc>
                <a:spcPct val="150000"/>
              </a:lnSpc>
            </a:pPr>
            <a:r>
              <a:rPr lang="en-US" dirty="0"/>
              <a:t>Query Three: The third query was to fetch </a:t>
            </a:r>
            <a:r>
              <a:rPr lang="en-US" b="1" dirty="0"/>
              <a:t>“Monthly power usage” </a:t>
            </a:r>
            <a:endParaRPr lang="en-NG" dirty="0"/>
          </a:p>
          <a:p>
            <a:pPr>
              <a:lnSpc>
                <a:spcPct val="150000"/>
              </a:lnSpc>
            </a:pPr>
            <a:endParaRPr lang="en-US" dirty="0"/>
          </a:p>
          <a:p>
            <a:pPr>
              <a:lnSpc>
                <a:spcPct val="150000"/>
              </a:lnSpc>
            </a:pPr>
            <a:r>
              <a:rPr lang="en-US" dirty="0"/>
              <a:t>Query Four: The fourth query was to fetch “Sub-metering contribution”</a:t>
            </a:r>
            <a:endParaRPr lang="en-NG" dirty="0"/>
          </a:p>
          <a:p>
            <a:pPr>
              <a:lnSpc>
                <a:spcPct val="150000"/>
              </a:lnSpc>
            </a:pPr>
            <a:endParaRPr lang="en-US" dirty="0"/>
          </a:p>
          <a:p>
            <a:pPr>
              <a:lnSpc>
                <a:spcPct val="150000"/>
              </a:lnSpc>
            </a:pPr>
            <a:r>
              <a:rPr lang="en-US" dirty="0"/>
              <a:t>Query Five: The fifth query was to retrieve </a:t>
            </a:r>
            <a:r>
              <a:rPr lang="en-US" b="1" dirty="0"/>
              <a:t>“Power factor (efficiency measure)”</a:t>
            </a:r>
            <a:endParaRPr lang="en-NG" dirty="0"/>
          </a:p>
          <a:p>
            <a:r>
              <a:rPr lang="en-US" dirty="0"/>
              <a:t> </a:t>
            </a:r>
            <a:endParaRPr lang="en-NG" dirty="0"/>
          </a:p>
        </p:txBody>
      </p:sp>
    </p:spTree>
    <p:extLst>
      <p:ext uri="{BB962C8B-B14F-4D97-AF65-F5344CB8AC3E}">
        <p14:creationId xmlns:p14="http://schemas.microsoft.com/office/powerpoint/2010/main" val="19715050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C6FEB-4B0F-A7BC-A049-FE6E95FF55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AB8EF0-0268-FCED-A721-9C5A7605DBE2}"/>
              </a:ext>
            </a:extLst>
          </p:cNvPr>
          <p:cNvSpPr txBox="1"/>
          <p:nvPr/>
        </p:nvSpPr>
        <p:spPr>
          <a:xfrm>
            <a:off x="790414" y="263471"/>
            <a:ext cx="10538847" cy="6509474"/>
          </a:xfrm>
          <a:prstGeom prst="rect">
            <a:avLst/>
          </a:prstGeom>
          <a:noFill/>
        </p:spPr>
        <p:txBody>
          <a:bodyPr wrap="square" rtlCol="0">
            <a:spAutoFit/>
          </a:bodyPr>
          <a:lstStyle/>
          <a:p>
            <a:pPr algn="ctr"/>
            <a:r>
              <a:rPr lang="en-US" sz="4800" b="1" dirty="0"/>
              <a:t>Codes employed</a:t>
            </a:r>
          </a:p>
          <a:p>
            <a:pPr>
              <a:lnSpc>
                <a:spcPct val="150000"/>
              </a:lnSpc>
            </a:pPr>
            <a:r>
              <a:rPr lang="en-US" b="1" dirty="0"/>
              <a:t>-- SQL Code for query 1</a:t>
            </a:r>
          </a:p>
          <a:p>
            <a:r>
              <a:rPr lang="en-US" dirty="0"/>
              <a:t> SELECT date, AVG(</a:t>
            </a:r>
            <a:r>
              <a:rPr lang="en-US" dirty="0" err="1"/>
              <a:t>global_active_power</a:t>
            </a:r>
            <a:r>
              <a:rPr lang="en-US" dirty="0"/>
              <a:t>) AS </a:t>
            </a:r>
            <a:r>
              <a:rPr lang="en-US" dirty="0" err="1"/>
              <a:t>avg_power</a:t>
            </a:r>
            <a:endParaRPr lang="en-NG" dirty="0"/>
          </a:p>
          <a:p>
            <a:r>
              <a:rPr lang="en-US" dirty="0"/>
              <a:t>FROM </a:t>
            </a:r>
            <a:r>
              <a:rPr lang="en-US" dirty="0" err="1"/>
              <a:t>electric_consumption</a:t>
            </a:r>
            <a:endParaRPr lang="en-NG" dirty="0"/>
          </a:p>
          <a:p>
            <a:r>
              <a:rPr lang="en-US" dirty="0"/>
              <a:t>GROUP BY date</a:t>
            </a:r>
            <a:endParaRPr lang="en-NG" dirty="0"/>
          </a:p>
          <a:p>
            <a:r>
              <a:rPr lang="en-US" dirty="0"/>
              <a:t>ORDER BY date;</a:t>
            </a:r>
          </a:p>
          <a:p>
            <a:endParaRPr lang="en-US" b="1" dirty="0"/>
          </a:p>
          <a:p>
            <a:r>
              <a:rPr lang="en-US" b="1" dirty="0"/>
              <a:t>-- SQL Code for query 2</a:t>
            </a:r>
          </a:p>
          <a:p>
            <a:r>
              <a:rPr lang="en-US" dirty="0"/>
              <a:t>SELECT EXTRACT(HOUR FROM time) AS hour,</a:t>
            </a:r>
            <a:endParaRPr lang="en-NG" dirty="0"/>
          </a:p>
          <a:p>
            <a:r>
              <a:rPr lang="en-US" dirty="0"/>
              <a:t>       AVG(</a:t>
            </a:r>
            <a:r>
              <a:rPr lang="en-US" dirty="0" err="1"/>
              <a:t>global_active_power</a:t>
            </a:r>
            <a:r>
              <a:rPr lang="en-US" dirty="0"/>
              <a:t>) AS </a:t>
            </a:r>
            <a:r>
              <a:rPr lang="en-US" dirty="0" err="1"/>
              <a:t>avg_power</a:t>
            </a:r>
            <a:endParaRPr lang="en-NG" dirty="0"/>
          </a:p>
          <a:p>
            <a:r>
              <a:rPr lang="en-US" dirty="0"/>
              <a:t>FROM </a:t>
            </a:r>
            <a:r>
              <a:rPr lang="en-US" dirty="0" err="1"/>
              <a:t>electric_consumption</a:t>
            </a:r>
            <a:endParaRPr lang="en-NG" dirty="0"/>
          </a:p>
          <a:p>
            <a:r>
              <a:rPr lang="en-US" dirty="0"/>
              <a:t>GROUP BY hour</a:t>
            </a:r>
            <a:endParaRPr lang="en-NG" dirty="0"/>
          </a:p>
          <a:p>
            <a:r>
              <a:rPr lang="en-US" dirty="0"/>
              <a:t>ORDER BY hour;</a:t>
            </a:r>
            <a:endParaRPr lang="en-NG" dirty="0"/>
          </a:p>
          <a:p>
            <a:endParaRPr lang="en-US" b="1" dirty="0"/>
          </a:p>
          <a:p>
            <a:r>
              <a:rPr lang="en-US" b="1" dirty="0"/>
              <a:t>-- SQL Code for query 3</a:t>
            </a:r>
          </a:p>
          <a:p>
            <a:r>
              <a:rPr lang="en-US" dirty="0"/>
              <a:t>SELECT EXTRACT(MONTH FROM date) AS month,</a:t>
            </a:r>
            <a:endParaRPr lang="en-NG" dirty="0"/>
          </a:p>
          <a:p>
            <a:r>
              <a:rPr lang="en-US" dirty="0"/>
              <a:t>       AVG(</a:t>
            </a:r>
            <a:r>
              <a:rPr lang="en-US" dirty="0" err="1"/>
              <a:t>global_active_power</a:t>
            </a:r>
            <a:r>
              <a:rPr lang="en-US" dirty="0"/>
              <a:t>) AS </a:t>
            </a:r>
            <a:r>
              <a:rPr lang="en-US" dirty="0" err="1"/>
              <a:t>avg_power</a:t>
            </a:r>
            <a:endParaRPr lang="en-NG" dirty="0"/>
          </a:p>
          <a:p>
            <a:r>
              <a:rPr lang="en-US" dirty="0"/>
              <a:t>FROM </a:t>
            </a:r>
            <a:r>
              <a:rPr lang="en-US" dirty="0" err="1"/>
              <a:t>electric_consumption</a:t>
            </a:r>
            <a:endParaRPr lang="en-NG" dirty="0"/>
          </a:p>
          <a:p>
            <a:r>
              <a:rPr lang="en-US" dirty="0"/>
              <a:t>GROUP BY month</a:t>
            </a:r>
            <a:endParaRPr lang="en-NG" dirty="0"/>
          </a:p>
          <a:p>
            <a:r>
              <a:rPr lang="en-US" dirty="0"/>
              <a:t>ORDER BY month;</a:t>
            </a:r>
            <a:endParaRPr lang="en-NG" dirty="0"/>
          </a:p>
          <a:p>
            <a:endParaRPr lang="en-US" dirty="0"/>
          </a:p>
        </p:txBody>
      </p:sp>
    </p:spTree>
    <p:extLst>
      <p:ext uri="{BB962C8B-B14F-4D97-AF65-F5344CB8AC3E}">
        <p14:creationId xmlns:p14="http://schemas.microsoft.com/office/powerpoint/2010/main" val="42420933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TotalTime>
  <Words>1158</Words>
  <Application>Microsoft Office PowerPoint</Application>
  <PresentationFormat>Widescreen</PresentationFormat>
  <Paragraphs>109</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Algerian</vt: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Goodluck Merua</dc:creator>
  <cp:lastModifiedBy>Goodluck Merua</cp:lastModifiedBy>
  <cp:revision>4</cp:revision>
  <dcterms:created xsi:type="dcterms:W3CDTF">2025-08-29T10:48:15Z</dcterms:created>
  <dcterms:modified xsi:type="dcterms:W3CDTF">2025-08-29T14:58:11Z</dcterms:modified>
</cp:coreProperties>
</file>