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4F38-D973-4493-B14C-C0363201BA9F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01810-08EF-43FC-B0DB-0E269E933E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592C41-4536-F1EC-71EF-9F8CCD18966A}"/>
              </a:ext>
            </a:extLst>
          </p:cNvPr>
          <p:cNvSpPr/>
          <p:nvPr/>
        </p:nvSpPr>
        <p:spPr>
          <a:xfrm>
            <a:off x="-1587813" y="-4730079"/>
            <a:ext cx="3544478" cy="137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Training set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4C558D3-F804-849A-7D16-62105AD37EA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84426" y="-3353765"/>
            <a:ext cx="0" cy="11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D0BDA3-7F44-EA25-2C07-C29174C787CB}"/>
              </a:ext>
            </a:extLst>
          </p:cNvPr>
          <p:cNvCxnSpPr>
            <a:cxnSpLocks/>
          </p:cNvCxnSpPr>
          <p:nvPr/>
        </p:nvCxnSpPr>
        <p:spPr>
          <a:xfrm flipH="1">
            <a:off x="-1672654" y="-2241402"/>
            <a:ext cx="1857080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03E097-EBBE-EFDB-EA82-93ED2C292E00}"/>
              </a:ext>
            </a:extLst>
          </p:cNvPr>
          <p:cNvCxnSpPr>
            <a:cxnSpLocks/>
          </p:cNvCxnSpPr>
          <p:nvPr/>
        </p:nvCxnSpPr>
        <p:spPr>
          <a:xfrm flipH="1">
            <a:off x="-202072" y="-2241402"/>
            <a:ext cx="386498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2BD03E-871D-689F-D7B8-23B6F0486596}"/>
              </a:ext>
            </a:extLst>
          </p:cNvPr>
          <p:cNvCxnSpPr/>
          <p:nvPr/>
        </p:nvCxnSpPr>
        <p:spPr>
          <a:xfrm>
            <a:off x="184426" y="-2241402"/>
            <a:ext cx="1696825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95D384F-0682-E15F-50FB-E2E2435A1097}"/>
              </a:ext>
            </a:extLst>
          </p:cNvPr>
          <p:cNvSpPr txBox="1"/>
          <p:nvPr/>
        </p:nvSpPr>
        <p:spPr>
          <a:xfrm>
            <a:off x="206425" y="-2872999"/>
            <a:ext cx="118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implant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F94237A-CF4A-204E-85AE-23DE25DC50FD}"/>
              </a:ext>
            </a:extLst>
          </p:cNvPr>
          <p:cNvCxnSpPr/>
          <p:nvPr/>
        </p:nvCxnSpPr>
        <p:spPr>
          <a:xfrm flipH="1">
            <a:off x="-3124382" y="-2241402"/>
            <a:ext cx="3308808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B09F5F-2637-B44B-8822-F24F751115F8}"/>
              </a:ext>
            </a:extLst>
          </p:cNvPr>
          <p:cNvCxnSpPr/>
          <p:nvPr/>
        </p:nvCxnSpPr>
        <p:spPr>
          <a:xfrm>
            <a:off x="206425" y="-2241402"/>
            <a:ext cx="3201969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F06D75-7F18-0F1F-BB01-D64E22AA5B24}"/>
              </a:ext>
            </a:extLst>
          </p:cNvPr>
          <p:cNvCxnSpPr>
            <a:cxnSpLocks/>
          </p:cNvCxnSpPr>
          <p:nvPr/>
        </p:nvCxnSpPr>
        <p:spPr>
          <a:xfrm>
            <a:off x="206425" y="-2241402"/>
            <a:ext cx="284372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EAFDBF9-5543-FF5E-14E6-55CCAC27E256}"/>
              </a:ext>
            </a:extLst>
          </p:cNvPr>
          <p:cNvSpPr/>
          <p:nvPr/>
        </p:nvSpPr>
        <p:spPr>
          <a:xfrm>
            <a:off x="-3507737" y="-1423627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h_real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9EE541-487D-4211-F691-5B35A84C438B}"/>
              </a:ext>
            </a:extLst>
          </p:cNvPr>
          <p:cNvSpPr/>
          <p:nvPr/>
        </p:nvSpPr>
        <p:spPr>
          <a:xfrm>
            <a:off x="-2016732" y="-1423627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h_imag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8F212D2-5CDD-C604-8DDE-75A2F190DA89}"/>
              </a:ext>
            </a:extLst>
          </p:cNvPr>
          <p:cNvSpPr/>
          <p:nvPr/>
        </p:nvSpPr>
        <p:spPr>
          <a:xfrm>
            <a:off x="-613707" y="-1423627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R_real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18D7B09-BF73-5949-04A4-BE356D4E5D54}"/>
              </a:ext>
            </a:extLst>
          </p:cNvPr>
          <p:cNvSpPr/>
          <p:nvPr/>
        </p:nvSpPr>
        <p:spPr>
          <a:xfrm>
            <a:off x="245700" y="-1423627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R_imag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2F0E826-3354-2C46-49E9-723A793CB3C2}"/>
              </a:ext>
            </a:extLst>
          </p:cNvPr>
          <p:cNvSpPr/>
          <p:nvPr/>
        </p:nvSpPr>
        <p:spPr>
          <a:xfrm>
            <a:off x="1551313" y="-1397704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T_real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3A69B39-326C-0499-06A1-36DAC5CEB010}"/>
              </a:ext>
            </a:extLst>
          </p:cNvPr>
          <p:cNvSpPr/>
          <p:nvPr/>
        </p:nvSpPr>
        <p:spPr>
          <a:xfrm>
            <a:off x="3025040" y="-1437768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T_imag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C29815-CE2E-379F-20FA-6C768FC5FDB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-3124382" y="-612923"/>
            <a:ext cx="21997" cy="134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5E41B6E-1FB0-8321-EA17-A3A932442FC0}"/>
              </a:ext>
            </a:extLst>
          </p:cNvPr>
          <p:cNvCxnSpPr>
            <a:stCxn id="25" idx="4"/>
          </p:cNvCxnSpPr>
          <p:nvPr/>
        </p:nvCxnSpPr>
        <p:spPr>
          <a:xfrm flipH="1">
            <a:off x="-3124382" y="-612923"/>
            <a:ext cx="2916027" cy="134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E30CF59-B6E2-D443-C80F-26E356724A0A}"/>
              </a:ext>
            </a:extLst>
          </p:cNvPr>
          <p:cNvCxnSpPr>
            <a:stCxn id="27" idx="4"/>
          </p:cNvCxnSpPr>
          <p:nvPr/>
        </p:nvCxnSpPr>
        <p:spPr>
          <a:xfrm flipH="1">
            <a:off x="-3133810" y="-587000"/>
            <a:ext cx="5090475" cy="13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5489F16-94BD-E274-11DB-B3B24B7E98F3}"/>
                  </a:ext>
                </a:extLst>
              </p:cNvPr>
              <p:cNvSpPr/>
              <p:nvPr/>
            </p:nvSpPr>
            <p:spPr>
              <a:xfrm>
                <a:off x="-3946084" y="728041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5489F16-94BD-E274-11DB-B3B24B7E9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46084" y="728041"/>
                <a:ext cx="1687398" cy="168739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9AA963-7F1D-D503-CCDE-7B53C4CDBFFC}"/>
              </a:ext>
            </a:extLst>
          </p:cNvPr>
          <p:cNvCxnSpPr>
            <a:stCxn id="24" idx="4"/>
          </p:cNvCxnSpPr>
          <p:nvPr/>
        </p:nvCxnSpPr>
        <p:spPr>
          <a:xfrm>
            <a:off x="-1611380" y="-612923"/>
            <a:ext cx="867266" cy="17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B2DC9-7E94-0958-8676-55DCB5C27620}"/>
              </a:ext>
            </a:extLst>
          </p:cNvPr>
          <p:cNvCxnSpPr>
            <a:stCxn id="26" idx="4"/>
          </p:cNvCxnSpPr>
          <p:nvPr/>
        </p:nvCxnSpPr>
        <p:spPr>
          <a:xfrm flipH="1">
            <a:off x="-744114" y="-612923"/>
            <a:ext cx="1395166" cy="17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424612-F2B2-E578-B683-53AD15D62C14}"/>
              </a:ext>
            </a:extLst>
          </p:cNvPr>
          <p:cNvCxnSpPr>
            <a:stCxn id="27" idx="4"/>
          </p:cNvCxnSpPr>
          <p:nvPr/>
        </p:nvCxnSpPr>
        <p:spPr>
          <a:xfrm flipH="1">
            <a:off x="-711119" y="-587000"/>
            <a:ext cx="2667784" cy="172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0B01ADC-F54B-C14E-32C9-FF2BA11131B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-3102385" y="-612923"/>
            <a:ext cx="4496586" cy="155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F9049D-A629-A2EA-C2DE-BADA3B59675A}"/>
              </a:ext>
            </a:extLst>
          </p:cNvPr>
          <p:cNvCxnSpPr>
            <a:stCxn id="26" idx="4"/>
          </p:cNvCxnSpPr>
          <p:nvPr/>
        </p:nvCxnSpPr>
        <p:spPr>
          <a:xfrm>
            <a:off x="651052" y="-612923"/>
            <a:ext cx="743149" cy="153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96C10CF-BA0F-525F-C190-4EBF978572C5}"/>
              </a:ext>
            </a:extLst>
          </p:cNvPr>
          <p:cNvCxnSpPr>
            <a:stCxn id="28" idx="4"/>
          </p:cNvCxnSpPr>
          <p:nvPr/>
        </p:nvCxnSpPr>
        <p:spPr>
          <a:xfrm flipH="1">
            <a:off x="1416198" y="-627064"/>
            <a:ext cx="2014194" cy="159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EFA67F-B30B-116B-5CB9-3679CC2EBB86}"/>
              </a:ext>
            </a:extLst>
          </p:cNvPr>
          <p:cNvCxnSpPr>
            <a:stCxn id="24" idx="4"/>
          </p:cNvCxnSpPr>
          <p:nvPr/>
        </p:nvCxnSpPr>
        <p:spPr>
          <a:xfrm>
            <a:off x="-1611380" y="-612923"/>
            <a:ext cx="4930216" cy="16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41E2AA4-15CA-4E91-8BE6-1CBB379A5A17}"/>
              </a:ext>
            </a:extLst>
          </p:cNvPr>
          <p:cNvCxnSpPr>
            <a:stCxn id="25" idx="4"/>
          </p:cNvCxnSpPr>
          <p:nvPr/>
        </p:nvCxnSpPr>
        <p:spPr>
          <a:xfrm>
            <a:off x="-208355" y="-612923"/>
            <a:ext cx="3522481" cy="16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8FF2CFE-9068-65D4-2053-65218ADF7DFE}"/>
              </a:ext>
            </a:extLst>
          </p:cNvPr>
          <p:cNvCxnSpPr>
            <a:stCxn id="28" idx="4"/>
          </p:cNvCxnSpPr>
          <p:nvPr/>
        </p:nvCxnSpPr>
        <p:spPr>
          <a:xfrm flipH="1">
            <a:off x="3318836" y="-627064"/>
            <a:ext cx="111556" cy="170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4F84BC0-E795-A9C4-EC14-E6FB98C535A3}"/>
                  </a:ext>
                </a:extLst>
              </p:cNvPr>
              <p:cNvSpPr/>
              <p:nvPr/>
            </p:nvSpPr>
            <p:spPr>
              <a:xfrm>
                <a:off x="-1672654" y="1118076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4F84BC0-E795-A9C4-EC14-E6FB98C53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2654" y="1118076"/>
                <a:ext cx="1687398" cy="168739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D7CDE9C-9F3C-9B6F-BCA1-88C386C0FB22}"/>
                  </a:ext>
                </a:extLst>
              </p:cNvPr>
              <p:cNvSpPr/>
              <p:nvPr/>
            </p:nvSpPr>
            <p:spPr>
              <a:xfrm>
                <a:off x="707614" y="927180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D7CDE9C-9F3C-9B6F-BCA1-88C386C0F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4" y="927180"/>
                <a:ext cx="1687398" cy="16873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E565E27-71EB-1C76-0E72-3DB3A593ECCB}"/>
                  </a:ext>
                </a:extLst>
              </p:cNvPr>
              <p:cNvSpPr/>
              <p:nvPr/>
            </p:nvSpPr>
            <p:spPr>
              <a:xfrm>
                <a:off x="2316459" y="867676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E565E27-71EB-1C76-0E72-3DB3A593E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59" y="867676"/>
                <a:ext cx="1687398" cy="16873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3982893-C081-C5E6-B643-89E843F4D89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-3102385" y="2415439"/>
            <a:ext cx="2806045" cy="150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12CBC03-1B99-1AB7-CD2D-195C7579473A}"/>
              </a:ext>
            </a:extLst>
          </p:cNvPr>
          <p:cNvCxnSpPr>
            <a:stCxn id="57" idx="4"/>
          </p:cNvCxnSpPr>
          <p:nvPr/>
        </p:nvCxnSpPr>
        <p:spPr>
          <a:xfrm>
            <a:off x="-828955" y="2805474"/>
            <a:ext cx="532615" cy="111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EE2D477-80BD-68AB-711B-82A7C94DCAAD}"/>
              </a:ext>
            </a:extLst>
          </p:cNvPr>
          <p:cNvCxnSpPr>
            <a:stCxn id="59" idx="4"/>
          </p:cNvCxnSpPr>
          <p:nvPr/>
        </p:nvCxnSpPr>
        <p:spPr>
          <a:xfrm flipH="1">
            <a:off x="-244494" y="2614578"/>
            <a:ext cx="1795807" cy="130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23F75F5-0EE0-2DC3-85DC-C412127F62F9}"/>
              </a:ext>
            </a:extLst>
          </p:cNvPr>
          <p:cNvCxnSpPr>
            <a:stCxn id="61" idx="4"/>
          </p:cNvCxnSpPr>
          <p:nvPr/>
        </p:nvCxnSpPr>
        <p:spPr>
          <a:xfrm flipH="1">
            <a:off x="-296340" y="2555074"/>
            <a:ext cx="3456498" cy="136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7E3E26AB-559C-A8F8-0EEB-7127582668B0}"/>
              </a:ext>
            </a:extLst>
          </p:cNvPr>
          <p:cNvSpPr/>
          <p:nvPr/>
        </p:nvSpPr>
        <p:spPr>
          <a:xfrm>
            <a:off x="-1387495" y="3905462"/>
            <a:ext cx="2286002" cy="926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h,r,t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478A0BC-E35E-AFEA-F8CD-9A73213A1130}"/>
              </a:ext>
            </a:extLst>
          </p:cNvPr>
          <p:cNvCxnSpPr>
            <a:stCxn id="71" idx="2"/>
          </p:cNvCxnSpPr>
          <p:nvPr/>
        </p:nvCxnSpPr>
        <p:spPr>
          <a:xfrm flipH="1">
            <a:off x="-296340" y="4831646"/>
            <a:ext cx="51846" cy="77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B0F12AB1-61FC-046E-5896-EC858E6522D1}"/>
              </a:ext>
            </a:extLst>
          </p:cNvPr>
          <p:cNvSpPr/>
          <p:nvPr/>
        </p:nvSpPr>
        <p:spPr>
          <a:xfrm>
            <a:off x="-1012777" y="5592270"/>
            <a:ext cx="2069181" cy="926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BCE Loss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FF68D47-85D4-7EC9-3028-B7263415C22C}"/>
              </a:ext>
            </a:extLst>
          </p:cNvPr>
          <p:cNvSpPr/>
          <p:nvPr/>
        </p:nvSpPr>
        <p:spPr>
          <a:xfrm>
            <a:off x="7965648" y="-8005711"/>
            <a:ext cx="3544478" cy="137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knowledge graph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8357BB7-BFD3-4DFE-449E-C8843B627DBF}"/>
              </a:ext>
            </a:extLst>
          </p:cNvPr>
          <p:cNvCxnSpPr>
            <a:cxnSpLocks/>
            <a:stCxn id="75" idx="2"/>
            <a:endCxn id="4" idx="0"/>
          </p:cNvCxnSpPr>
          <p:nvPr/>
        </p:nvCxnSpPr>
        <p:spPr>
          <a:xfrm flipH="1">
            <a:off x="184426" y="-6629397"/>
            <a:ext cx="9553461" cy="189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3339D63E-1F39-19F4-BFF0-D21DABDF7E43}"/>
              </a:ext>
            </a:extLst>
          </p:cNvPr>
          <p:cNvSpPr/>
          <p:nvPr/>
        </p:nvSpPr>
        <p:spPr>
          <a:xfrm>
            <a:off x="10708849" y="-5215968"/>
            <a:ext cx="3544478" cy="137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set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356E083-9C3F-25D2-50B3-83FC800DED56}"/>
              </a:ext>
            </a:extLst>
          </p:cNvPr>
          <p:cNvCxnSpPr>
            <a:cxnSpLocks/>
          </p:cNvCxnSpPr>
          <p:nvPr/>
        </p:nvCxnSpPr>
        <p:spPr>
          <a:xfrm>
            <a:off x="9737887" y="-6593427"/>
            <a:ext cx="2743201" cy="141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DDA258FB-B5A7-7410-4353-7EBDE8E9B9BD}"/>
              </a:ext>
            </a:extLst>
          </p:cNvPr>
          <p:cNvSpPr/>
          <p:nvPr/>
        </p:nvSpPr>
        <p:spPr>
          <a:xfrm>
            <a:off x="-893368" y="6915558"/>
            <a:ext cx="1696825" cy="80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gradient function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0353BD0-6BA2-AF88-6D31-6262B4E2AC12}"/>
              </a:ext>
            </a:extLst>
          </p:cNvPr>
          <p:cNvCxnSpPr>
            <a:stCxn id="74" idx="2"/>
            <a:endCxn id="83" idx="0"/>
          </p:cNvCxnSpPr>
          <p:nvPr/>
        </p:nvCxnSpPr>
        <p:spPr>
          <a:xfrm flipH="1">
            <a:off x="-44955" y="6518454"/>
            <a:ext cx="66769" cy="39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9EFD521E-1C10-703D-FDEC-CD7F3234C0A5}"/>
              </a:ext>
            </a:extLst>
          </p:cNvPr>
          <p:cNvCxnSpPr>
            <a:cxnSpLocks/>
          </p:cNvCxnSpPr>
          <p:nvPr/>
        </p:nvCxnSpPr>
        <p:spPr>
          <a:xfrm>
            <a:off x="12486768" y="-3834531"/>
            <a:ext cx="0" cy="111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BF74203-85B0-D6E7-901B-F8CFCAE8B793}"/>
              </a:ext>
            </a:extLst>
          </p:cNvPr>
          <p:cNvCxnSpPr>
            <a:cxnSpLocks/>
          </p:cNvCxnSpPr>
          <p:nvPr/>
        </p:nvCxnSpPr>
        <p:spPr>
          <a:xfrm flipH="1">
            <a:off x="10629688" y="-2722168"/>
            <a:ext cx="1857080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986C3E44-C006-8645-1CEB-3EEDB14AC039}"/>
              </a:ext>
            </a:extLst>
          </p:cNvPr>
          <p:cNvCxnSpPr>
            <a:cxnSpLocks/>
          </p:cNvCxnSpPr>
          <p:nvPr/>
        </p:nvCxnSpPr>
        <p:spPr>
          <a:xfrm flipH="1">
            <a:off x="12100270" y="-2722168"/>
            <a:ext cx="386498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AA05701F-F4AD-3491-5BB5-9806879E9CC3}"/>
              </a:ext>
            </a:extLst>
          </p:cNvPr>
          <p:cNvCxnSpPr/>
          <p:nvPr/>
        </p:nvCxnSpPr>
        <p:spPr>
          <a:xfrm>
            <a:off x="12486768" y="-2722168"/>
            <a:ext cx="1696825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9DD0100-761D-1E81-2BAF-BDA9C2EE012D}"/>
              </a:ext>
            </a:extLst>
          </p:cNvPr>
          <p:cNvSpPr txBox="1"/>
          <p:nvPr/>
        </p:nvSpPr>
        <p:spPr>
          <a:xfrm>
            <a:off x="12508767" y="-3353765"/>
            <a:ext cx="118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implant</a:t>
            </a:r>
            <a:endParaRPr lang="zh-CN" altLang="en-US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2038CBB-090C-3639-D4DF-82BB1D362E9A}"/>
              </a:ext>
            </a:extLst>
          </p:cNvPr>
          <p:cNvCxnSpPr/>
          <p:nvPr/>
        </p:nvCxnSpPr>
        <p:spPr>
          <a:xfrm flipH="1">
            <a:off x="9177960" y="-2722168"/>
            <a:ext cx="3308808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C84B0DE-5C7A-09B3-03ED-2367D35670D6}"/>
              </a:ext>
            </a:extLst>
          </p:cNvPr>
          <p:cNvCxnSpPr/>
          <p:nvPr/>
        </p:nvCxnSpPr>
        <p:spPr>
          <a:xfrm>
            <a:off x="12508767" y="-2722168"/>
            <a:ext cx="3201969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00DF080C-5E79-4BD4-003D-041AEFCF74AB}"/>
              </a:ext>
            </a:extLst>
          </p:cNvPr>
          <p:cNvCxnSpPr>
            <a:cxnSpLocks/>
          </p:cNvCxnSpPr>
          <p:nvPr/>
        </p:nvCxnSpPr>
        <p:spPr>
          <a:xfrm>
            <a:off x="12508767" y="-2722168"/>
            <a:ext cx="284372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89425D18-2CD6-F929-6193-C84FAD1F6264}"/>
              </a:ext>
            </a:extLst>
          </p:cNvPr>
          <p:cNvSpPr/>
          <p:nvPr/>
        </p:nvSpPr>
        <p:spPr>
          <a:xfrm>
            <a:off x="8794605" y="-1904393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h_real</a:t>
            </a:r>
            <a:endParaRPr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DEF73996-4C0B-0699-46A8-983C4483AAC9}"/>
              </a:ext>
            </a:extLst>
          </p:cNvPr>
          <p:cNvSpPr/>
          <p:nvPr/>
        </p:nvSpPr>
        <p:spPr>
          <a:xfrm>
            <a:off x="10285610" y="-1904393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h_imag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0DB589D5-318F-F13F-C9DD-7DD03139F315}"/>
              </a:ext>
            </a:extLst>
          </p:cNvPr>
          <p:cNvSpPr/>
          <p:nvPr/>
        </p:nvSpPr>
        <p:spPr>
          <a:xfrm>
            <a:off x="11688635" y="-1904393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R_real</a:t>
            </a:r>
            <a:endParaRPr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7CF0F673-81BC-517B-0C34-BE7A5D59FDCA}"/>
              </a:ext>
            </a:extLst>
          </p:cNvPr>
          <p:cNvSpPr/>
          <p:nvPr/>
        </p:nvSpPr>
        <p:spPr>
          <a:xfrm>
            <a:off x="12548042" y="-1904393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R_imag</a:t>
            </a:r>
            <a:endParaRPr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06FA3D8-5C70-0D24-565B-8647A20C36B0}"/>
              </a:ext>
            </a:extLst>
          </p:cNvPr>
          <p:cNvSpPr/>
          <p:nvPr/>
        </p:nvSpPr>
        <p:spPr>
          <a:xfrm>
            <a:off x="13853655" y="-1878470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T_real</a:t>
            </a:r>
            <a:endParaRPr lang="zh-CN" altLang="en-US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6C67BBC2-3A84-D4A7-B4B0-0B690BBD66D8}"/>
              </a:ext>
            </a:extLst>
          </p:cNvPr>
          <p:cNvSpPr/>
          <p:nvPr/>
        </p:nvSpPr>
        <p:spPr>
          <a:xfrm>
            <a:off x="15327382" y="-1918534"/>
            <a:ext cx="810704" cy="8107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T_imag</a:t>
            </a:r>
            <a:endParaRPr lang="zh-CN" altLang="en-US" dirty="0"/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1CB9AA1F-8C3D-A7B5-FBE1-B6F7EDCB7121}"/>
              </a:ext>
            </a:extLst>
          </p:cNvPr>
          <p:cNvCxnSpPr>
            <a:cxnSpLocks/>
            <a:stCxn id="175" idx="4"/>
          </p:cNvCxnSpPr>
          <p:nvPr/>
        </p:nvCxnSpPr>
        <p:spPr>
          <a:xfrm flipH="1">
            <a:off x="9177960" y="-1093689"/>
            <a:ext cx="21997" cy="134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E5FF047-28F5-6F0F-51AE-2AA6462C0136}"/>
              </a:ext>
            </a:extLst>
          </p:cNvPr>
          <p:cNvCxnSpPr>
            <a:stCxn id="177" idx="4"/>
          </p:cNvCxnSpPr>
          <p:nvPr/>
        </p:nvCxnSpPr>
        <p:spPr>
          <a:xfrm flipH="1">
            <a:off x="9177960" y="-1093689"/>
            <a:ext cx="2916027" cy="134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B1019E0-98C5-8EFC-E9F2-4C4585C7C800}"/>
              </a:ext>
            </a:extLst>
          </p:cNvPr>
          <p:cNvCxnSpPr>
            <a:stCxn id="179" idx="4"/>
          </p:cNvCxnSpPr>
          <p:nvPr/>
        </p:nvCxnSpPr>
        <p:spPr>
          <a:xfrm flipH="1">
            <a:off x="9168532" y="-1067766"/>
            <a:ext cx="5090475" cy="131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74C18FA-7ADE-8203-9808-F7AD899A14FE}"/>
                  </a:ext>
                </a:extLst>
              </p:cNvPr>
              <p:cNvSpPr/>
              <p:nvPr/>
            </p:nvSpPr>
            <p:spPr>
              <a:xfrm>
                <a:off x="8356258" y="247275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74C18FA-7ADE-8203-9808-F7AD899A1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258" y="247275"/>
                <a:ext cx="1687398" cy="16873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9F404BE-7DE6-B39F-5079-1996D03928F3}"/>
              </a:ext>
            </a:extLst>
          </p:cNvPr>
          <p:cNvCxnSpPr>
            <a:stCxn id="176" idx="4"/>
          </p:cNvCxnSpPr>
          <p:nvPr/>
        </p:nvCxnSpPr>
        <p:spPr>
          <a:xfrm>
            <a:off x="10690962" y="-1093689"/>
            <a:ext cx="867266" cy="17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74481AD-B69B-987C-D442-72EA0E6011F5}"/>
              </a:ext>
            </a:extLst>
          </p:cNvPr>
          <p:cNvCxnSpPr>
            <a:stCxn id="178" idx="4"/>
          </p:cNvCxnSpPr>
          <p:nvPr/>
        </p:nvCxnSpPr>
        <p:spPr>
          <a:xfrm flipH="1">
            <a:off x="11558228" y="-1093689"/>
            <a:ext cx="1395166" cy="17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F7147826-C74E-95CD-16E2-B400252DDB34}"/>
              </a:ext>
            </a:extLst>
          </p:cNvPr>
          <p:cNvCxnSpPr>
            <a:stCxn id="179" idx="4"/>
          </p:cNvCxnSpPr>
          <p:nvPr/>
        </p:nvCxnSpPr>
        <p:spPr>
          <a:xfrm flipH="1">
            <a:off x="11591223" y="-1067766"/>
            <a:ext cx="2667784" cy="172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3A0442E-DF18-F7C7-D63C-D074DEA871AE}"/>
              </a:ext>
            </a:extLst>
          </p:cNvPr>
          <p:cNvCxnSpPr>
            <a:cxnSpLocks/>
            <a:stCxn id="175" idx="4"/>
          </p:cNvCxnSpPr>
          <p:nvPr/>
        </p:nvCxnSpPr>
        <p:spPr>
          <a:xfrm>
            <a:off x="9199957" y="-1093689"/>
            <a:ext cx="4496586" cy="155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5CC9D2B7-BE7E-AC3C-70D0-A9AD9E48BFCB}"/>
              </a:ext>
            </a:extLst>
          </p:cNvPr>
          <p:cNvCxnSpPr>
            <a:stCxn id="178" idx="4"/>
          </p:cNvCxnSpPr>
          <p:nvPr/>
        </p:nvCxnSpPr>
        <p:spPr>
          <a:xfrm>
            <a:off x="12953394" y="-1093689"/>
            <a:ext cx="743149" cy="153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93BF5B22-B81C-0FD7-0362-F2242BA6BC2F}"/>
              </a:ext>
            </a:extLst>
          </p:cNvPr>
          <p:cNvCxnSpPr>
            <a:stCxn id="180" idx="4"/>
          </p:cNvCxnSpPr>
          <p:nvPr/>
        </p:nvCxnSpPr>
        <p:spPr>
          <a:xfrm flipH="1">
            <a:off x="13718540" y="-1107830"/>
            <a:ext cx="2014194" cy="159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3A30FA1-5822-C417-0237-DBB6469B5252}"/>
              </a:ext>
            </a:extLst>
          </p:cNvPr>
          <p:cNvCxnSpPr>
            <a:stCxn id="176" idx="4"/>
          </p:cNvCxnSpPr>
          <p:nvPr/>
        </p:nvCxnSpPr>
        <p:spPr>
          <a:xfrm>
            <a:off x="10690962" y="-1093689"/>
            <a:ext cx="4930216" cy="16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2CD33DF-1748-056C-E8E3-3EBE1D011AAD}"/>
              </a:ext>
            </a:extLst>
          </p:cNvPr>
          <p:cNvCxnSpPr>
            <a:stCxn id="177" idx="4"/>
          </p:cNvCxnSpPr>
          <p:nvPr/>
        </p:nvCxnSpPr>
        <p:spPr>
          <a:xfrm>
            <a:off x="12093987" y="-1093689"/>
            <a:ext cx="3522481" cy="16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09BF4373-C1B0-B947-1633-249945594B92}"/>
              </a:ext>
            </a:extLst>
          </p:cNvPr>
          <p:cNvCxnSpPr>
            <a:stCxn id="180" idx="4"/>
          </p:cNvCxnSpPr>
          <p:nvPr/>
        </p:nvCxnSpPr>
        <p:spPr>
          <a:xfrm flipH="1">
            <a:off x="15621178" y="-1107830"/>
            <a:ext cx="111556" cy="170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0E0096-89FB-8D52-7077-9626A7326A5A}"/>
                  </a:ext>
                </a:extLst>
              </p:cNvPr>
              <p:cNvSpPr/>
              <p:nvPr/>
            </p:nvSpPr>
            <p:spPr>
              <a:xfrm>
                <a:off x="10629688" y="637310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𝑖𝑚𝑎𝑔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𝑖𝑚𝑎𝑔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0E0096-89FB-8D52-7077-9626A7326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688" y="637310"/>
                <a:ext cx="1687398" cy="1687398"/>
              </a:xfrm>
              <a:prstGeom prst="ellipse">
                <a:avLst/>
              </a:prstGeom>
              <a:blipFill>
                <a:blip r:embed="rId7"/>
                <a:stretch>
                  <a:fillRect l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B99262-46DA-3E39-2260-5007365922C5}"/>
                  </a:ext>
                </a:extLst>
              </p:cNvPr>
              <p:cNvSpPr/>
              <p:nvPr/>
            </p:nvSpPr>
            <p:spPr>
              <a:xfrm>
                <a:off x="13009956" y="446414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𝑖𝑚𝑎𝑔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𝑖𝑚𝑎𝑔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B99262-46DA-3E39-2260-500736592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56" y="446414"/>
                <a:ext cx="1687398" cy="1687398"/>
              </a:xfrm>
              <a:prstGeom prst="ellipse">
                <a:avLst/>
              </a:prstGeom>
              <a:blipFill>
                <a:blip r:embed="rId8"/>
                <a:stretch>
                  <a:fillRect l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4F050F59-16A6-561A-57A4-0D69621C5C00}"/>
                  </a:ext>
                </a:extLst>
              </p:cNvPr>
              <p:cNvSpPr/>
              <p:nvPr/>
            </p:nvSpPr>
            <p:spPr>
              <a:xfrm>
                <a:off x="14618801" y="386910"/>
                <a:ext cx="1687398" cy="16873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𝑖𝑚𝑎𝑔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𝑖𝑚𝑎𝑔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4F050F59-16A6-561A-57A4-0D69621C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801" y="386910"/>
                <a:ext cx="1687398" cy="1687398"/>
              </a:xfrm>
              <a:prstGeom prst="ellipse">
                <a:avLst/>
              </a:prstGeom>
              <a:blipFill>
                <a:blip r:embed="rId9"/>
                <a:stretch>
                  <a:fillRect l="-1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4790D56D-1062-9A58-9DC6-ECFD2A6904F8}"/>
              </a:ext>
            </a:extLst>
          </p:cNvPr>
          <p:cNvCxnSpPr>
            <a:cxnSpLocks/>
            <a:stCxn id="184" idx="4"/>
            <a:endCxn id="212" idx="0"/>
          </p:cNvCxnSpPr>
          <p:nvPr/>
        </p:nvCxnSpPr>
        <p:spPr>
          <a:xfrm flipH="1">
            <a:off x="4580336" y="1934673"/>
            <a:ext cx="4619621" cy="645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21D58767-9E81-292F-C148-7B24B28A9070}"/>
              </a:ext>
            </a:extLst>
          </p:cNvPr>
          <p:cNvCxnSpPr>
            <a:cxnSpLocks/>
            <a:stCxn id="194" idx="4"/>
            <a:endCxn id="212" idx="0"/>
          </p:cNvCxnSpPr>
          <p:nvPr/>
        </p:nvCxnSpPr>
        <p:spPr>
          <a:xfrm flipH="1">
            <a:off x="4580336" y="2324708"/>
            <a:ext cx="6893051" cy="606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8599C9C9-4D2C-A93B-AFA8-4D16F95A1B69}"/>
              </a:ext>
            </a:extLst>
          </p:cNvPr>
          <p:cNvCxnSpPr>
            <a:cxnSpLocks/>
            <a:stCxn id="195" idx="4"/>
            <a:endCxn id="212" idx="0"/>
          </p:cNvCxnSpPr>
          <p:nvPr/>
        </p:nvCxnSpPr>
        <p:spPr>
          <a:xfrm flipH="1">
            <a:off x="4580336" y="2133812"/>
            <a:ext cx="9273319" cy="625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B98D327-665D-6C61-6E54-11EF06D23D88}"/>
              </a:ext>
            </a:extLst>
          </p:cNvPr>
          <p:cNvCxnSpPr>
            <a:cxnSpLocks/>
            <a:stCxn id="196" idx="4"/>
            <a:endCxn id="212" idx="0"/>
          </p:cNvCxnSpPr>
          <p:nvPr/>
        </p:nvCxnSpPr>
        <p:spPr>
          <a:xfrm flipH="1">
            <a:off x="4580336" y="2074308"/>
            <a:ext cx="10882164" cy="631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3FB328DC-F470-0B20-F0D1-649EB3383F73}"/>
              </a:ext>
            </a:extLst>
          </p:cNvPr>
          <p:cNvSpPr/>
          <p:nvPr/>
        </p:nvSpPr>
        <p:spPr>
          <a:xfrm>
            <a:off x="4046148" y="8392160"/>
            <a:ext cx="1068375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Complex  model</a:t>
            </a:r>
            <a:endParaRPr lang="zh-CN" altLang="en-US" dirty="0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7A218AF1-A36C-3D10-B6B7-ADA2D3C6FE88}"/>
              </a:ext>
            </a:extLst>
          </p:cNvPr>
          <p:cNvCxnSpPr>
            <a:stCxn id="83" idx="2"/>
            <a:endCxn id="212" idx="0"/>
          </p:cNvCxnSpPr>
          <p:nvPr/>
        </p:nvCxnSpPr>
        <p:spPr>
          <a:xfrm>
            <a:off x="-44955" y="7716836"/>
            <a:ext cx="4625291" cy="67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31D4DF88-E288-89AB-FD05-334D66DC9A3F}"/>
              </a:ext>
            </a:extLst>
          </p:cNvPr>
          <p:cNvSpPr/>
          <p:nvPr/>
        </p:nvSpPr>
        <p:spPr>
          <a:xfrm>
            <a:off x="3776200" y="13488662"/>
            <a:ext cx="1544528" cy="959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Forecast results</a:t>
            </a:r>
            <a:endParaRPr lang="zh-CN" altLang="en-US" dirty="0"/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D81B4FF4-1E0A-7EC8-8D3F-C8AEFC4BC819}"/>
              </a:ext>
            </a:extLst>
          </p:cNvPr>
          <p:cNvCxnSpPr>
            <a:cxnSpLocks/>
            <a:stCxn id="232" idx="2"/>
            <a:endCxn id="221" idx="0"/>
          </p:cNvCxnSpPr>
          <p:nvPr/>
        </p:nvCxnSpPr>
        <p:spPr>
          <a:xfrm flipH="1">
            <a:off x="4548464" y="11657581"/>
            <a:ext cx="3136266" cy="183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>
            <a:extLst>
              <a:ext uri="{FF2B5EF4-FFF2-40B4-BE49-F238E27FC236}">
                <a16:creationId xmlns:a16="http://schemas.microsoft.com/office/drawing/2014/main" id="{06F63ECC-0320-93C2-F4A3-E2432F8CF650}"/>
              </a:ext>
            </a:extLst>
          </p:cNvPr>
          <p:cNvSpPr/>
          <p:nvPr/>
        </p:nvSpPr>
        <p:spPr>
          <a:xfrm>
            <a:off x="5935255" y="15159292"/>
            <a:ext cx="2702768" cy="131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ROC curve</a:t>
            </a:r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0D527C6-250B-462B-1F5B-42DB8F153E75}"/>
              </a:ext>
            </a:extLst>
          </p:cNvPr>
          <p:cNvSpPr/>
          <p:nvPr/>
        </p:nvSpPr>
        <p:spPr>
          <a:xfrm>
            <a:off x="5935255" y="9406361"/>
            <a:ext cx="3498949" cy="2251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Negative samples</a:t>
            </a:r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7C9A7398-2E12-1ACF-BB48-BE8080659E19}"/>
              </a:ext>
            </a:extLst>
          </p:cNvPr>
          <p:cNvSpPr/>
          <p:nvPr/>
        </p:nvSpPr>
        <p:spPr>
          <a:xfrm>
            <a:off x="585720" y="9548991"/>
            <a:ext cx="3921552" cy="1965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 samples</a:t>
            </a:r>
            <a:endParaRPr lang="zh-CN" altLang="en-US" dirty="0"/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5F3C404F-A9B5-7C69-FBF4-7754379C8273}"/>
              </a:ext>
            </a:extLst>
          </p:cNvPr>
          <p:cNvCxnSpPr>
            <a:stCxn id="212" idx="2"/>
            <a:endCxn id="233" idx="0"/>
          </p:cNvCxnSpPr>
          <p:nvPr/>
        </p:nvCxnSpPr>
        <p:spPr>
          <a:xfrm flipH="1">
            <a:off x="2546496" y="9103360"/>
            <a:ext cx="2033840" cy="44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240CCF05-1CD5-CBB9-BD2F-64E37187E144}"/>
              </a:ext>
            </a:extLst>
          </p:cNvPr>
          <p:cNvCxnSpPr>
            <a:stCxn id="212" idx="2"/>
            <a:endCxn id="232" idx="0"/>
          </p:cNvCxnSpPr>
          <p:nvPr/>
        </p:nvCxnSpPr>
        <p:spPr>
          <a:xfrm>
            <a:off x="4580336" y="9103360"/>
            <a:ext cx="3104394" cy="30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6E6C3E16-B970-07BB-B93B-F9AC8DFAB790}"/>
              </a:ext>
            </a:extLst>
          </p:cNvPr>
          <p:cNvCxnSpPr>
            <a:stCxn id="233" idx="2"/>
            <a:endCxn id="221" idx="0"/>
          </p:cNvCxnSpPr>
          <p:nvPr/>
        </p:nvCxnSpPr>
        <p:spPr>
          <a:xfrm>
            <a:off x="2546496" y="11514951"/>
            <a:ext cx="2001968" cy="19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9BA6523-F559-141F-5671-C5C9C0D1EF7B}"/>
              </a:ext>
            </a:extLst>
          </p:cNvPr>
          <p:cNvSpPr txBox="1"/>
          <p:nvPr/>
        </p:nvSpPr>
        <p:spPr>
          <a:xfrm>
            <a:off x="6140201" y="12573121"/>
            <a:ext cx="15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E2E5312-F44A-60F0-FA8A-A5E47C54DEDB}"/>
              </a:ext>
            </a:extLst>
          </p:cNvPr>
          <p:cNvSpPr txBox="1"/>
          <p:nvPr/>
        </p:nvSpPr>
        <p:spPr>
          <a:xfrm>
            <a:off x="2567840" y="122927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</a:t>
            </a:r>
            <a:endParaRPr lang="zh-CN" altLang="en-US" dirty="0"/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145F400D-8E71-3694-26B8-3238E5694694}"/>
              </a:ext>
            </a:extLst>
          </p:cNvPr>
          <p:cNvCxnSpPr>
            <a:stCxn id="221" idx="2"/>
            <a:endCxn id="224" idx="0"/>
          </p:cNvCxnSpPr>
          <p:nvPr/>
        </p:nvCxnSpPr>
        <p:spPr>
          <a:xfrm>
            <a:off x="4548464" y="14448002"/>
            <a:ext cx="2738175" cy="71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0E2CADF-A329-7A9F-390B-6CA301C51C2F}"/>
              </a:ext>
            </a:extLst>
          </p:cNvPr>
          <p:cNvGrpSpPr/>
          <p:nvPr/>
        </p:nvGrpSpPr>
        <p:grpSpPr>
          <a:xfrm>
            <a:off x="4618299" y="371018"/>
            <a:ext cx="1538661" cy="592150"/>
            <a:chOff x="3229336" y="-983842"/>
            <a:chExt cx="2986264" cy="296311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2ADE51D-92B4-4F01-6475-B5E7DA9F0808}"/>
                </a:ext>
              </a:extLst>
            </p:cNvPr>
            <p:cNvSpPr/>
            <p:nvPr/>
          </p:nvSpPr>
          <p:spPr>
            <a:xfrm>
              <a:off x="3738617" y="-983842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1D9A678-260F-6ED1-88F0-56DA6FBAB149}"/>
                </a:ext>
              </a:extLst>
            </p:cNvPr>
            <p:cNvSpPr/>
            <p:nvPr/>
          </p:nvSpPr>
          <p:spPr>
            <a:xfrm>
              <a:off x="3483979" y="-752354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6124D74-4E0D-AA3C-0F8B-28E6379F9C96}"/>
                </a:ext>
              </a:extLst>
            </p:cNvPr>
            <p:cNvSpPr/>
            <p:nvPr/>
          </p:nvSpPr>
          <p:spPr>
            <a:xfrm>
              <a:off x="3229336" y="-497711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  <a:endParaRPr lang="zh-CN" altLang="en-US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  <a:endParaRPr lang="zh-CN" altLang="en-US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……</a:t>
              </a:r>
              <a:endParaRPr lang="zh-CN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17A6BAC-DFF1-7BE1-2F66-31AD854D7371}"/>
              </a:ext>
            </a:extLst>
          </p:cNvPr>
          <p:cNvSpPr txBox="1"/>
          <p:nvPr/>
        </p:nvSpPr>
        <p:spPr>
          <a:xfrm>
            <a:off x="3473244" y="537821"/>
            <a:ext cx="1276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Knowledge Graph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A8F8F99-CC55-ADF0-75FE-80AE88D7AA55}"/>
              </a:ext>
            </a:extLst>
          </p:cNvPr>
          <p:cNvGrpSpPr/>
          <p:nvPr/>
        </p:nvGrpSpPr>
        <p:grpSpPr>
          <a:xfrm>
            <a:off x="1869122" y="1570463"/>
            <a:ext cx="1538661" cy="592150"/>
            <a:chOff x="3229336" y="-983842"/>
            <a:chExt cx="2986264" cy="296311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60745ED-D14A-A929-75AA-90EE5DF1AE7B}"/>
                </a:ext>
              </a:extLst>
            </p:cNvPr>
            <p:cNvSpPr/>
            <p:nvPr/>
          </p:nvSpPr>
          <p:spPr>
            <a:xfrm>
              <a:off x="3738617" y="-983842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221F7C-953C-1D8A-35FE-E2205506F61B}"/>
                </a:ext>
              </a:extLst>
            </p:cNvPr>
            <p:cNvSpPr/>
            <p:nvPr/>
          </p:nvSpPr>
          <p:spPr>
            <a:xfrm>
              <a:off x="3483979" y="-752354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9C813C7-D9D3-674B-CC18-F16A91888CD6}"/>
                </a:ext>
              </a:extLst>
            </p:cNvPr>
            <p:cNvSpPr/>
            <p:nvPr/>
          </p:nvSpPr>
          <p:spPr>
            <a:xfrm>
              <a:off x="3229336" y="-497711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  <a:endParaRPr lang="zh-CN" altLang="en-US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  <a:endParaRPr lang="zh-CN" altLang="en-US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……</a:t>
              </a:r>
              <a:endParaRPr lang="zh-CN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78ED25-BA28-7F98-9438-78F70961F783}"/>
              </a:ext>
            </a:extLst>
          </p:cNvPr>
          <p:cNvGrpSpPr/>
          <p:nvPr/>
        </p:nvGrpSpPr>
        <p:grpSpPr>
          <a:xfrm>
            <a:off x="6822440" y="1570463"/>
            <a:ext cx="1538661" cy="592150"/>
            <a:chOff x="3229336" y="-983842"/>
            <a:chExt cx="2986264" cy="296311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5722E05-C6F6-9122-653B-ABEC6BDCEC99}"/>
                </a:ext>
              </a:extLst>
            </p:cNvPr>
            <p:cNvSpPr/>
            <p:nvPr/>
          </p:nvSpPr>
          <p:spPr>
            <a:xfrm>
              <a:off x="3738617" y="-983842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B790652-5CB7-C51F-1C38-EE1587211BDE}"/>
                </a:ext>
              </a:extLst>
            </p:cNvPr>
            <p:cNvSpPr/>
            <p:nvPr/>
          </p:nvSpPr>
          <p:spPr>
            <a:xfrm>
              <a:off x="3483979" y="-752354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BA49BE2-451F-DE66-87C0-779D8C0C9DD4}"/>
                </a:ext>
              </a:extLst>
            </p:cNvPr>
            <p:cNvSpPr/>
            <p:nvPr/>
          </p:nvSpPr>
          <p:spPr>
            <a:xfrm>
              <a:off x="3229336" y="-497711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  <a:endParaRPr lang="zh-CN" altLang="en-US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600" dirty="0" err="1">
                  <a:solidFill>
                    <a:schemeClr val="tx1"/>
                  </a:solidFill>
                </a:rPr>
                <a:t>noderelationshipTail</a:t>
              </a:r>
              <a:r>
                <a:rPr lang="en-US" altLang="zh-CN" sz="600" dirty="0">
                  <a:solidFill>
                    <a:schemeClr val="tx1"/>
                  </a:solidFill>
                </a:rPr>
                <a:t> node)</a:t>
              </a:r>
              <a:endParaRPr lang="zh-CN" altLang="en-US" sz="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600" dirty="0">
                  <a:solidFill>
                    <a:schemeClr val="tx1"/>
                  </a:solidFill>
                </a:rPr>
                <a:t>……</a:t>
              </a:r>
              <a:endParaRPr lang="zh-CN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3D3CAEC-CDA6-0A83-BBDB-E5CC30539E38}"/>
              </a:ext>
            </a:extLst>
          </p:cNvPr>
          <p:cNvCxnSpPr>
            <a:stCxn id="3" idx="2"/>
            <a:endCxn id="20" idx="0"/>
          </p:cNvCxnSpPr>
          <p:nvPr/>
        </p:nvCxnSpPr>
        <p:spPr>
          <a:xfrm rot="5400000">
            <a:off x="3709394" y="23429"/>
            <a:ext cx="607295" cy="24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CA54E46-1C69-D3F1-ACF8-25BE0BF893CE}"/>
              </a:ext>
            </a:extLst>
          </p:cNvPr>
          <p:cNvCxnSpPr>
            <a:stCxn id="3" idx="2"/>
            <a:endCxn id="33" idx="0"/>
          </p:cNvCxnSpPr>
          <p:nvPr/>
        </p:nvCxnSpPr>
        <p:spPr>
          <a:xfrm rot="16200000" flipH="1">
            <a:off x="6186053" y="33542"/>
            <a:ext cx="607295" cy="24665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9FF4F21-9382-7605-4414-3475B9547A96}"/>
              </a:ext>
            </a:extLst>
          </p:cNvPr>
          <p:cNvSpPr txBox="1"/>
          <p:nvPr/>
        </p:nvSpPr>
        <p:spPr>
          <a:xfrm>
            <a:off x="5256426" y="986561"/>
            <a:ext cx="1276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Random division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A4A6ED-5CDF-B736-DD76-8EEADE348A74}"/>
              </a:ext>
            </a:extLst>
          </p:cNvPr>
          <p:cNvSpPr txBox="1"/>
          <p:nvPr/>
        </p:nvSpPr>
        <p:spPr>
          <a:xfrm>
            <a:off x="2391506" y="1270286"/>
            <a:ext cx="493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80%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590E9B-7296-ECC4-649F-107F7FA526C6}"/>
              </a:ext>
            </a:extLst>
          </p:cNvPr>
          <p:cNvSpPr txBox="1"/>
          <p:nvPr/>
        </p:nvSpPr>
        <p:spPr>
          <a:xfrm>
            <a:off x="7674205" y="1275324"/>
            <a:ext cx="493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20%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EDD0E6-8F77-D8A4-8338-EC5BF6DC5D3C}"/>
              </a:ext>
            </a:extLst>
          </p:cNvPr>
          <p:cNvSpPr txBox="1"/>
          <p:nvPr/>
        </p:nvSpPr>
        <p:spPr>
          <a:xfrm>
            <a:off x="1059163" y="1737266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Training set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5EC5C3-0E23-62F0-47EE-B06340CE16D2}"/>
              </a:ext>
            </a:extLst>
          </p:cNvPr>
          <p:cNvSpPr txBox="1"/>
          <p:nvPr/>
        </p:nvSpPr>
        <p:spPr>
          <a:xfrm>
            <a:off x="8317452" y="1737266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Test set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9C1A338-BDA9-058A-A56E-2A88FB40CFC8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1061919" y="1530002"/>
            <a:ext cx="812720" cy="2077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E8D470BA-0E4F-E508-F4D6-DC1750A38066}"/>
              </a:ext>
            </a:extLst>
          </p:cNvPr>
          <p:cNvCxnSpPr>
            <a:cxnSpLocks/>
            <a:stCxn id="29" idx="2"/>
            <a:endCxn id="119" idx="0"/>
          </p:cNvCxnSpPr>
          <p:nvPr/>
        </p:nvCxnSpPr>
        <p:spPr>
          <a:xfrm rot="5400000">
            <a:off x="1475180" y="1943263"/>
            <a:ext cx="812720" cy="1251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6371907-0B1C-ECD3-62C9-EB59D1A9D6E4}"/>
              </a:ext>
            </a:extLst>
          </p:cNvPr>
          <p:cNvCxnSpPr>
            <a:cxnSpLocks/>
            <a:stCxn id="29" idx="2"/>
            <a:endCxn id="127" idx="0"/>
          </p:cNvCxnSpPr>
          <p:nvPr/>
        </p:nvCxnSpPr>
        <p:spPr>
          <a:xfrm rot="5400000">
            <a:off x="1888442" y="2356525"/>
            <a:ext cx="812720" cy="424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FCE474B4-C8D6-444C-2C97-D684494DE2C9}"/>
              </a:ext>
            </a:extLst>
          </p:cNvPr>
          <p:cNvCxnSpPr>
            <a:cxnSpLocks/>
            <a:stCxn id="29" idx="2"/>
            <a:endCxn id="131" idx="0"/>
          </p:cNvCxnSpPr>
          <p:nvPr/>
        </p:nvCxnSpPr>
        <p:spPr>
          <a:xfrm rot="16200000" flipH="1">
            <a:off x="2301703" y="2368160"/>
            <a:ext cx="812720" cy="401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E88658F-E236-AD7B-5F24-E291E79B62C2}"/>
              </a:ext>
            </a:extLst>
          </p:cNvPr>
          <p:cNvCxnSpPr>
            <a:cxnSpLocks/>
            <a:stCxn id="29" idx="2"/>
            <a:endCxn id="135" idx="0"/>
          </p:cNvCxnSpPr>
          <p:nvPr/>
        </p:nvCxnSpPr>
        <p:spPr>
          <a:xfrm rot="16200000" flipH="1">
            <a:off x="2714964" y="1954898"/>
            <a:ext cx="812720" cy="1228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32872376-52FA-5996-B39E-CB293A5F78A5}"/>
              </a:ext>
            </a:extLst>
          </p:cNvPr>
          <p:cNvCxnSpPr>
            <a:cxnSpLocks/>
            <a:stCxn id="29" idx="2"/>
            <a:endCxn id="139" idx="0"/>
          </p:cNvCxnSpPr>
          <p:nvPr/>
        </p:nvCxnSpPr>
        <p:spPr>
          <a:xfrm rot="16200000" flipH="1">
            <a:off x="3128226" y="1541636"/>
            <a:ext cx="812720" cy="2054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406F202-2006-97A1-D58D-14A764D345F4}"/>
              </a:ext>
            </a:extLst>
          </p:cNvPr>
          <p:cNvGrpSpPr/>
          <p:nvPr/>
        </p:nvGrpSpPr>
        <p:grpSpPr>
          <a:xfrm>
            <a:off x="195307" y="2975333"/>
            <a:ext cx="468000" cy="540000"/>
            <a:chOff x="36811" y="2975333"/>
            <a:chExt cx="468000" cy="54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流程图: 过程 68">
                  <a:extLst>
                    <a:ext uri="{FF2B5EF4-FFF2-40B4-BE49-F238E27FC236}">
                      <a16:creationId xmlns:a16="http://schemas.microsoft.com/office/drawing/2014/main" id="{A951889D-5E96-C1DC-82AA-C6B5CEF37E69}"/>
                    </a:ext>
                  </a:extLst>
                </p:cNvPr>
                <p:cNvSpPr/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6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流程图: 过程 68">
                  <a:extLst>
                    <a:ext uri="{FF2B5EF4-FFF2-40B4-BE49-F238E27FC236}">
                      <a16:creationId xmlns:a16="http://schemas.microsoft.com/office/drawing/2014/main" id="{A951889D-5E96-C1DC-82AA-C6B5CEF37E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左中括号 113">
              <a:extLst>
                <a:ext uri="{FF2B5EF4-FFF2-40B4-BE49-F238E27FC236}">
                  <a16:creationId xmlns:a16="http://schemas.microsoft.com/office/drawing/2014/main" id="{A0F2138D-90AF-398C-4236-FBDC00116CD4}"/>
                </a:ext>
              </a:extLst>
            </p:cNvPr>
            <p:cNvSpPr/>
            <p:nvPr/>
          </p:nvSpPr>
          <p:spPr>
            <a:xfrm>
              <a:off x="161925" y="3037650"/>
              <a:ext cx="45719" cy="42182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右中括号 114">
              <a:extLst>
                <a:ext uri="{FF2B5EF4-FFF2-40B4-BE49-F238E27FC236}">
                  <a16:creationId xmlns:a16="http://schemas.microsoft.com/office/drawing/2014/main" id="{679F0D9A-B75E-3CC3-C055-44115C44AF72}"/>
                </a:ext>
              </a:extLst>
            </p:cNvPr>
            <p:cNvSpPr/>
            <p:nvPr/>
          </p:nvSpPr>
          <p:spPr>
            <a:xfrm>
              <a:off x="317518" y="3037650"/>
              <a:ext cx="45719" cy="421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6A005B4-24FA-909D-2DF0-DD3EDE6FE448}"/>
              </a:ext>
            </a:extLst>
          </p:cNvPr>
          <p:cNvGrpSpPr/>
          <p:nvPr/>
        </p:nvGrpSpPr>
        <p:grpSpPr>
          <a:xfrm>
            <a:off x="1021830" y="2975333"/>
            <a:ext cx="468000" cy="540000"/>
            <a:chOff x="36811" y="2975333"/>
            <a:chExt cx="468000" cy="54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流程图: 过程 118">
                  <a:extLst>
                    <a:ext uri="{FF2B5EF4-FFF2-40B4-BE49-F238E27FC236}">
                      <a16:creationId xmlns:a16="http://schemas.microsoft.com/office/drawing/2014/main" id="{7304AB7F-E688-B951-BABB-EDD2BA2A5D80}"/>
                    </a:ext>
                  </a:extLst>
                </p:cNvPr>
                <p:cNvSpPr/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imag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6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流程图: 过程 118">
                  <a:extLst>
                    <a:ext uri="{FF2B5EF4-FFF2-40B4-BE49-F238E27FC236}">
                      <a16:creationId xmlns:a16="http://schemas.microsoft.com/office/drawing/2014/main" id="{7304AB7F-E688-B951-BABB-EDD2BA2A5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左中括号 119">
              <a:extLst>
                <a:ext uri="{FF2B5EF4-FFF2-40B4-BE49-F238E27FC236}">
                  <a16:creationId xmlns:a16="http://schemas.microsoft.com/office/drawing/2014/main" id="{C5C0515C-2DCE-5996-D564-AAED24045306}"/>
                </a:ext>
              </a:extLst>
            </p:cNvPr>
            <p:cNvSpPr/>
            <p:nvPr/>
          </p:nvSpPr>
          <p:spPr>
            <a:xfrm>
              <a:off x="161925" y="3037650"/>
              <a:ext cx="45719" cy="42182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右中括号 120">
              <a:extLst>
                <a:ext uri="{FF2B5EF4-FFF2-40B4-BE49-F238E27FC236}">
                  <a16:creationId xmlns:a16="http://schemas.microsoft.com/office/drawing/2014/main" id="{458B44C3-C3B4-E0B4-9229-D60220FC944D}"/>
                </a:ext>
              </a:extLst>
            </p:cNvPr>
            <p:cNvSpPr/>
            <p:nvPr/>
          </p:nvSpPr>
          <p:spPr>
            <a:xfrm>
              <a:off x="317518" y="3037650"/>
              <a:ext cx="45719" cy="421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7C6CC86-AC46-9F17-4241-CDCCCB6544C7}"/>
              </a:ext>
            </a:extLst>
          </p:cNvPr>
          <p:cNvGrpSpPr/>
          <p:nvPr/>
        </p:nvGrpSpPr>
        <p:grpSpPr>
          <a:xfrm>
            <a:off x="1848353" y="2975333"/>
            <a:ext cx="468000" cy="540000"/>
            <a:chOff x="36811" y="2975333"/>
            <a:chExt cx="468000" cy="54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流程图: 过程 126">
                  <a:extLst>
                    <a:ext uri="{FF2B5EF4-FFF2-40B4-BE49-F238E27FC236}">
                      <a16:creationId xmlns:a16="http://schemas.microsoft.com/office/drawing/2014/main" id="{294B46FD-16B5-62A7-062E-25AF4D3C4F57}"/>
                    </a:ext>
                  </a:extLst>
                </p:cNvPr>
                <p:cNvSpPr/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6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流程图: 过程 126">
                  <a:extLst>
                    <a:ext uri="{FF2B5EF4-FFF2-40B4-BE49-F238E27FC236}">
                      <a16:creationId xmlns:a16="http://schemas.microsoft.com/office/drawing/2014/main" id="{294B46FD-16B5-62A7-062E-25AF4D3C4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左中括号 127">
              <a:extLst>
                <a:ext uri="{FF2B5EF4-FFF2-40B4-BE49-F238E27FC236}">
                  <a16:creationId xmlns:a16="http://schemas.microsoft.com/office/drawing/2014/main" id="{83791243-17F9-C728-2D48-14427D2A5001}"/>
                </a:ext>
              </a:extLst>
            </p:cNvPr>
            <p:cNvSpPr/>
            <p:nvPr/>
          </p:nvSpPr>
          <p:spPr>
            <a:xfrm>
              <a:off x="161925" y="3037650"/>
              <a:ext cx="45719" cy="42182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右中括号 128">
              <a:extLst>
                <a:ext uri="{FF2B5EF4-FFF2-40B4-BE49-F238E27FC236}">
                  <a16:creationId xmlns:a16="http://schemas.microsoft.com/office/drawing/2014/main" id="{580D83A3-F394-FBC7-C86E-216F65CA1E01}"/>
                </a:ext>
              </a:extLst>
            </p:cNvPr>
            <p:cNvSpPr/>
            <p:nvPr/>
          </p:nvSpPr>
          <p:spPr>
            <a:xfrm>
              <a:off x="317518" y="3037650"/>
              <a:ext cx="45719" cy="421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848BB3D-CEBA-7B18-3FD7-EB8D5B11B342}"/>
              </a:ext>
            </a:extLst>
          </p:cNvPr>
          <p:cNvGrpSpPr/>
          <p:nvPr/>
        </p:nvGrpSpPr>
        <p:grpSpPr>
          <a:xfrm>
            <a:off x="2674876" y="2975333"/>
            <a:ext cx="468000" cy="540000"/>
            <a:chOff x="36811" y="2975333"/>
            <a:chExt cx="468000" cy="54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流程图: 过程 130">
                  <a:extLst>
                    <a:ext uri="{FF2B5EF4-FFF2-40B4-BE49-F238E27FC236}">
                      <a16:creationId xmlns:a16="http://schemas.microsoft.com/office/drawing/2014/main" id="{462F3477-482B-CB67-5540-AF9911CCD86D}"/>
                    </a:ext>
                  </a:extLst>
                </p:cNvPr>
                <p:cNvSpPr/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imag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6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流程图: 过程 130">
                  <a:extLst>
                    <a:ext uri="{FF2B5EF4-FFF2-40B4-BE49-F238E27FC236}">
                      <a16:creationId xmlns:a16="http://schemas.microsoft.com/office/drawing/2014/main" id="{462F3477-482B-CB67-5540-AF9911CCD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左中括号 131">
              <a:extLst>
                <a:ext uri="{FF2B5EF4-FFF2-40B4-BE49-F238E27FC236}">
                  <a16:creationId xmlns:a16="http://schemas.microsoft.com/office/drawing/2014/main" id="{E6127216-EE5A-35E1-C2E8-8D7DA67F3A5D}"/>
                </a:ext>
              </a:extLst>
            </p:cNvPr>
            <p:cNvSpPr/>
            <p:nvPr/>
          </p:nvSpPr>
          <p:spPr>
            <a:xfrm>
              <a:off x="161925" y="3037650"/>
              <a:ext cx="45719" cy="42182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右中括号 132">
              <a:extLst>
                <a:ext uri="{FF2B5EF4-FFF2-40B4-BE49-F238E27FC236}">
                  <a16:creationId xmlns:a16="http://schemas.microsoft.com/office/drawing/2014/main" id="{879035F4-8AC4-51EC-E70F-AE4B87EC5F6B}"/>
                </a:ext>
              </a:extLst>
            </p:cNvPr>
            <p:cNvSpPr/>
            <p:nvPr/>
          </p:nvSpPr>
          <p:spPr>
            <a:xfrm>
              <a:off x="317518" y="3037650"/>
              <a:ext cx="45719" cy="421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086C68B-A864-F351-3B28-219A32495D4D}"/>
              </a:ext>
            </a:extLst>
          </p:cNvPr>
          <p:cNvGrpSpPr/>
          <p:nvPr/>
        </p:nvGrpSpPr>
        <p:grpSpPr>
          <a:xfrm>
            <a:off x="3501399" y="2975333"/>
            <a:ext cx="468000" cy="540000"/>
            <a:chOff x="36811" y="2975333"/>
            <a:chExt cx="468000" cy="54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流程图: 过程 134">
                  <a:extLst>
                    <a:ext uri="{FF2B5EF4-FFF2-40B4-BE49-F238E27FC236}">
                      <a16:creationId xmlns:a16="http://schemas.microsoft.com/office/drawing/2014/main" id="{7CFBDA41-F5A8-D2B0-43DE-80A3C148EAE9}"/>
                    </a:ext>
                  </a:extLst>
                </p:cNvPr>
                <p:cNvSpPr/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6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5" name="流程图: 过程 134">
                  <a:extLst>
                    <a:ext uri="{FF2B5EF4-FFF2-40B4-BE49-F238E27FC236}">
                      <a16:creationId xmlns:a16="http://schemas.microsoft.com/office/drawing/2014/main" id="{7CFBDA41-F5A8-D2B0-43DE-80A3C148E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左中括号 135">
              <a:extLst>
                <a:ext uri="{FF2B5EF4-FFF2-40B4-BE49-F238E27FC236}">
                  <a16:creationId xmlns:a16="http://schemas.microsoft.com/office/drawing/2014/main" id="{7FA4508F-1C15-7410-D073-00EDC9DFE7E0}"/>
                </a:ext>
              </a:extLst>
            </p:cNvPr>
            <p:cNvSpPr/>
            <p:nvPr/>
          </p:nvSpPr>
          <p:spPr>
            <a:xfrm>
              <a:off x="161925" y="3037650"/>
              <a:ext cx="45719" cy="42182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右中括号 136">
              <a:extLst>
                <a:ext uri="{FF2B5EF4-FFF2-40B4-BE49-F238E27FC236}">
                  <a16:creationId xmlns:a16="http://schemas.microsoft.com/office/drawing/2014/main" id="{D1A056D2-CB60-B9EB-81F4-D715A4E5CC54}"/>
                </a:ext>
              </a:extLst>
            </p:cNvPr>
            <p:cNvSpPr/>
            <p:nvPr/>
          </p:nvSpPr>
          <p:spPr>
            <a:xfrm>
              <a:off x="317518" y="3037650"/>
              <a:ext cx="45719" cy="421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4DC53352-3305-961F-1BCF-78C6B4D9557B}"/>
              </a:ext>
            </a:extLst>
          </p:cNvPr>
          <p:cNvGrpSpPr/>
          <p:nvPr/>
        </p:nvGrpSpPr>
        <p:grpSpPr>
          <a:xfrm>
            <a:off x="4327923" y="2975333"/>
            <a:ext cx="468000" cy="540000"/>
            <a:chOff x="36811" y="2975333"/>
            <a:chExt cx="468000" cy="54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流程图: 过程 138">
                  <a:extLst>
                    <a:ext uri="{FF2B5EF4-FFF2-40B4-BE49-F238E27FC236}">
                      <a16:creationId xmlns:a16="http://schemas.microsoft.com/office/drawing/2014/main" id="{02152E19-ECB1-BA3C-3B55-0017A05B74FB}"/>
                    </a:ext>
                  </a:extLst>
                </p:cNvPr>
                <p:cNvSpPr/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imag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altLang="zh-CN" sz="600" b="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6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altLang="zh-CN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流程图: 过程 138">
                  <a:extLst>
                    <a:ext uri="{FF2B5EF4-FFF2-40B4-BE49-F238E27FC236}">
                      <a16:creationId xmlns:a16="http://schemas.microsoft.com/office/drawing/2014/main" id="{02152E19-ECB1-BA3C-3B55-0017A05B7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1" y="2975333"/>
                  <a:ext cx="468000" cy="540000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左中括号 139">
              <a:extLst>
                <a:ext uri="{FF2B5EF4-FFF2-40B4-BE49-F238E27FC236}">
                  <a16:creationId xmlns:a16="http://schemas.microsoft.com/office/drawing/2014/main" id="{E2E5B987-2382-02EB-C450-15F57DE0001E}"/>
                </a:ext>
              </a:extLst>
            </p:cNvPr>
            <p:cNvSpPr/>
            <p:nvPr/>
          </p:nvSpPr>
          <p:spPr>
            <a:xfrm>
              <a:off x="161925" y="3037650"/>
              <a:ext cx="45719" cy="421828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右中括号 140">
              <a:extLst>
                <a:ext uri="{FF2B5EF4-FFF2-40B4-BE49-F238E27FC236}">
                  <a16:creationId xmlns:a16="http://schemas.microsoft.com/office/drawing/2014/main" id="{B1FA5376-6848-44F5-B44F-CF0511BBE644}"/>
                </a:ext>
              </a:extLst>
            </p:cNvPr>
            <p:cNvSpPr/>
            <p:nvPr/>
          </p:nvSpPr>
          <p:spPr>
            <a:xfrm>
              <a:off x="317518" y="3037650"/>
              <a:ext cx="45719" cy="421827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DEBEEC4-15CC-3C33-E0AC-10BF81F4A8D4}"/>
              </a:ext>
            </a:extLst>
          </p:cNvPr>
          <p:cNvSpPr txBox="1"/>
          <p:nvPr/>
        </p:nvSpPr>
        <p:spPr>
          <a:xfrm>
            <a:off x="2495551" y="2236895"/>
            <a:ext cx="1294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Embedding vector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237658C1-D5BC-83B2-49AC-0CA1F9305117}"/>
                  </a:ext>
                </a:extLst>
              </p:cNvPr>
              <p:cNvSpPr/>
              <p:nvPr/>
            </p:nvSpPr>
            <p:spPr>
              <a:xfrm>
                <a:off x="380336" y="3833053"/>
                <a:ext cx="846000" cy="4950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237658C1-D5BC-83B2-49AC-0CA1F9305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6" y="3833053"/>
                <a:ext cx="846000" cy="495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31F4A89-A204-ED31-E36C-480BF5880502}"/>
                  </a:ext>
                </a:extLst>
              </p:cNvPr>
              <p:cNvSpPr/>
              <p:nvPr/>
            </p:nvSpPr>
            <p:spPr>
              <a:xfrm>
                <a:off x="1511948" y="3833053"/>
                <a:ext cx="845104" cy="4950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31F4A89-A204-ED31-E36C-480BF5880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8" y="3833053"/>
                <a:ext cx="845104" cy="495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DE13F06-A70C-E093-C336-265B89A48574}"/>
                  </a:ext>
                </a:extLst>
              </p:cNvPr>
              <p:cNvSpPr/>
              <p:nvPr/>
            </p:nvSpPr>
            <p:spPr>
              <a:xfrm>
                <a:off x="2642664" y="3833053"/>
                <a:ext cx="845104" cy="4950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DE13F06-A70C-E093-C336-265B89A48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64" y="3833053"/>
                <a:ext cx="845104" cy="4950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AB2ADEF-2AA5-05A6-F5B8-3F0B6A603578}"/>
                  </a:ext>
                </a:extLst>
              </p:cNvPr>
              <p:cNvSpPr/>
              <p:nvPr/>
            </p:nvSpPr>
            <p:spPr>
              <a:xfrm>
                <a:off x="3773380" y="3833053"/>
                <a:ext cx="845104" cy="49500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𝑖𝑚𝑎𝑔</m:t>
                        </m:r>
                      </m:sub>
                      <m:sup>
                        <m:r>
                          <a:rPr lang="en-US" altLang="zh-CN" sz="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AB2ADEF-2AA5-05A6-F5B8-3F0B6A603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80" y="3833053"/>
                <a:ext cx="845104" cy="4950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AADD195-B8B0-1EAC-BBF1-C8030FA3F9F9}"/>
              </a:ext>
            </a:extLst>
          </p:cNvPr>
          <p:cNvCxnSpPr>
            <a:stCxn id="69" idx="2"/>
            <a:endCxn id="150" idx="0"/>
          </p:cNvCxnSpPr>
          <p:nvPr/>
        </p:nvCxnSpPr>
        <p:spPr>
          <a:xfrm>
            <a:off x="429307" y="3515333"/>
            <a:ext cx="374029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9DB08B8-7D8B-6E1A-4F53-F4DA61806BE0}"/>
              </a:ext>
            </a:extLst>
          </p:cNvPr>
          <p:cNvCxnSpPr>
            <a:stCxn id="127" idx="2"/>
            <a:endCxn id="150" idx="0"/>
          </p:cNvCxnSpPr>
          <p:nvPr/>
        </p:nvCxnSpPr>
        <p:spPr>
          <a:xfrm flipH="1">
            <a:off x="803336" y="3515333"/>
            <a:ext cx="1279017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0DEB2F6-D5AA-FA97-F9ED-C996116B0A62}"/>
              </a:ext>
            </a:extLst>
          </p:cNvPr>
          <p:cNvCxnSpPr>
            <a:stCxn id="135" idx="2"/>
            <a:endCxn id="150" idx="0"/>
          </p:cNvCxnSpPr>
          <p:nvPr/>
        </p:nvCxnSpPr>
        <p:spPr>
          <a:xfrm flipH="1">
            <a:off x="803336" y="3515333"/>
            <a:ext cx="2932063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7E5A2394-EFA4-9597-BBBA-7EF7736B6C8F}"/>
              </a:ext>
            </a:extLst>
          </p:cNvPr>
          <p:cNvCxnSpPr>
            <a:stCxn id="119" idx="2"/>
            <a:endCxn id="154" idx="0"/>
          </p:cNvCxnSpPr>
          <p:nvPr/>
        </p:nvCxnSpPr>
        <p:spPr>
          <a:xfrm>
            <a:off x="1255830" y="3515333"/>
            <a:ext cx="678670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41786A8-99E1-A690-3068-9BC2068C57A1}"/>
              </a:ext>
            </a:extLst>
          </p:cNvPr>
          <p:cNvCxnSpPr>
            <a:stCxn id="131" idx="2"/>
            <a:endCxn id="154" idx="0"/>
          </p:cNvCxnSpPr>
          <p:nvPr/>
        </p:nvCxnSpPr>
        <p:spPr>
          <a:xfrm flipH="1">
            <a:off x="1934500" y="3515333"/>
            <a:ext cx="974376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B101D4D8-3485-9D6D-EA8A-A3EADAB5B2D6}"/>
              </a:ext>
            </a:extLst>
          </p:cNvPr>
          <p:cNvCxnSpPr>
            <a:stCxn id="135" idx="2"/>
            <a:endCxn id="154" idx="0"/>
          </p:cNvCxnSpPr>
          <p:nvPr/>
        </p:nvCxnSpPr>
        <p:spPr>
          <a:xfrm flipH="1">
            <a:off x="1934500" y="3515333"/>
            <a:ext cx="1800899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0507CA08-FCA8-5103-AC85-029DAA0D4504}"/>
              </a:ext>
            </a:extLst>
          </p:cNvPr>
          <p:cNvCxnSpPr>
            <a:stCxn id="69" idx="2"/>
            <a:endCxn id="155" idx="0"/>
          </p:cNvCxnSpPr>
          <p:nvPr/>
        </p:nvCxnSpPr>
        <p:spPr>
          <a:xfrm>
            <a:off x="429307" y="3515333"/>
            <a:ext cx="2635909" cy="3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7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7E8E2FA-5DDD-CBE9-772E-5D41662D5D28}"/>
              </a:ext>
            </a:extLst>
          </p:cNvPr>
          <p:cNvGrpSpPr/>
          <p:nvPr/>
        </p:nvGrpSpPr>
        <p:grpSpPr>
          <a:xfrm>
            <a:off x="4618299" y="371018"/>
            <a:ext cx="1538661" cy="592150"/>
            <a:chOff x="3229336" y="-983842"/>
            <a:chExt cx="2986264" cy="296311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62A0F9-AC16-D15B-F4B1-47C8C8E3D902}"/>
                </a:ext>
              </a:extLst>
            </p:cNvPr>
            <p:cNvSpPr/>
            <p:nvPr/>
          </p:nvSpPr>
          <p:spPr>
            <a:xfrm>
              <a:off x="3738617" y="-983842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B24D0F-58CB-A793-7F69-3877DAA89DDB}"/>
                </a:ext>
              </a:extLst>
            </p:cNvPr>
            <p:cNvSpPr/>
            <p:nvPr/>
          </p:nvSpPr>
          <p:spPr>
            <a:xfrm>
              <a:off x="3483979" y="-752354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A662F9-8C98-FA9A-A80B-4A16EECAFCDA}"/>
                </a:ext>
              </a:extLst>
            </p:cNvPr>
            <p:cNvSpPr/>
            <p:nvPr/>
          </p:nvSpPr>
          <p:spPr>
            <a:xfrm>
              <a:off x="3229336" y="-497711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  <a:endParaRPr lang="zh-CN" alt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  <a:endParaRPr lang="zh-CN" alt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……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C5F89DD-FBE0-9D9E-729D-0CB1F3A67167}"/>
              </a:ext>
            </a:extLst>
          </p:cNvPr>
          <p:cNvSpPr txBox="1"/>
          <p:nvPr/>
        </p:nvSpPr>
        <p:spPr>
          <a:xfrm>
            <a:off x="3473244" y="537821"/>
            <a:ext cx="1276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Knowledge Graph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9720FF-1BCE-F70D-3800-12E8737B89DF}"/>
              </a:ext>
            </a:extLst>
          </p:cNvPr>
          <p:cNvGrpSpPr/>
          <p:nvPr/>
        </p:nvGrpSpPr>
        <p:grpSpPr>
          <a:xfrm>
            <a:off x="3283172" y="1570463"/>
            <a:ext cx="1538661" cy="592150"/>
            <a:chOff x="3229336" y="-983842"/>
            <a:chExt cx="2986264" cy="296311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F223DA-A260-56DF-29F8-DE34D76F591C}"/>
                </a:ext>
              </a:extLst>
            </p:cNvPr>
            <p:cNvSpPr/>
            <p:nvPr/>
          </p:nvSpPr>
          <p:spPr>
            <a:xfrm>
              <a:off x="3738617" y="-983842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444C78-908E-ACAB-BBAF-81563D1A013A}"/>
                </a:ext>
              </a:extLst>
            </p:cNvPr>
            <p:cNvSpPr/>
            <p:nvPr/>
          </p:nvSpPr>
          <p:spPr>
            <a:xfrm>
              <a:off x="3483979" y="-752354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7E342-87E1-39CE-3A17-4DA322AD700C}"/>
                </a:ext>
              </a:extLst>
            </p:cNvPr>
            <p:cNvSpPr/>
            <p:nvPr/>
          </p:nvSpPr>
          <p:spPr>
            <a:xfrm>
              <a:off x="3229336" y="-497711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  <a:endParaRPr lang="zh-CN" alt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  <a:endParaRPr lang="zh-CN" alt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……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B02F18-E8FE-A4EF-260A-40F7602F1A60}"/>
              </a:ext>
            </a:extLst>
          </p:cNvPr>
          <p:cNvGrpSpPr/>
          <p:nvPr/>
        </p:nvGrpSpPr>
        <p:grpSpPr>
          <a:xfrm>
            <a:off x="5440677" y="1570463"/>
            <a:ext cx="1538661" cy="592150"/>
            <a:chOff x="3229336" y="-983842"/>
            <a:chExt cx="2986264" cy="296311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DEB83C-507B-FBB0-8352-347F48B479A6}"/>
                </a:ext>
              </a:extLst>
            </p:cNvPr>
            <p:cNvSpPr/>
            <p:nvPr/>
          </p:nvSpPr>
          <p:spPr>
            <a:xfrm>
              <a:off x="3738617" y="-983842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DF07BE-E3C0-A434-3357-7960ECCD9F3F}"/>
                </a:ext>
              </a:extLst>
            </p:cNvPr>
            <p:cNvSpPr/>
            <p:nvPr/>
          </p:nvSpPr>
          <p:spPr>
            <a:xfrm>
              <a:off x="3483979" y="-752354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FD8A87F-4EDE-BAB2-5C2E-0F7053606867}"/>
                </a:ext>
              </a:extLst>
            </p:cNvPr>
            <p:cNvSpPr/>
            <p:nvPr/>
          </p:nvSpPr>
          <p:spPr>
            <a:xfrm>
              <a:off x="3229336" y="-497711"/>
              <a:ext cx="2476983" cy="2476983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  <a:endParaRPr lang="zh-CN" alt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(Head </a:t>
              </a:r>
              <a:r>
                <a:rPr lang="en-US" altLang="zh-CN" sz="700" dirty="0" err="1">
                  <a:solidFill>
                    <a:schemeClr val="tx1"/>
                  </a:solidFill>
                </a:rPr>
                <a:t>noderelationship</a:t>
              </a:r>
              <a:r>
                <a:rPr lang="en-US" altLang="zh-CN" sz="700" dirty="0">
                  <a:solidFill>
                    <a:schemeClr val="tx1"/>
                  </a:solidFill>
                </a:rPr>
                <a:t> Tail)</a:t>
              </a:r>
              <a:endParaRPr lang="zh-CN" alt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……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6A6DC5E-EFC0-4CA8-6FAF-472BF1406BA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4416419" y="730454"/>
            <a:ext cx="607295" cy="1072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E0F27D1-07C7-1D20-822E-72F513400929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16200000" flipH="1">
            <a:off x="5495171" y="724423"/>
            <a:ext cx="607295" cy="1084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CF6219A-7A16-6CAE-17FF-AD6EF057119F}"/>
              </a:ext>
            </a:extLst>
          </p:cNvPr>
          <p:cNvSpPr txBox="1"/>
          <p:nvPr/>
        </p:nvSpPr>
        <p:spPr>
          <a:xfrm>
            <a:off x="5256426" y="986561"/>
            <a:ext cx="12762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Random division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4FD8A5-B043-721D-517B-5C2A0303CF41}"/>
              </a:ext>
            </a:extLst>
          </p:cNvPr>
          <p:cNvSpPr txBox="1"/>
          <p:nvPr/>
        </p:nvSpPr>
        <p:spPr>
          <a:xfrm>
            <a:off x="3805556" y="1270286"/>
            <a:ext cx="493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80%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5FDE3C-DA60-5F93-4D26-30C37598F8C1}"/>
              </a:ext>
            </a:extLst>
          </p:cNvPr>
          <p:cNvSpPr txBox="1"/>
          <p:nvPr/>
        </p:nvSpPr>
        <p:spPr>
          <a:xfrm>
            <a:off x="6292442" y="1275324"/>
            <a:ext cx="493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20%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B69265-53F2-DCA0-36C4-B78E224B7C84}"/>
              </a:ext>
            </a:extLst>
          </p:cNvPr>
          <p:cNvSpPr txBox="1"/>
          <p:nvPr/>
        </p:nvSpPr>
        <p:spPr>
          <a:xfrm>
            <a:off x="2473213" y="1737266"/>
            <a:ext cx="8755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Training set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866DB4-305A-2C28-FBC7-748AE15A841D}"/>
              </a:ext>
            </a:extLst>
          </p:cNvPr>
          <p:cNvSpPr txBox="1"/>
          <p:nvPr/>
        </p:nvSpPr>
        <p:spPr>
          <a:xfrm>
            <a:off x="6950929" y="1737266"/>
            <a:ext cx="6303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Test set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C6DBD43-0904-A620-C727-D29CD91CB992}"/>
              </a:ext>
            </a:extLst>
          </p:cNvPr>
          <p:cNvSpPr txBox="1"/>
          <p:nvPr/>
        </p:nvSpPr>
        <p:spPr>
          <a:xfrm>
            <a:off x="3923734" y="2195113"/>
            <a:ext cx="1294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Embedding vector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072269C-0774-93D5-C648-0245A3FDD32F}"/>
              </a:ext>
            </a:extLst>
          </p:cNvPr>
          <p:cNvGrpSpPr/>
          <p:nvPr/>
        </p:nvGrpSpPr>
        <p:grpSpPr>
          <a:xfrm>
            <a:off x="3327540" y="2439197"/>
            <a:ext cx="1023913" cy="645833"/>
            <a:chOff x="1838295" y="2477980"/>
            <a:chExt cx="1023913" cy="64583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E5902D2-7AAC-74A5-4E98-59CA6CE4A6F5}"/>
                </a:ext>
              </a:extLst>
            </p:cNvPr>
            <p:cNvGrpSpPr/>
            <p:nvPr/>
          </p:nvGrpSpPr>
          <p:grpSpPr>
            <a:xfrm>
              <a:off x="1999152" y="2477980"/>
              <a:ext cx="863056" cy="507832"/>
              <a:chOff x="2207865" y="2682197"/>
              <a:chExt cx="863056" cy="5078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9F0CEFAA-3A4E-28F1-1303-721940C76CD7}"/>
                      </a:ext>
                    </a:extLst>
                  </p:cNvPr>
                  <p:cNvSpPr/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9F0CEFAA-3A4E-28F1-1303-721940C76C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B9F98ABA-1F5F-0EEB-3A9A-28C56149E2DF}"/>
                      </a:ext>
                    </a:extLst>
                  </p:cNvPr>
                  <p:cNvSpPr/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B9F98ABA-1F5F-0EEB-3A9A-28C56149E2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A720378F-F070-62BF-AB06-0D755BD28C37}"/>
                      </a:ext>
                    </a:extLst>
                  </p:cNvPr>
                  <p:cNvSpPr/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A720378F-F070-62BF-AB06-0D755BD28C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2C35FD7B-B693-E9C5-BC74-47CBBC11846F}"/>
                      </a:ext>
                    </a:extLst>
                  </p:cNvPr>
                  <p:cNvSpPr/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imag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2C35FD7B-B693-E9C5-BC74-47CBBC1184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3B15B8D4-686A-CFCE-AC56-8F0F4E25D85B}"/>
                      </a:ext>
                    </a:extLst>
                  </p:cNvPr>
                  <p:cNvSpPr/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3B15B8D4-686A-CFCE-AC56-8F0F4E25D8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AE3A2688-B8B6-F8E2-3A81-044D234AF14A}"/>
                      </a:ext>
                    </a:extLst>
                  </p:cNvPr>
                  <p:cNvSpPr/>
                  <p:nvPr/>
                </p:nvSpPr>
                <p:spPr>
                  <a:xfrm>
                    <a:off x="2782630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AE3A2688-B8B6-F8E2-3A81-044D234AF1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30" y="2936113"/>
                    <a:ext cx="287685" cy="2539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D533C64-139B-9E39-7EC5-D111068864CE}"/>
                </a:ext>
              </a:extLst>
            </p:cNvPr>
            <p:cNvGrpSpPr/>
            <p:nvPr/>
          </p:nvGrpSpPr>
          <p:grpSpPr>
            <a:xfrm>
              <a:off x="1915956" y="2543196"/>
              <a:ext cx="863056" cy="507832"/>
              <a:chOff x="2207865" y="2682197"/>
              <a:chExt cx="863056" cy="5078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CE69355B-CFD7-DD87-6FB5-B79690FC2E6F}"/>
                      </a:ext>
                    </a:extLst>
                  </p:cNvPr>
                  <p:cNvSpPr/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CE69355B-CFD7-DD87-6FB5-B79690FC2E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9D2BFE9-55FE-BE4D-4B2F-6A2A95542ADD}"/>
                      </a:ext>
                    </a:extLst>
                  </p:cNvPr>
                  <p:cNvSpPr/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79D2BFE9-55FE-BE4D-4B2F-6A2A95542A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2F391152-4884-0319-8E9D-516B81E16D88}"/>
                      </a:ext>
                    </a:extLst>
                  </p:cNvPr>
                  <p:cNvSpPr/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2F391152-4884-0319-8E9D-516B81E16D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EFBA7084-DF6D-1F59-F8C0-2FCD4C0714C8}"/>
                      </a:ext>
                    </a:extLst>
                  </p:cNvPr>
                  <p:cNvSpPr/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imag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EFBA7084-DF6D-1F59-F8C0-2FCD4C0714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265E2523-51D2-992E-1E92-6B1BAA94AC6D}"/>
                      </a:ext>
                    </a:extLst>
                  </p:cNvPr>
                  <p:cNvSpPr/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265E2523-51D2-992E-1E92-6B1BAA94AC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13244D9-F7B0-4FF7-527B-5C0CD8F2CAE4}"/>
                      </a:ext>
                    </a:extLst>
                  </p:cNvPr>
                  <p:cNvSpPr/>
                  <p:nvPr/>
                </p:nvSpPr>
                <p:spPr>
                  <a:xfrm>
                    <a:off x="2782630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B13244D9-F7B0-4FF7-527B-5C0CD8F2CA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30" y="2936113"/>
                    <a:ext cx="287685" cy="25391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68B4BEF-45C8-D9D9-1E1E-318D7F294326}"/>
                </a:ext>
              </a:extLst>
            </p:cNvPr>
            <p:cNvGrpSpPr/>
            <p:nvPr/>
          </p:nvGrpSpPr>
          <p:grpSpPr>
            <a:xfrm>
              <a:off x="1838295" y="2615981"/>
              <a:ext cx="863056" cy="507832"/>
              <a:chOff x="2207865" y="2682197"/>
              <a:chExt cx="863056" cy="5078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AB618AEA-B401-AC4A-A8DF-B444642509D3}"/>
                      </a:ext>
                    </a:extLst>
                  </p:cNvPr>
                  <p:cNvSpPr/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AB618AEA-B401-AC4A-A8DF-B444642509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91A0654E-5A62-425A-7762-57906E22101F}"/>
                      </a:ext>
                    </a:extLst>
                  </p:cNvPr>
                  <p:cNvSpPr/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91A0654E-5A62-425A-7762-57906E221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4B59AE1-1221-09D8-5C32-2D8BB8253C6A}"/>
                      </a:ext>
                    </a:extLst>
                  </p:cNvPr>
                  <p:cNvSpPr/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4B59AE1-1221-09D8-5C32-2D8BB8253C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C4381F71-F07D-BA87-A6AD-9BE034EC1C70}"/>
                      </a:ext>
                    </a:extLst>
                  </p:cNvPr>
                  <p:cNvSpPr/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imag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C4381F71-F07D-BA87-A6AD-9BE034EC1C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C03313E-F822-082F-83CE-5CE1EE1E0934}"/>
                      </a:ext>
                    </a:extLst>
                  </p:cNvPr>
                  <p:cNvSpPr/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C03313E-F822-082F-83CE-5CE1EE1E09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8151A957-9E9F-CC25-6F81-C23499593288}"/>
                      </a:ext>
                    </a:extLst>
                  </p:cNvPr>
                  <p:cNvSpPr/>
                  <p:nvPr/>
                </p:nvSpPr>
                <p:spPr>
                  <a:xfrm>
                    <a:off x="2782630" y="2936113"/>
                    <a:ext cx="287685" cy="25391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8151A957-9E9F-CC25-6F81-C234995932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30" y="2936113"/>
                    <a:ext cx="287685" cy="25391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6B0CC60-D211-1BB5-46E1-CA45E21B6EC6}"/>
              </a:ext>
            </a:extLst>
          </p:cNvPr>
          <p:cNvCxnSpPr>
            <a:stCxn id="12" idx="2"/>
            <a:endCxn id="83" idx="0"/>
          </p:cNvCxnSpPr>
          <p:nvPr/>
        </p:nvCxnSpPr>
        <p:spPr>
          <a:xfrm flipH="1">
            <a:off x="3919926" y="2162613"/>
            <a:ext cx="1374" cy="27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851A7C-548B-29B7-09D0-B7185E7C92DC}"/>
              </a:ext>
            </a:extLst>
          </p:cNvPr>
          <p:cNvGrpSpPr/>
          <p:nvPr/>
        </p:nvGrpSpPr>
        <p:grpSpPr>
          <a:xfrm>
            <a:off x="5647300" y="2439197"/>
            <a:ext cx="863056" cy="507832"/>
            <a:chOff x="2207865" y="2682197"/>
            <a:chExt cx="863056" cy="507832"/>
          </a:xfrm>
          <a:solidFill>
            <a:schemeClr val="accent5">
              <a:lumMod val="60000"/>
              <a:lumOff val="4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282D60F-0CC2-A5D1-28E7-0E9EAF78E00D}"/>
                    </a:ext>
                  </a:extLst>
                </p:cNvPr>
                <p:cNvSpPr/>
                <p:nvPr/>
              </p:nvSpPr>
              <p:spPr>
                <a:xfrm>
                  <a:off x="2207866" y="2682197"/>
                  <a:ext cx="287685" cy="253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7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282D60F-0CC2-A5D1-28E7-0E9EAF78E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866" y="2682197"/>
                  <a:ext cx="287685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6E79861-7B98-C64A-4418-89DA04F187F9}"/>
                    </a:ext>
                  </a:extLst>
                </p:cNvPr>
                <p:cNvSpPr/>
                <p:nvPr/>
              </p:nvSpPr>
              <p:spPr>
                <a:xfrm>
                  <a:off x="2495551" y="2682197"/>
                  <a:ext cx="287685" cy="253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7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6E79861-7B98-C64A-4418-89DA04F18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551" y="2682197"/>
                  <a:ext cx="287685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3CE5AFA5-8B2C-32A9-3AA7-4975D89E00D4}"/>
                    </a:ext>
                  </a:extLst>
                </p:cNvPr>
                <p:cNvSpPr/>
                <p:nvPr/>
              </p:nvSpPr>
              <p:spPr>
                <a:xfrm>
                  <a:off x="2783236" y="2682197"/>
                  <a:ext cx="287685" cy="253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7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𝑟𝑒𝑎𝑙</m:t>
                            </m:r>
                          </m:sub>
                          <m:sup>
                            <m:r>
                              <a:rPr lang="en-US" altLang="zh-CN" sz="700" smtClean="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3CE5AFA5-8B2C-32A9-3AA7-4975D89E0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236" y="2682197"/>
                  <a:ext cx="287685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FD8DE00C-4524-A3F9-E307-D4018B245328}"/>
                    </a:ext>
                  </a:extLst>
                </p:cNvPr>
                <p:cNvSpPr/>
                <p:nvPr/>
              </p:nvSpPr>
              <p:spPr>
                <a:xfrm>
                  <a:off x="2207865" y="2936113"/>
                  <a:ext cx="287685" cy="253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7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7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imag</m:t>
                            </m:r>
                          </m:sub>
                          <m:sup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FD8DE00C-4524-A3F9-E307-D4018B245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865" y="2936113"/>
                  <a:ext cx="287685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0D479B2-219E-7795-419C-0D696A8B37EB}"/>
                    </a:ext>
                  </a:extLst>
                </p:cNvPr>
                <p:cNvSpPr/>
                <p:nvPr/>
              </p:nvSpPr>
              <p:spPr>
                <a:xfrm>
                  <a:off x="2499360" y="2936113"/>
                  <a:ext cx="287685" cy="253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7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0D479B2-219E-7795-419C-0D696A8B37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60" y="2936113"/>
                  <a:ext cx="287685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5BC4716-C835-2BE8-3E22-DDF74F25EEF1}"/>
                    </a:ext>
                  </a:extLst>
                </p:cNvPr>
                <p:cNvSpPr/>
                <p:nvPr/>
              </p:nvSpPr>
              <p:spPr>
                <a:xfrm>
                  <a:off x="2782630" y="2936113"/>
                  <a:ext cx="287685" cy="25391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7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𝑖𝑚𝑎𝑔</m:t>
                            </m:r>
                          </m:sub>
                          <m:sup>
                            <m:r>
                              <a:rPr lang="en-US" altLang="zh-CN" sz="700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5BC4716-C835-2BE8-3E22-DDF74F25E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630" y="2936113"/>
                  <a:ext cx="287685" cy="253916"/>
                </a:xfrm>
                <a:prstGeom prst="rect">
                  <a:avLst/>
                </a:prstGeom>
                <a:blipFill>
                  <a:blip r:embed="rId21"/>
                  <a:stretch>
                    <a:fillRect l="-20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C9117CC-BDCA-9A2F-0974-752B540E247C}"/>
              </a:ext>
            </a:extLst>
          </p:cNvPr>
          <p:cNvCxnSpPr>
            <a:cxnSpLocks/>
            <a:stCxn id="16" idx="2"/>
            <a:endCxn id="100" idx="0"/>
          </p:cNvCxnSpPr>
          <p:nvPr/>
        </p:nvCxnSpPr>
        <p:spPr>
          <a:xfrm>
            <a:off x="6078805" y="2162613"/>
            <a:ext cx="24" cy="27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3061127-ADE7-5DF0-E304-0168CC205F3D}"/>
              </a:ext>
            </a:extLst>
          </p:cNvPr>
          <p:cNvSpPr txBox="1"/>
          <p:nvPr/>
        </p:nvSpPr>
        <p:spPr>
          <a:xfrm>
            <a:off x="6084848" y="2195113"/>
            <a:ext cx="1294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Embedding vector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737D308-E81A-AC25-4B17-DC2DBB25994F}"/>
              </a:ext>
            </a:extLst>
          </p:cNvPr>
          <p:cNvSpPr/>
          <p:nvPr/>
        </p:nvSpPr>
        <p:spPr>
          <a:xfrm>
            <a:off x="3416085" y="3238864"/>
            <a:ext cx="693585" cy="332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Complex Product Layer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7F9CDE68-1504-A36E-C069-120BB8BDB2B0}"/>
              </a:ext>
            </a:extLst>
          </p:cNvPr>
          <p:cNvCxnSpPr>
            <a:cxnSpLocks/>
            <a:stCxn id="71" idx="2"/>
            <a:endCxn id="120" idx="0"/>
          </p:cNvCxnSpPr>
          <p:nvPr/>
        </p:nvCxnSpPr>
        <p:spPr>
          <a:xfrm>
            <a:off x="3762878" y="3085030"/>
            <a:ext cx="0" cy="15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1F3FD437-56F1-AD96-FC10-1A72F026C073}"/>
              </a:ext>
            </a:extLst>
          </p:cNvPr>
          <p:cNvSpPr/>
          <p:nvPr/>
        </p:nvSpPr>
        <p:spPr>
          <a:xfrm>
            <a:off x="3416085" y="3701910"/>
            <a:ext cx="693585" cy="332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Scoring Layer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070DB2C-BBA8-F54E-639B-3285F6502939}"/>
              </a:ext>
            </a:extLst>
          </p:cNvPr>
          <p:cNvSpPr/>
          <p:nvPr/>
        </p:nvSpPr>
        <p:spPr>
          <a:xfrm>
            <a:off x="3416085" y="4164956"/>
            <a:ext cx="693585" cy="332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BCE Loss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693CCCC5-32E3-B4BD-608A-638ED5FA494A}"/>
              </a:ext>
            </a:extLst>
          </p:cNvPr>
          <p:cNvCxnSpPr>
            <a:stCxn id="120" idx="2"/>
            <a:endCxn id="129" idx="0"/>
          </p:cNvCxnSpPr>
          <p:nvPr/>
        </p:nvCxnSpPr>
        <p:spPr>
          <a:xfrm>
            <a:off x="3762878" y="3571240"/>
            <a:ext cx="0" cy="13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6CC6BE5F-A074-94B0-2C44-8246A1CE8D36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3762878" y="4034286"/>
            <a:ext cx="0" cy="13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34CC0F0-4105-40BB-D2CD-6480BBDB5D04}"/>
              </a:ext>
            </a:extLst>
          </p:cNvPr>
          <p:cNvSpPr/>
          <p:nvPr/>
        </p:nvSpPr>
        <p:spPr>
          <a:xfrm>
            <a:off x="5480652" y="3110230"/>
            <a:ext cx="1203926" cy="330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Complex</a:t>
            </a:r>
            <a:r>
              <a:rPr lang="zh-CN" altLang="en-US" sz="700" dirty="0">
                <a:solidFill>
                  <a:schemeClr val="tx1"/>
                </a:solidFill>
              </a:rPr>
              <a:t> </a:t>
            </a:r>
            <a:r>
              <a:rPr lang="en-US" altLang="zh-CN" sz="700" dirty="0">
                <a:solidFill>
                  <a:schemeClr val="tx1"/>
                </a:solidFill>
              </a:rPr>
              <a:t>model parameter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31B07BBD-B735-FFF6-CA0C-4347648817AF}"/>
              </a:ext>
            </a:extLst>
          </p:cNvPr>
          <p:cNvCxnSpPr>
            <a:cxnSpLocks/>
            <a:stCxn id="130" idx="3"/>
            <a:endCxn id="176" idx="1"/>
          </p:cNvCxnSpPr>
          <p:nvPr/>
        </p:nvCxnSpPr>
        <p:spPr>
          <a:xfrm flipV="1">
            <a:off x="4109670" y="3275330"/>
            <a:ext cx="1370982" cy="105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B9716501-258A-80B5-5CB5-38FAD92783B2}"/>
              </a:ext>
            </a:extLst>
          </p:cNvPr>
          <p:cNvCxnSpPr>
            <a:cxnSpLocks/>
            <a:stCxn id="103" idx="2"/>
            <a:endCxn id="176" idx="0"/>
          </p:cNvCxnSpPr>
          <p:nvPr/>
        </p:nvCxnSpPr>
        <p:spPr>
          <a:xfrm rot="5400000">
            <a:off x="6001027" y="3028618"/>
            <a:ext cx="163201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B5F903E3-3CEC-24CC-4410-CAB9BBD4705D}"/>
              </a:ext>
            </a:extLst>
          </p:cNvPr>
          <p:cNvSpPr txBox="1"/>
          <p:nvPr/>
        </p:nvSpPr>
        <p:spPr>
          <a:xfrm>
            <a:off x="4207004" y="4124003"/>
            <a:ext cx="580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Save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189" name="菱形 188">
            <a:extLst>
              <a:ext uri="{FF2B5EF4-FFF2-40B4-BE49-F238E27FC236}">
                <a16:creationId xmlns:a16="http://schemas.microsoft.com/office/drawing/2014/main" id="{15285ED8-9308-02EF-E58A-74F1F0CD064E}"/>
              </a:ext>
            </a:extLst>
          </p:cNvPr>
          <p:cNvSpPr/>
          <p:nvPr/>
        </p:nvSpPr>
        <p:spPr>
          <a:xfrm>
            <a:off x="5480652" y="3562964"/>
            <a:ext cx="1203926" cy="47625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Compare scores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380E593C-E3C7-785C-DBF6-E5DED3CD7A5D}"/>
              </a:ext>
            </a:extLst>
          </p:cNvPr>
          <p:cNvCxnSpPr>
            <a:stCxn id="176" idx="2"/>
            <a:endCxn id="189" idx="0"/>
          </p:cNvCxnSpPr>
          <p:nvPr/>
        </p:nvCxnSpPr>
        <p:spPr>
          <a:xfrm>
            <a:off x="6082615" y="3440430"/>
            <a:ext cx="0" cy="12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9C05D940-1CD0-A7FA-D922-2F83322C3D86}"/>
              </a:ext>
            </a:extLst>
          </p:cNvPr>
          <p:cNvSpPr/>
          <p:nvPr/>
        </p:nvSpPr>
        <p:spPr>
          <a:xfrm>
            <a:off x="4982856" y="4155251"/>
            <a:ext cx="834390" cy="238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Positive samples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2B929D9-AF80-AB13-1DA2-A78830049B98}"/>
              </a:ext>
            </a:extLst>
          </p:cNvPr>
          <p:cNvSpPr/>
          <p:nvPr/>
        </p:nvSpPr>
        <p:spPr>
          <a:xfrm>
            <a:off x="6364147" y="4155251"/>
            <a:ext cx="834390" cy="238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</a:rPr>
              <a:t>Negative samples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0CCD0542-9B2B-1468-7AE3-06453E35ABE9}"/>
              </a:ext>
            </a:extLst>
          </p:cNvPr>
          <p:cNvCxnSpPr>
            <a:cxnSpLocks/>
            <a:stCxn id="189" idx="1"/>
            <a:endCxn id="192" idx="0"/>
          </p:cNvCxnSpPr>
          <p:nvPr/>
        </p:nvCxnSpPr>
        <p:spPr>
          <a:xfrm rot="10800000" flipV="1">
            <a:off x="5400052" y="3801089"/>
            <a:ext cx="80601" cy="35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3945EAF2-302C-60C7-FF2E-A68D6947FEDF}"/>
              </a:ext>
            </a:extLst>
          </p:cNvPr>
          <p:cNvCxnSpPr>
            <a:stCxn id="189" idx="3"/>
            <a:endCxn id="193" idx="0"/>
          </p:cNvCxnSpPr>
          <p:nvPr/>
        </p:nvCxnSpPr>
        <p:spPr>
          <a:xfrm>
            <a:off x="6684578" y="3801089"/>
            <a:ext cx="96764" cy="354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F4E98FFC-CD85-682D-3342-1EF743A31766}"/>
              </a:ext>
            </a:extLst>
          </p:cNvPr>
          <p:cNvGrpSpPr/>
          <p:nvPr/>
        </p:nvGrpSpPr>
        <p:grpSpPr>
          <a:xfrm>
            <a:off x="5519472" y="4686331"/>
            <a:ext cx="1153056" cy="617406"/>
            <a:chOff x="5656861" y="4579973"/>
            <a:chExt cx="1153056" cy="617406"/>
          </a:xfrm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8ADAF374-722B-CE73-0E67-4AA5CAECED06}"/>
                </a:ext>
              </a:extLst>
            </p:cNvPr>
            <p:cNvSpPr/>
            <p:nvPr/>
          </p:nvSpPr>
          <p:spPr>
            <a:xfrm>
              <a:off x="5656861" y="4579973"/>
              <a:ext cx="1153056" cy="6174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FF309612-67BB-1A8D-F9A9-3CC5287B3E3B}"/>
                </a:ext>
              </a:extLst>
            </p:cNvPr>
            <p:cNvSpPr/>
            <p:nvPr/>
          </p:nvSpPr>
          <p:spPr>
            <a:xfrm>
              <a:off x="6064399" y="4605078"/>
              <a:ext cx="145610" cy="14561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等腰三角形 201">
              <a:extLst>
                <a:ext uri="{FF2B5EF4-FFF2-40B4-BE49-F238E27FC236}">
                  <a16:creationId xmlns:a16="http://schemas.microsoft.com/office/drawing/2014/main" id="{967AFECD-50FC-486B-AC82-62C039B4AE4A}"/>
                </a:ext>
              </a:extLst>
            </p:cNvPr>
            <p:cNvSpPr/>
            <p:nvPr/>
          </p:nvSpPr>
          <p:spPr>
            <a:xfrm>
              <a:off x="5730011" y="4831023"/>
              <a:ext cx="145610" cy="145609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菱形 202">
              <a:extLst>
                <a:ext uri="{FF2B5EF4-FFF2-40B4-BE49-F238E27FC236}">
                  <a16:creationId xmlns:a16="http://schemas.microsoft.com/office/drawing/2014/main" id="{8DB70685-4420-C22B-3A21-6974BC77BBDF}"/>
                </a:ext>
              </a:extLst>
            </p:cNvPr>
            <p:cNvSpPr/>
            <p:nvPr/>
          </p:nvSpPr>
          <p:spPr>
            <a:xfrm>
              <a:off x="6521817" y="4982259"/>
              <a:ext cx="145610" cy="145609"/>
            </a:xfrm>
            <a:prstGeom prst="diamond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流程图: 合并 215">
              <a:extLst>
                <a:ext uri="{FF2B5EF4-FFF2-40B4-BE49-F238E27FC236}">
                  <a16:creationId xmlns:a16="http://schemas.microsoft.com/office/drawing/2014/main" id="{006C128D-B1B0-D642-F434-D28F69E3679C}"/>
                </a:ext>
              </a:extLst>
            </p:cNvPr>
            <p:cNvSpPr/>
            <p:nvPr/>
          </p:nvSpPr>
          <p:spPr>
            <a:xfrm rot="20177336">
              <a:off x="6551317" y="4650748"/>
              <a:ext cx="141868" cy="145610"/>
            </a:xfrm>
            <a:prstGeom prst="flowChartMerg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3D2E2008-5401-9827-2B1D-48BBDE2D37F1}"/>
                </a:ext>
              </a:extLst>
            </p:cNvPr>
            <p:cNvCxnSpPr>
              <a:cxnSpLocks/>
              <a:stCxn id="199" idx="4"/>
              <a:endCxn id="202" idx="5"/>
            </p:cNvCxnSpPr>
            <p:nvPr/>
          </p:nvCxnSpPr>
          <p:spPr>
            <a:xfrm flipH="1">
              <a:off x="5839219" y="4750688"/>
              <a:ext cx="297985" cy="153140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41680563-CFF1-97C7-C9E1-C72D56819B9B}"/>
                </a:ext>
              </a:extLst>
            </p:cNvPr>
            <p:cNvCxnSpPr>
              <a:cxnSpLocks/>
              <a:stCxn id="199" idx="4"/>
              <a:endCxn id="203" idx="0"/>
            </p:cNvCxnSpPr>
            <p:nvPr/>
          </p:nvCxnSpPr>
          <p:spPr>
            <a:xfrm>
              <a:off x="6137204" y="4750688"/>
              <a:ext cx="457418" cy="231571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E4DFDF1E-1D33-1D98-B201-944DAE3FFF91}"/>
                </a:ext>
              </a:extLst>
            </p:cNvPr>
            <p:cNvCxnSpPr>
              <a:cxnSpLocks/>
              <a:stCxn id="202" idx="5"/>
              <a:endCxn id="216" idx="1"/>
            </p:cNvCxnSpPr>
            <p:nvPr/>
          </p:nvCxnSpPr>
          <p:spPr>
            <a:xfrm flipV="1">
              <a:off x="5839219" y="4737815"/>
              <a:ext cx="750559" cy="166013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F31E605-16D8-51E8-29EE-CCC2ECDD2055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H="1" flipV="1">
              <a:off x="6584727" y="4723553"/>
              <a:ext cx="9895" cy="258706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37677F71-A4E6-3A81-7B1A-4159826E03BB}"/>
                </a:ext>
              </a:extLst>
            </p:cNvPr>
            <p:cNvCxnSpPr>
              <a:cxnSpLocks/>
              <a:stCxn id="202" idx="5"/>
              <a:endCxn id="203" idx="0"/>
            </p:cNvCxnSpPr>
            <p:nvPr/>
          </p:nvCxnSpPr>
          <p:spPr>
            <a:xfrm>
              <a:off x="5839219" y="4903828"/>
              <a:ext cx="755403" cy="78431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85B4FE8-07EA-1D94-978E-371A8FE44C16}"/>
                </a:ext>
              </a:extLst>
            </p:cNvPr>
            <p:cNvSpPr/>
            <p:nvPr/>
          </p:nvSpPr>
          <p:spPr>
            <a:xfrm>
              <a:off x="6060272" y="5007026"/>
              <a:ext cx="130025" cy="1300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72AEF49B-2E00-7982-4E6E-84EB57053896}"/>
                </a:ext>
              </a:extLst>
            </p:cNvPr>
            <p:cNvCxnSpPr>
              <a:cxnSpLocks/>
              <a:stCxn id="237" idx="0"/>
              <a:endCxn id="199" idx="4"/>
            </p:cNvCxnSpPr>
            <p:nvPr/>
          </p:nvCxnSpPr>
          <p:spPr>
            <a:xfrm flipV="1">
              <a:off x="6125285" y="4750688"/>
              <a:ext cx="11919" cy="256338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18B7028F-A85B-F28A-ED58-A05C4D6E9183}"/>
                </a:ext>
              </a:extLst>
            </p:cNvPr>
            <p:cNvCxnSpPr>
              <a:cxnSpLocks/>
              <a:stCxn id="216" idx="1"/>
              <a:endCxn id="237" idx="0"/>
            </p:cNvCxnSpPr>
            <p:nvPr/>
          </p:nvCxnSpPr>
          <p:spPr>
            <a:xfrm flipH="1">
              <a:off x="6125285" y="4737815"/>
              <a:ext cx="464493" cy="269211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09405486-72A3-552D-EEE9-29A4DDB21E61}"/>
              </a:ext>
            </a:extLst>
          </p:cNvPr>
          <p:cNvCxnSpPr>
            <a:stCxn id="192" idx="2"/>
            <a:endCxn id="198" idx="0"/>
          </p:cNvCxnSpPr>
          <p:nvPr/>
        </p:nvCxnSpPr>
        <p:spPr>
          <a:xfrm rot="16200000" flipH="1">
            <a:off x="5601896" y="4192226"/>
            <a:ext cx="292259" cy="695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D801E625-295E-D165-7F7A-FBD7EF8C72DE}"/>
              </a:ext>
            </a:extLst>
          </p:cNvPr>
          <p:cNvCxnSpPr>
            <a:stCxn id="193" idx="2"/>
            <a:endCxn id="198" idx="0"/>
          </p:cNvCxnSpPr>
          <p:nvPr/>
        </p:nvCxnSpPr>
        <p:spPr>
          <a:xfrm rot="5400000">
            <a:off x="6292542" y="4197530"/>
            <a:ext cx="292259" cy="685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46315F39-590C-27B5-A07F-7912A467147B}"/>
              </a:ext>
            </a:extLst>
          </p:cNvPr>
          <p:cNvSpPr txBox="1"/>
          <p:nvPr/>
        </p:nvSpPr>
        <p:spPr>
          <a:xfrm>
            <a:off x="5540730" y="4335115"/>
            <a:ext cx="516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mbria" panose="02040503050406030204" pitchFamily="18" charset="0"/>
                <a:ea typeface="Cambria" panose="02040503050406030204" pitchFamily="18" charset="0"/>
              </a:rPr>
              <a:t>Save</a:t>
            </a:r>
            <a:endParaRPr lang="zh-CN" altLang="en-US" sz="1050" dirty="0">
              <a:latin typeface="Cambria" panose="020405030504060302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8A036955-AEC0-EC19-1CCD-EAF5812FE3D4}"/>
              </a:ext>
            </a:extLst>
          </p:cNvPr>
          <p:cNvSpPr txBox="1"/>
          <p:nvPr/>
        </p:nvSpPr>
        <p:spPr>
          <a:xfrm>
            <a:off x="6135095" y="4337186"/>
            <a:ext cx="6177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Correct</a:t>
            </a:r>
            <a:endParaRPr lang="zh-CN" altLang="en-US" sz="1050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6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2700B82E-4895-4F93-AE2A-5227DB0CC7DA}"/>
              </a:ext>
            </a:extLst>
          </p:cNvPr>
          <p:cNvGrpSpPr/>
          <p:nvPr/>
        </p:nvGrpSpPr>
        <p:grpSpPr>
          <a:xfrm>
            <a:off x="2416111" y="371018"/>
            <a:ext cx="5459101" cy="4932719"/>
            <a:chOff x="2416111" y="371018"/>
            <a:chExt cx="5459101" cy="4932719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7F51B75-AA48-37B6-0470-502683FEAB81}"/>
                </a:ext>
              </a:extLst>
            </p:cNvPr>
            <p:cNvSpPr/>
            <p:nvPr/>
          </p:nvSpPr>
          <p:spPr>
            <a:xfrm>
              <a:off x="2513108" y="3019834"/>
              <a:ext cx="4437820" cy="2001576"/>
            </a:xfrm>
            <a:custGeom>
              <a:avLst/>
              <a:gdLst>
                <a:gd name="connsiteX0" fmla="*/ 2159964 w 4437820"/>
                <a:gd name="connsiteY0" fmla="*/ 0 h 2001576"/>
                <a:gd name="connsiteX1" fmla="*/ 4437820 w 4437820"/>
                <a:gd name="connsiteY1" fmla="*/ 0 h 2001576"/>
                <a:gd name="connsiteX2" fmla="*/ 4437820 w 4437820"/>
                <a:gd name="connsiteY2" fmla="*/ 457696 h 2001576"/>
                <a:gd name="connsiteX3" fmla="*/ 2430652 w 4437820"/>
                <a:gd name="connsiteY3" fmla="*/ 457696 h 2001576"/>
                <a:gd name="connsiteX4" fmla="*/ 2430652 w 4437820"/>
                <a:gd name="connsiteY4" fmla="*/ 1892755 h 2001576"/>
                <a:gd name="connsiteX5" fmla="*/ 2427713 w 4437820"/>
                <a:gd name="connsiteY5" fmla="*/ 1892755 h 2001576"/>
                <a:gd name="connsiteX6" fmla="*/ 2427713 w 4437820"/>
                <a:gd name="connsiteY6" fmla="*/ 2001576 h 2001576"/>
                <a:gd name="connsiteX7" fmla="*/ 0 w 4437820"/>
                <a:gd name="connsiteY7" fmla="*/ 2001576 h 2001576"/>
                <a:gd name="connsiteX8" fmla="*/ 0 w 4437820"/>
                <a:gd name="connsiteY8" fmla="*/ 1543880 h 2001576"/>
                <a:gd name="connsiteX9" fmla="*/ 2161732 w 4437820"/>
                <a:gd name="connsiteY9" fmla="*/ 1543880 h 2001576"/>
                <a:gd name="connsiteX10" fmla="*/ 2161732 w 4437820"/>
                <a:gd name="connsiteY10" fmla="*/ 457696 h 2001576"/>
                <a:gd name="connsiteX11" fmla="*/ 2159964 w 4437820"/>
                <a:gd name="connsiteY11" fmla="*/ 457696 h 20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7820" h="2001576">
                  <a:moveTo>
                    <a:pt x="2159964" y="0"/>
                  </a:moveTo>
                  <a:lnTo>
                    <a:pt x="4437820" y="0"/>
                  </a:lnTo>
                  <a:lnTo>
                    <a:pt x="4437820" y="457696"/>
                  </a:lnTo>
                  <a:lnTo>
                    <a:pt x="2430652" y="457696"/>
                  </a:lnTo>
                  <a:lnTo>
                    <a:pt x="2430652" y="1892755"/>
                  </a:lnTo>
                  <a:lnTo>
                    <a:pt x="2427713" y="1892755"/>
                  </a:lnTo>
                  <a:lnTo>
                    <a:pt x="2427713" y="2001576"/>
                  </a:lnTo>
                  <a:lnTo>
                    <a:pt x="0" y="2001576"/>
                  </a:lnTo>
                  <a:lnTo>
                    <a:pt x="0" y="1543880"/>
                  </a:lnTo>
                  <a:lnTo>
                    <a:pt x="2161732" y="1543880"/>
                  </a:lnTo>
                  <a:lnTo>
                    <a:pt x="2161732" y="457696"/>
                  </a:lnTo>
                  <a:lnTo>
                    <a:pt x="2159964" y="457696"/>
                  </a:lnTo>
                  <a:close/>
                </a:path>
              </a:pathLst>
            </a:custGeom>
            <a:solidFill>
              <a:schemeClr val="dk1">
                <a:alpha val="2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BBE8E08-2A89-5D40-6A28-AA7B1281FBD0}"/>
                </a:ext>
              </a:extLst>
            </p:cNvPr>
            <p:cNvSpPr/>
            <p:nvPr/>
          </p:nvSpPr>
          <p:spPr>
            <a:xfrm>
              <a:off x="2520916" y="3135730"/>
              <a:ext cx="2047774" cy="1394466"/>
            </a:xfrm>
            <a:prstGeom prst="roundRect">
              <a:avLst/>
            </a:prstGeom>
            <a:solidFill>
              <a:schemeClr val="dk1">
                <a:alpha val="2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7E8E2FA-5DDD-CBE9-772E-5D41662D5D28}"/>
                </a:ext>
              </a:extLst>
            </p:cNvPr>
            <p:cNvGrpSpPr/>
            <p:nvPr/>
          </p:nvGrpSpPr>
          <p:grpSpPr>
            <a:xfrm>
              <a:off x="4618299" y="371018"/>
              <a:ext cx="1538661" cy="592150"/>
              <a:chOff x="3229336" y="-983842"/>
              <a:chExt cx="2986264" cy="2963114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62A0F9-AC16-D15B-F4B1-47C8C8E3D902}"/>
                  </a:ext>
                </a:extLst>
              </p:cNvPr>
              <p:cNvSpPr/>
              <p:nvPr/>
            </p:nvSpPr>
            <p:spPr>
              <a:xfrm>
                <a:off x="3738617" y="-983842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B24D0F-58CB-A793-7F69-3877DAA89DDB}"/>
                  </a:ext>
                </a:extLst>
              </p:cNvPr>
              <p:cNvSpPr/>
              <p:nvPr/>
            </p:nvSpPr>
            <p:spPr>
              <a:xfrm>
                <a:off x="3483979" y="-752354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3A662F9-8C98-FA9A-A80B-4A16EECAFCDA}"/>
                  </a:ext>
                </a:extLst>
              </p:cNvPr>
              <p:cNvSpPr/>
              <p:nvPr/>
            </p:nvSpPr>
            <p:spPr>
              <a:xfrm>
                <a:off x="3229336" y="-497711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C5F89DD-FBE0-9D9E-729D-0CB1F3A67167}"/>
                </a:ext>
              </a:extLst>
            </p:cNvPr>
            <p:cNvSpPr txBox="1"/>
            <p:nvPr/>
          </p:nvSpPr>
          <p:spPr>
            <a:xfrm>
              <a:off x="3473244" y="537821"/>
              <a:ext cx="12762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Knowledge Graph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69720FF-1BCE-F70D-3800-12E8737B89DF}"/>
                </a:ext>
              </a:extLst>
            </p:cNvPr>
            <p:cNvGrpSpPr/>
            <p:nvPr/>
          </p:nvGrpSpPr>
          <p:grpSpPr>
            <a:xfrm>
              <a:off x="3283172" y="1570463"/>
              <a:ext cx="1538661" cy="592150"/>
              <a:chOff x="3229336" y="-983842"/>
              <a:chExt cx="2986264" cy="296311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6F223DA-A260-56DF-29F8-DE34D76F591C}"/>
                  </a:ext>
                </a:extLst>
              </p:cNvPr>
              <p:cNvSpPr/>
              <p:nvPr/>
            </p:nvSpPr>
            <p:spPr>
              <a:xfrm>
                <a:off x="3738617" y="-983842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6444C78-908E-ACAB-BBAF-81563D1A013A}"/>
                  </a:ext>
                </a:extLst>
              </p:cNvPr>
              <p:cNvSpPr/>
              <p:nvPr/>
            </p:nvSpPr>
            <p:spPr>
              <a:xfrm>
                <a:off x="3483979" y="-752354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F7E342-87E1-39CE-3A17-4DA322AD700C}"/>
                  </a:ext>
                </a:extLst>
              </p:cNvPr>
              <p:cNvSpPr/>
              <p:nvPr/>
            </p:nvSpPr>
            <p:spPr>
              <a:xfrm>
                <a:off x="3229336" y="-497711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5B02F18-E8FE-A4EF-260A-40F7602F1A60}"/>
                </a:ext>
              </a:extLst>
            </p:cNvPr>
            <p:cNvGrpSpPr/>
            <p:nvPr/>
          </p:nvGrpSpPr>
          <p:grpSpPr>
            <a:xfrm>
              <a:off x="5440677" y="1570463"/>
              <a:ext cx="1538661" cy="592150"/>
              <a:chOff x="3229336" y="-983842"/>
              <a:chExt cx="2986264" cy="296311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CDEB83C-507B-FBB0-8352-347F48B479A6}"/>
                  </a:ext>
                </a:extLst>
              </p:cNvPr>
              <p:cNvSpPr/>
              <p:nvPr/>
            </p:nvSpPr>
            <p:spPr>
              <a:xfrm>
                <a:off x="3738617" y="-983842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4DF07BE-E3C0-A434-3357-7960ECCD9F3F}"/>
                  </a:ext>
                </a:extLst>
              </p:cNvPr>
              <p:cNvSpPr/>
              <p:nvPr/>
            </p:nvSpPr>
            <p:spPr>
              <a:xfrm>
                <a:off x="3483979" y="-752354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FD8A87F-4EDE-BAB2-5C2E-0F7053606867}"/>
                  </a:ext>
                </a:extLst>
              </p:cNvPr>
              <p:cNvSpPr/>
              <p:nvPr/>
            </p:nvSpPr>
            <p:spPr>
              <a:xfrm>
                <a:off x="3229336" y="-497711"/>
                <a:ext cx="2476983" cy="2476983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(Head </a:t>
                </a:r>
                <a:r>
                  <a:rPr lang="en-US" altLang="zh-CN" sz="700" dirty="0" err="1">
                    <a:solidFill>
                      <a:schemeClr val="tx1"/>
                    </a:solidFill>
                  </a:rPr>
                  <a:t>noderelationship</a:t>
                </a:r>
                <a:r>
                  <a:rPr lang="en-US" altLang="zh-CN" sz="700" dirty="0">
                    <a:solidFill>
                      <a:schemeClr val="tx1"/>
                    </a:solidFill>
                  </a:rPr>
                  <a:t> Tail)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A6A6DC5E-EFC0-4CA8-6FAF-472BF1406BA3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5400000">
              <a:off x="4416419" y="730454"/>
              <a:ext cx="607295" cy="10727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E0F27D1-07C7-1D20-822E-72F513400929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 rot="16200000" flipH="1">
              <a:off x="5495171" y="724423"/>
              <a:ext cx="607295" cy="10847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F6219A-7A16-6CAE-17FF-AD6EF057119F}"/>
                </a:ext>
              </a:extLst>
            </p:cNvPr>
            <p:cNvSpPr txBox="1"/>
            <p:nvPr/>
          </p:nvSpPr>
          <p:spPr>
            <a:xfrm>
              <a:off x="5256426" y="986561"/>
              <a:ext cx="12762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Random division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64FD8A5-B043-721D-517B-5C2A0303CF41}"/>
                </a:ext>
              </a:extLst>
            </p:cNvPr>
            <p:cNvSpPr txBox="1"/>
            <p:nvPr/>
          </p:nvSpPr>
          <p:spPr>
            <a:xfrm>
              <a:off x="3805556" y="1270286"/>
              <a:ext cx="4938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80%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5FDE3C-DA60-5F93-4D26-30C37598F8C1}"/>
                </a:ext>
              </a:extLst>
            </p:cNvPr>
            <p:cNvSpPr txBox="1"/>
            <p:nvPr/>
          </p:nvSpPr>
          <p:spPr>
            <a:xfrm>
              <a:off x="6292442" y="1275324"/>
              <a:ext cx="4938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20%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B69265-53F2-DCA0-36C4-B78E224B7C84}"/>
                </a:ext>
              </a:extLst>
            </p:cNvPr>
            <p:cNvSpPr txBox="1"/>
            <p:nvPr/>
          </p:nvSpPr>
          <p:spPr>
            <a:xfrm>
              <a:off x="2473213" y="1737266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Training set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7866DB4-305A-2C28-FBC7-748AE15A841D}"/>
                </a:ext>
              </a:extLst>
            </p:cNvPr>
            <p:cNvSpPr txBox="1"/>
            <p:nvPr/>
          </p:nvSpPr>
          <p:spPr>
            <a:xfrm>
              <a:off x="6950929" y="1737266"/>
              <a:ext cx="6303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Test set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C6DBD43-0904-A620-C727-D29CD91CB992}"/>
                </a:ext>
              </a:extLst>
            </p:cNvPr>
            <p:cNvSpPr txBox="1"/>
            <p:nvPr/>
          </p:nvSpPr>
          <p:spPr>
            <a:xfrm>
              <a:off x="3923734" y="2195113"/>
              <a:ext cx="12946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Embedding vector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072269C-0774-93D5-C648-0245A3FDD32F}"/>
                </a:ext>
              </a:extLst>
            </p:cNvPr>
            <p:cNvGrpSpPr/>
            <p:nvPr/>
          </p:nvGrpSpPr>
          <p:grpSpPr>
            <a:xfrm>
              <a:off x="3327540" y="2439197"/>
              <a:ext cx="1023913" cy="645833"/>
              <a:chOff x="1838295" y="2477980"/>
              <a:chExt cx="1023913" cy="645833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BE5902D2-7AAC-74A5-4E98-59CA6CE4A6F5}"/>
                  </a:ext>
                </a:extLst>
              </p:cNvPr>
              <p:cNvGrpSpPr/>
              <p:nvPr/>
            </p:nvGrpSpPr>
            <p:grpSpPr>
              <a:xfrm>
                <a:off x="1999152" y="2477980"/>
                <a:ext cx="863056" cy="507832"/>
                <a:chOff x="2207865" y="2682197"/>
                <a:chExt cx="863056" cy="5078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9F0CEFAA-3A4E-28F1-1303-721940C76C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866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9F0CEFAA-3A4E-28F1-1303-721940C76CD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866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B9F98ABA-1F5F-0EEB-3A9A-28C56149E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1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B9F98ABA-1F5F-0EEB-3A9A-28C56149E2D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5551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A720378F-F070-62BF-AB06-0D755BD28C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3236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A720378F-F070-62BF-AB06-0D755BD28C3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3236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2C35FD7B-B693-E9C5-BC74-47CBBC118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865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imag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2C35FD7B-B693-E9C5-BC74-47CBBC11846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865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3B15B8D4-686A-CFCE-AC56-8F0F4E25D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9360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𝑖𝑚𝑎𝑔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3B15B8D4-686A-CFCE-AC56-8F0F4E25D8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9360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AE3A2688-B8B6-F8E2-3A81-044D234AF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2630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𝑖𝑚𝑎𝑔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AE3A2688-B8B6-F8E2-3A81-044D234AF14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30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ED533C64-139B-9E39-7EC5-D111068864CE}"/>
                  </a:ext>
                </a:extLst>
              </p:cNvPr>
              <p:cNvGrpSpPr/>
              <p:nvPr/>
            </p:nvGrpSpPr>
            <p:grpSpPr>
              <a:xfrm>
                <a:off x="1915956" y="2543196"/>
                <a:ext cx="863056" cy="507832"/>
                <a:chOff x="2207865" y="2682197"/>
                <a:chExt cx="863056" cy="5078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E69355B-CFD7-DD87-6FB5-B79690FC2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866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E69355B-CFD7-DD87-6FB5-B79690FC2E6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866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79D2BFE9-55FE-BE4D-4B2F-6A2A95542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1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79D2BFE9-55FE-BE4D-4B2F-6A2A95542A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5551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2F391152-4884-0319-8E9D-516B81E16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3236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2F391152-4884-0319-8E9D-516B81E16D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3236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EFBA7084-DF6D-1F59-F8C0-2FCD4C071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865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imag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EFBA7084-DF6D-1F59-F8C0-2FCD4C0714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865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265E2523-51D2-992E-1E92-6B1BAA94A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9360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𝑖𝑚𝑎𝑔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265E2523-51D2-992E-1E92-6B1BAA94AC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9360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B13244D9-F7B0-4FF7-527B-5C0CD8F2C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2630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𝑖𝑚𝑎𝑔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B13244D9-F7B0-4FF7-527B-5C0CD8F2CA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30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68B4BEF-45C8-D9D9-1E1E-318D7F294326}"/>
                  </a:ext>
                </a:extLst>
              </p:cNvPr>
              <p:cNvGrpSpPr/>
              <p:nvPr/>
            </p:nvGrpSpPr>
            <p:grpSpPr>
              <a:xfrm>
                <a:off x="1838295" y="2615981"/>
                <a:ext cx="863056" cy="507832"/>
                <a:chOff x="2207865" y="2682197"/>
                <a:chExt cx="863056" cy="5078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AB618AEA-B401-AC4A-A8DF-B44464250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866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AB618AEA-B401-AC4A-A8DF-B444642509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866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91A0654E-5A62-425A-7762-57906E221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1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91A0654E-5A62-425A-7762-57906E22101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5551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54B59AE1-1221-09D8-5C32-2D8BB8253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3236" y="2682197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𝑟𝑒𝑎𝑙</m:t>
                                </m:r>
                              </m:sub>
                              <m:sup>
                                <m: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54B59AE1-1221-09D8-5C32-2D8BB8253C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3236" y="2682197"/>
                      <a:ext cx="287685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C4381F71-F07D-BA87-A6AD-9BE034EC1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7865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7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imag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C4381F71-F07D-BA87-A6AD-9BE034EC1C7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865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DC03313E-F822-082F-83CE-5CE1EE1E0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9360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𝑖𝑚𝑎𝑔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DC03313E-F822-082F-83CE-5CE1EE1E09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9360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8151A957-9E9F-CC25-6F81-C23499593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2630" y="2936113"/>
                      <a:ext cx="287685" cy="25391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7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𝑖𝑚𝑎𝑔</m:t>
                                </m:r>
                              </m:sub>
                              <m:sup>
                                <m:r>
                                  <a:rPr lang="en-US" altLang="zh-CN" sz="70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8151A957-9E9F-CC25-6F81-C234995932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30" y="2936113"/>
                      <a:ext cx="287685" cy="25391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F6B0CC60-D211-1BB5-46E1-CA45E21B6EC6}"/>
                </a:ext>
              </a:extLst>
            </p:cNvPr>
            <p:cNvCxnSpPr>
              <a:stCxn id="12" idx="2"/>
              <a:endCxn id="83" idx="0"/>
            </p:cNvCxnSpPr>
            <p:nvPr/>
          </p:nvCxnSpPr>
          <p:spPr>
            <a:xfrm flipH="1">
              <a:off x="3919926" y="2162613"/>
              <a:ext cx="1374" cy="27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9851A7C-548B-29B7-09D0-B7185E7C92DC}"/>
                </a:ext>
              </a:extLst>
            </p:cNvPr>
            <p:cNvGrpSpPr/>
            <p:nvPr/>
          </p:nvGrpSpPr>
          <p:grpSpPr>
            <a:xfrm>
              <a:off x="5647300" y="2439197"/>
              <a:ext cx="864355" cy="507832"/>
              <a:chOff x="2207865" y="2682197"/>
              <a:chExt cx="864355" cy="507832"/>
            </a:xfrm>
            <a:solidFill>
              <a:schemeClr val="accent5">
                <a:lumMod val="60000"/>
                <a:lumOff val="4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4282D60F-0CC2-A5D1-28E7-0E9EAF78E00D}"/>
                      </a:ext>
                    </a:extLst>
                  </p:cNvPr>
                  <p:cNvSpPr/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4282D60F-0CC2-A5D1-28E7-0E9EAF78E0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6" y="2682197"/>
                    <a:ext cx="287685" cy="25391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96E79861-7B98-C64A-4418-89DA04F187F9}"/>
                      </a:ext>
                    </a:extLst>
                  </p:cNvPr>
                  <p:cNvSpPr/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96E79861-7B98-C64A-4418-89DA04F187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551" y="2682197"/>
                    <a:ext cx="287685" cy="2539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3CE5AFA5-8B2C-32A9-3AA7-4975D89E00D4}"/>
                      </a:ext>
                    </a:extLst>
                  </p:cNvPr>
                  <p:cNvSpPr/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𝑟𝑒𝑎𝑙</m:t>
                              </m:r>
                            </m:sub>
                            <m:sup>
                              <m: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3CE5AFA5-8B2C-32A9-3AA7-4975D89E00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36" y="2682197"/>
                    <a:ext cx="287685" cy="25391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FD8DE00C-4524-A3F9-E307-D4018B245328}"/>
                      </a:ext>
                    </a:extLst>
                  </p:cNvPr>
                  <p:cNvSpPr/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7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imag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FD8DE00C-4524-A3F9-E307-D4018B2453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865" y="2936113"/>
                    <a:ext cx="287685" cy="25391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10D479B2-219E-7795-419C-0D696A8B37EB}"/>
                      </a:ext>
                    </a:extLst>
                  </p:cNvPr>
                  <p:cNvSpPr/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10D479B2-219E-7795-419C-0D696A8B37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9360" y="2936113"/>
                    <a:ext cx="287685" cy="25391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C5BC4716-C835-2BE8-3E22-DDF74F25EEF1}"/>
                      </a:ext>
                    </a:extLst>
                  </p:cNvPr>
                  <p:cNvSpPr/>
                  <p:nvPr/>
                </p:nvSpPr>
                <p:spPr>
                  <a:xfrm>
                    <a:off x="2784535" y="2936113"/>
                    <a:ext cx="287685" cy="25391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7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𝑖𝑚𝑎𝑔</m:t>
                              </m:r>
                            </m:sub>
                            <m:sup>
                              <m:r>
                                <a:rPr lang="en-US" altLang="zh-CN" sz="70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C5BC4716-C835-2BE8-3E22-DDF74F25EE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535" y="2936113"/>
                    <a:ext cx="287685" cy="25391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C9117CC-BDCA-9A2F-0974-752B540E247C}"/>
                </a:ext>
              </a:extLst>
            </p:cNvPr>
            <p:cNvCxnSpPr>
              <a:cxnSpLocks/>
              <a:stCxn id="16" idx="2"/>
              <a:endCxn id="100" idx="0"/>
            </p:cNvCxnSpPr>
            <p:nvPr/>
          </p:nvCxnSpPr>
          <p:spPr>
            <a:xfrm>
              <a:off x="6078805" y="2162613"/>
              <a:ext cx="24" cy="27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43061127-ADE7-5DF0-E304-0168CC205F3D}"/>
                </a:ext>
              </a:extLst>
            </p:cNvPr>
            <p:cNvSpPr txBox="1"/>
            <p:nvPr/>
          </p:nvSpPr>
          <p:spPr>
            <a:xfrm>
              <a:off x="6084848" y="2195113"/>
              <a:ext cx="12946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Embedding vector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37D308-E81A-AC25-4B17-DC2DBB25994F}"/>
                </a:ext>
              </a:extLst>
            </p:cNvPr>
            <p:cNvSpPr/>
            <p:nvPr/>
          </p:nvSpPr>
          <p:spPr>
            <a:xfrm>
              <a:off x="3416085" y="3238864"/>
              <a:ext cx="693585" cy="3323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Complex Product Layer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F9CDE68-1504-A36E-C069-120BB8BDB2B0}"/>
                </a:ext>
              </a:extLst>
            </p:cNvPr>
            <p:cNvCxnSpPr>
              <a:cxnSpLocks/>
              <a:stCxn id="71" idx="2"/>
              <a:endCxn id="120" idx="0"/>
            </p:cNvCxnSpPr>
            <p:nvPr/>
          </p:nvCxnSpPr>
          <p:spPr>
            <a:xfrm>
              <a:off x="3762878" y="3085030"/>
              <a:ext cx="0" cy="153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F3FD437-56F1-AD96-FC10-1A72F026C073}"/>
                </a:ext>
              </a:extLst>
            </p:cNvPr>
            <p:cNvSpPr/>
            <p:nvPr/>
          </p:nvSpPr>
          <p:spPr>
            <a:xfrm>
              <a:off x="3416085" y="3702329"/>
              <a:ext cx="693585" cy="3323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Scoring Layer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070DB2C-BBA8-F54E-639B-3285F6502939}"/>
                </a:ext>
              </a:extLst>
            </p:cNvPr>
            <p:cNvSpPr/>
            <p:nvPr/>
          </p:nvSpPr>
          <p:spPr>
            <a:xfrm>
              <a:off x="3416085" y="4165794"/>
              <a:ext cx="693585" cy="3323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BCE Loss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693CCCC5-32E3-B4BD-608A-638ED5FA494A}"/>
                </a:ext>
              </a:extLst>
            </p:cNvPr>
            <p:cNvCxnSpPr>
              <a:stCxn id="120" idx="2"/>
              <a:endCxn id="129" idx="0"/>
            </p:cNvCxnSpPr>
            <p:nvPr/>
          </p:nvCxnSpPr>
          <p:spPr>
            <a:xfrm>
              <a:off x="3762878" y="3571240"/>
              <a:ext cx="0" cy="13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6CC6BE5F-A074-94B0-2C44-8246A1CE8D36}"/>
                </a:ext>
              </a:extLst>
            </p:cNvPr>
            <p:cNvCxnSpPr>
              <a:stCxn id="129" idx="2"/>
              <a:endCxn id="130" idx="0"/>
            </p:cNvCxnSpPr>
            <p:nvPr/>
          </p:nvCxnSpPr>
          <p:spPr>
            <a:xfrm>
              <a:off x="3762878" y="4034705"/>
              <a:ext cx="0" cy="13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B34CC0F0-4105-40BB-D2CD-6480BBDB5D04}"/>
                </a:ext>
              </a:extLst>
            </p:cNvPr>
            <p:cNvSpPr/>
            <p:nvPr/>
          </p:nvSpPr>
          <p:spPr>
            <a:xfrm>
              <a:off x="5480652" y="3110230"/>
              <a:ext cx="1203926" cy="33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Complex</a:t>
              </a:r>
              <a:r>
                <a:rPr lang="zh-CN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zh-CN" sz="700" dirty="0">
                  <a:solidFill>
                    <a:schemeClr val="tx1"/>
                  </a:solidFill>
                </a:rPr>
                <a:t>model parameter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31B07BBD-B735-FFF6-CA0C-4347648817AF}"/>
                </a:ext>
              </a:extLst>
            </p:cNvPr>
            <p:cNvCxnSpPr>
              <a:cxnSpLocks/>
              <a:stCxn id="31" idx="3"/>
              <a:endCxn id="176" idx="1"/>
            </p:cNvCxnSpPr>
            <p:nvPr/>
          </p:nvCxnSpPr>
          <p:spPr>
            <a:xfrm flipV="1">
              <a:off x="4109670" y="3275330"/>
              <a:ext cx="1370982" cy="15201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连接符: 肘形 179">
              <a:extLst>
                <a:ext uri="{FF2B5EF4-FFF2-40B4-BE49-F238E27FC236}">
                  <a16:creationId xmlns:a16="http://schemas.microsoft.com/office/drawing/2014/main" id="{B9716501-258A-80B5-5CB5-38FAD92783B2}"/>
                </a:ext>
              </a:extLst>
            </p:cNvPr>
            <p:cNvCxnSpPr>
              <a:cxnSpLocks/>
              <a:stCxn id="103" idx="2"/>
              <a:endCxn id="176" idx="0"/>
            </p:cNvCxnSpPr>
            <p:nvPr/>
          </p:nvCxnSpPr>
          <p:spPr>
            <a:xfrm rot="5400000">
              <a:off x="6001027" y="3028618"/>
              <a:ext cx="163201" cy="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B5F903E3-3CEC-24CC-4410-CAB9BBD4705D}"/>
                </a:ext>
              </a:extLst>
            </p:cNvPr>
            <p:cNvSpPr txBox="1"/>
            <p:nvPr/>
          </p:nvSpPr>
          <p:spPr>
            <a:xfrm>
              <a:off x="4174744" y="4584478"/>
              <a:ext cx="5801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Save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189" name="菱形 188">
              <a:extLst>
                <a:ext uri="{FF2B5EF4-FFF2-40B4-BE49-F238E27FC236}">
                  <a16:creationId xmlns:a16="http://schemas.microsoft.com/office/drawing/2014/main" id="{15285ED8-9308-02EF-E58A-74F1F0CD064E}"/>
                </a:ext>
              </a:extLst>
            </p:cNvPr>
            <p:cNvSpPr/>
            <p:nvPr/>
          </p:nvSpPr>
          <p:spPr>
            <a:xfrm>
              <a:off x="5480652" y="3562964"/>
              <a:ext cx="1203926" cy="476250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Compare scores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80E593C-E3C7-785C-DBF6-E5DED3CD7A5D}"/>
                </a:ext>
              </a:extLst>
            </p:cNvPr>
            <p:cNvCxnSpPr>
              <a:stCxn id="176" idx="2"/>
              <a:endCxn id="189" idx="0"/>
            </p:cNvCxnSpPr>
            <p:nvPr/>
          </p:nvCxnSpPr>
          <p:spPr>
            <a:xfrm>
              <a:off x="6082615" y="3440430"/>
              <a:ext cx="0" cy="122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C05D940-1CD0-A7FA-D922-2F83322C3D86}"/>
                </a:ext>
              </a:extLst>
            </p:cNvPr>
            <p:cNvSpPr/>
            <p:nvPr/>
          </p:nvSpPr>
          <p:spPr>
            <a:xfrm>
              <a:off x="4982856" y="4155251"/>
              <a:ext cx="834390" cy="238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Positive samples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A2B929D9-AF80-AB13-1DA2-A78830049B98}"/>
                </a:ext>
              </a:extLst>
            </p:cNvPr>
            <p:cNvSpPr/>
            <p:nvPr/>
          </p:nvSpPr>
          <p:spPr>
            <a:xfrm>
              <a:off x="6364147" y="4155251"/>
              <a:ext cx="834390" cy="238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Negative samples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0CCD0542-9B2B-1468-7AE3-06453E35ABE9}"/>
                </a:ext>
              </a:extLst>
            </p:cNvPr>
            <p:cNvCxnSpPr>
              <a:cxnSpLocks/>
              <a:stCxn id="189" idx="1"/>
              <a:endCxn id="192" idx="0"/>
            </p:cNvCxnSpPr>
            <p:nvPr/>
          </p:nvCxnSpPr>
          <p:spPr>
            <a:xfrm rot="10800000" flipV="1">
              <a:off x="5400052" y="3801089"/>
              <a:ext cx="80601" cy="3541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连接符: 肘形 196">
              <a:extLst>
                <a:ext uri="{FF2B5EF4-FFF2-40B4-BE49-F238E27FC236}">
                  <a16:creationId xmlns:a16="http://schemas.microsoft.com/office/drawing/2014/main" id="{3945EAF2-302C-60C7-FF2E-A68D6947FEDF}"/>
                </a:ext>
              </a:extLst>
            </p:cNvPr>
            <p:cNvCxnSpPr>
              <a:stCxn id="189" idx="3"/>
              <a:endCxn id="193" idx="0"/>
            </p:cNvCxnSpPr>
            <p:nvPr/>
          </p:nvCxnSpPr>
          <p:spPr>
            <a:xfrm>
              <a:off x="6684578" y="3801089"/>
              <a:ext cx="96764" cy="3541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F4E98FFC-CD85-682D-3342-1EF743A31766}"/>
                </a:ext>
              </a:extLst>
            </p:cNvPr>
            <p:cNvGrpSpPr/>
            <p:nvPr/>
          </p:nvGrpSpPr>
          <p:grpSpPr>
            <a:xfrm>
              <a:off x="5519472" y="4686331"/>
              <a:ext cx="1153056" cy="617406"/>
              <a:chOff x="5656861" y="4579973"/>
              <a:chExt cx="1153056" cy="617406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ADAF374-722B-CE73-0E67-4AA5CAECED06}"/>
                  </a:ext>
                </a:extLst>
              </p:cNvPr>
              <p:cNvSpPr/>
              <p:nvPr/>
            </p:nvSpPr>
            <p:spPr>
              <a:xfrm>
                <a:off x="5656861" y="4579973"/>
                <a:ext cx="1153056" cy="6174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FF309612-67BB-1A8D-F9A9-3CC5287B3E3B}"/>
                  </a:ext>
                </a:extLst>
              </p:cNvPr>
              <p:cNvSpPr/>
              <p:nvPr/>
            </p:nvSpPr>
            <p:spPr>
              <a:xfrm>
                <a:off x="6064399" y="4605078"/>
                <a:ext cx="145610" cy="14561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等腰三角形 201">
                <a:extLst>
                  <a:ext uri="{FF2B5EF4-FFF2-40B4-BE49-F238E27FC236}">
                    <a16:creationId xmlns:a16="http://schemas.microsoft.com/office/drawing/2014/main" id="{967AFECD-50FC-486B-AC82-62C039B4AE4A}"/>
                  </a:ext>
                </a:extLst>
              </p:cNvPr>
              <p:cNvSpPr/>
              <p:nvPr/>
            </p:nvSpPr>
            <p:spPr>
              <a:xfrm>
                <a:off x="5730011" y="4831023"/>
                <a:ext cx="145610" cy="145609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>
                <a:extLst>
                  <a:ext uri="{FF2B5EF4-FFF2-40B4-BE49-F238E27FC236}">
                    <a16:creationId xmlns:a16="http://schemas.microsoft.com/office/drawing/2014/main" id="{8DB70685-4420-C22B-3A21-6974BC77BBDF}"/>
                  </a:ext>
                </a:extLst>
              </p:cNvPr>
              <p:cNvSpPr/>
              <p:nvPr/>
            </p:nvSpPr>
            <p:spPr>
              <a:xfrm>
                <a:off x="6521817" y="4982259"/>
                <a:ext cx="145610" cy="145609"/>
              </a:xfrm>
              <a:prstGeom prst="diamond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流程图: 合并 215">
                <a:extLst>
                  <a:ext uri="{FF2B5EF4-FFF2-40B4-BE49-F238E27FC236}">
                    <a16:creationId xmlns:a16="http://schemas.microsoft.com/office/drawing/2014/main" id="{006C128D-B1B0-D642-F434-D28F69E3679C}"/>
                  </a:ext>
                </a:extLst>
              </p:cNvPr>
              <p:cNvSpPr/>
              <p:nvPr/>
            </p:nvSpPr>
            <p:spPr>
              <a:xfrm rot="20177336">
                <a:off x="6551317" y="4650748"/>
                <a:ext cx="141868" cy="145610"/>
              </a:xfrm>
              <a:prstGeom prst="flowChartMerg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3D2E2008-5401-9827-2B1D-48BBDE2D37F1}"/>
                  </a:ext>
                </a:extLst>
              </p:cNvPr>
              <p:cNvCxnSpPr>
                <a:cxnSpLocks/>
                <a:stCxn id="199" idx="4"/>
                <a:endCxn id="202" idx="5"/>
              </p:cNvCxnSpPr>
              <p:nvPr/>
            </p:nvCxnSpPr>
            <p:spPr>
              <a:xfrm flipH="1">
                <a:off x="5839219" y="4750688"/>
                <a:ext cx="297985" cy="153140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41680563-CFF1-97C7-C9E1-C72D56819B9B}"/>
                  </a:ext>
                </a:extLst>
              </p:cNvPr>
              <p:cNvCxnSpPr>
                <a:cxnSpLocks/>
                <a:stCxn id="199" idx="4"/>
                <a:endCxn id="203" idx="0"/>
              </p:cNvCxnSpPr>
              <p:nvPr/>
            </p:nvCxnSpPr>
            <p:spPr>
              <a:xfrm>
                <a:off x="6137204" y="4750688"/>
                <a:ext cx="457418" cy="231571"/>
              </a:xfrm>
              <a:prstGeom prst="straightConnector1">
                <a:avLst/>
              </a:prstGeom>
              <a:ln>
                <a:headEnd w="sm" len="sm"/>
                <a:tailEnd type="triangl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E4DFDF1E-1D33-1D98-B201-944DAE3FFF91}"/>
                  </a:ext>
                </a:extLst>
              </p:cNvPr>
              <p:cNvCxnSpPr>
                <a:cxnSpLocks/>
                <a:stCxn id="202" idx="5"/>
                <a:endCxn id="216" idx="1"/>
              </p:cNvCxnSpPr>
              <p:nvPr/>
            </p:nvCxnSpPr>
            <p:spPr>
              <a:xfrm flipV="1">
                <a:off x="5839219" y="4737815"/>
                <a:ext cx="750559" cy="166013"/>
              </a:xfrm>
              <a:prstGeom prst="straightConnector1">
                <a:avLst/>
              </a:prstGeom>
              <a:ln>
                <a:headEnd w="sm" len="sm"/>
                <a:tailEnd type="triangle" w="sm" len="sm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DF31E605-16D8-51E8-29EE-CCC2ECDD2055}"/>
                  </a:ext>
                </a:extLst>
              </p:cNvPr>
              <p:cNvCxnSpPr>
                <a:cxnSpLocks/>
                <a:stCxn id="203" idx="0"/>
              </p:cNvCxnSpPr>
              <p:nvPr/>
            </p:nvCxnSpPr>
            <p:spPr>
              <a:xfrm flipH="1" flipV="1">
                <a:off x="6584727" y="4723553"/>
                <a:ext cx="9895" cy="258706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接箭头连接符 229">
                <a:extLst>
                  <a:ext uri="{FF2B5EF4-FFF2-40B4-BE49-F238E27FC236}">
                    <a16:creationId xmlns:a16="http://schemas.microsoft.com/office/drawing/2014/main" id="{37677F71-A4E6-3A81-7B1A-4159826E03BB}"/>
                  </a:ext>
                </a:extLst>
              </p:cNvPr>
              <p:cNvCxnSpPr>
                <a:cxnSpLocks/>
                <a:stCxn id="202" idx="5"/>
                <a:endCxn id="203" idx="0"/>
              </p:cNvCxnSpPr>
              <p:nvPr/>
            </p:nvCxnSpPr>
            <p:spPr>
              <a:xfrm>
                <a:off x="5839219" y="4903828"/>
                <a:ext cx="755403" cy="78431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F85B4FE8-07EA-1D94-978E-371A8FE44C16}"/>
                  </a:ext>
                </a:extLst>
              </p:cNvPr>
              <p:cNvSpPr/>
              <p:nvPr/>
            </p:nvSpPr>
            <p:spPr>
              <a:xfrm>
                <a:off x="6060272" y="5007026"/>
                <a:ext cx="130025" cy="1300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6" name="直接箭头连接符 245">
                <a:extLst>
                  <a:ext uri="{FF2B5EF4-FFF2-40B4-BE49-F238E27FC236}">
                    <a16:creationId xmlns:a16="http://schemas.microsoft.com/office/drawing/2014/main" id="{72AEF49B-2E00-7982-4E6E-84EB57053896}"/>
                  </a:ext>
                </a:extLst>
              </p:cNvPr>
              <p:cNvCxnSpPr>
                <a:cxnSpLocks/>
                <a:stCxn id="237" idx="0"/>
                <a:endCxn id="199" idx="4"/>
              </p:cNvCxnSpPr>
              <p:nvPr/>
            </p:nvCxnSpPr>
            <p:spPr>
              <a:xfrm flipV="1">
                <a:off x="6125285" y="4750688"/>
                <a:ext cx="11919" cy="256338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接箭头连接符 250">
                <a:extLst>
                  <a:ext uri="{FF2B5EF4-FFF2-40B4-BE49-F238E27FC236}">
                    <a16:creationId xmlns:a16="http://schemas.microsoft.com/office/drawing/2014/main" id="{18B7028F-A85B-F28A-ED58-A05C4D6E9183}"/>
                  </a:ext>
                </a:extLst>
              </p:cNvPr>
              <p:cNvCxnSpPr>
                <a:cxnSpLocks/>
                <a:stCxn id="216" idx="1"/>
                <a:endCxn id="237" idx="0"/>
              </p:cNvCxnSpPr>
              <p:nvPr/>
            </p:nvCxnSpPr>
            <p:spPr>
              <a:xfrm flipH="1">
                <a:off x="6125285" y="4737815"/>
                <a:ext cx="464493" cy="269211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连接符: 肘形 263">
              <a:extLst>
                <a:ext uri="{FF2B5EF4-FFF2-40B4-BE49-F238E27FC236}">
                  <a16:creationId xmlns:a16="http://schemas.microsoft.com/office/drawing/2014/main" id="{09405486-72A3-552D-EEE9-29A4DDB21E61}"/>
                </a:ext>
              </a:extLst>
            </p:cNvPr>
            <p:cNvCxnSpPr>
              <a:stCxn id="192" idx="2"/>
              <a:endCxn id="198" idx="0"/>
            </p:cNvCxnSpPr>
            <p:nvPr/>
          </p:nvCxnSpPr>
          <p:spPr>
            <a:xfrm rot="16200000" flipH="1">
              <a:off x="5601896" y="4192226"/>
              <a:ext cx="292259" cy="6959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连接符: 肘形 265">
              <a:extLst>
                <a:ext uri="{FF2B5EF4-FFF2-40B4-BE49-F238E27FC236}">
                  <a16:creationId xmlns:a16="http://schemas.microsoft.com/office/drawing/2014/main" id="{D801E625-295E-D165-7F7A-FBD7EF8C72DE}"/>
                </a:ext>
              </a:extLst>
            </p:cNvPr>
            <p:cNvCxnSpPr>
              <a:stCxn id="193" idx="2"/>
              <a:endCxn id="198" idx="0"/>
            </p:cNvCxnSpPr>
            <p:nvPr/>
          </p:nvCxnSpPr>
          <p:spPr>
            <a:xfrm rot="5400000">
              <a:off x="6292542" y="4197530"/>
              <a:ext cx="292259" cy="6853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46315F39-590C-27B5-A07F-7912A467147B}"/>
                </a:ext>
              </a:extLst>
            </p:cNvPr>
            <p:cNvSpPr txBox="1"/>
            <p:nvPr/>
          </p:nvSpPr>
          <p:spPr>
            <a:xfrm>
              <a:off x="5540730" y="4335115"/>
              <a:ext cx="5161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Save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8A036955-AEC0-EC19-1CCD-EAF5812FE3D4}"/>
                </a:ext>
              </a:extLst>
            </p:cNvPr>
            <p:cNvSpPr txBox="1"/>
            <p:nvPr/>
          </p:nvSpPr>
          <p:spPr>
            <a:xfrm>
              <a:off x="6135095" y="4337186"/>
              <a:ext cx="6177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accent6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Correct</a:t>
              </a:r>
              <a:endParaRPr lang="zh-CN" altLang="en-US" sz="1050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E82A63-E82C-C0DC-6409-D8EBA61647A6}"/>
                </a:ext>
              </a:extLst>
            </p:cNvPr>
            <p:cNvSpPr/>
            <p:nvPr/>
          </p:nvSpPr>
          <p:spPr>
            <a:xfrm>
              <a:off x="3416085" y="4629259"/>
              <a:ext cx="693585" cy="3323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Gradient calculation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C500491-BCBE-4D19-6BD9-EA68DE3CD512}"/>
                </a:ext>
              </a:extLst>
            </p:cNvPr>
            <p:cNvCxnSpPr>
              <a:stCxn id="130" idx="2"/>
              <a:endCxn id="31" idx="0"/>
            </p:cNvCxnSpPr>
            <p:nvPr/>
          </p:nvCxnSpPr>
          <p:spPr>
            <a:xfrm>
              <a:off x="3762878" y="4498170"/>
              <a:ext cx="0" cy="13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87CB98E-DDD0-5E53-284C-B9926D37EBF2}"/>
                </a:ext>
              </a:extLst>
            </p:cNvPr>
            <p:cNvSpPr txBox="1"/>
            <p:nvPr/>
          </p:nvSpPr>
          <p:spPr>
            <a:xfrm>
              <a:off x="2416111" y="3669170"/>
              <a:ext cx="10511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Forward propagation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82A9076-5F8A-F9E3-5E46-46051C00CEC9}"/>
                </a:ext>
              </a:extLst>
            </p:cNvPr>
            <p:cNvSpPr txBox="1"/>
            <p:nvPr/>
          </p:nvSpPr>
          <p:spPr>
            <a:xfrm>
              <a:off x="2479973" y="4579536"/>
              <a:ext cx="903905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Back propagation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FA7527D6-A037-67B9-3E36-33ECD63262F7}"/>
                </a:ext>
              </a:extLst>
            </p:cNvPr>
            <p:cNvGrpSpPr/>
            <p:nvPr/>
          </p:nvGrpSpPr>
          <p:grpSpPr>
            <a:xfrm>
              <a:off x="6794232" y="2438446"/>
              <a:ext cx="1080980" cy="507600"/>
              <a:chOff x="6793020" y="2411223"/>
              <a:chExt cx="1080980" cy="507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3B66366-FC6F-4F25-43AE-27B24629D6D5}"/>
                  </a:ext>
                </a:extLst>
              </p:cNvPr>
              <p:cNvSpPr/>
              <p:nvPr/>
            </p:nvSpPr>
            <p:spPr>
              <a:xfrm>
                <a:off x="6793020" y="2411223"/>
                <a:ext cx="1080980" cy="507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8536195-C033-60FB-0FAE-1F45855DDC0F}"/>
                  </a:ext>
                </a:extLst>
              </p:cNvPr>
              <p:cNvSpPr/>
              <p:nvPr/>
            </p:nvSpPr>
            <p:spPr>
              <a:xfrm>
                <a:off x="7265095" y="2442142"/>
                <a:ext cx="145610" cy="14561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12FE655B-F121-71F9-2922-E8AB59FC217C}"/>
                  </a:ext>
                </a:extLst>
              </p:cNvPr>
              <p:cNvSpPr/>
              <p:nvPr/>
            </p:nvSpPr>
            <p:spPr>
              <a:xfrm>
                <a:off x="6835717" y="2539274"/>
                <a:ext cx="145610" cy="145609"/>
              </a:xfrm>
              <a:prstGeom prst="triangl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>
                <a:extLst>
                  <a:ext uri="{FF2B5EF4-FFF2-40B4-BE49-F238E27FC236}">
                    <a16:creationId xmlns:a16="http://schemas.microsoft.com/office/drawing/2014/main" id="{C6F21FC5-6EA2-894B-8DCB-419B07C84547}"/>
                  </a:ext>
                </a:extLst>
              </p:cNvPr>
              <p:cNvSpPr/>
              <p:nvPr/>
            </p:nvSpPr>
            <p:spPr>
              <a:xfrm>
                <a:off x="7488449" y="2745347"/>
                <a:ext cx="145610" cy="145609"/>
              </a:xfrm>
              <a:prstGeom prst="diamond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流程图: 合并 55">
                <a:extLst>
                  <a:ext uri="{FF2B5EF4-FFF2-40B4-BE49-F238E27FC236}">
                    <a16:creationId xmlns:a16="http://schemas.microsoft.com/office/drawing/2014/main" id="{36581E2E-244E-AB54-C9F2-366B02E9678F}"/>
                  </a:ext>
                </a:extLst>
              </p:cNvPr>
              <p:cNvSpPr/>
              <p:nvPr/>
            </p:nvSpPr>
            <p:spPr>
              <a:xfrm rot="20177336">
                <a:off x="7687476" y="2481998"/>
                <a:ext cx="141868" cy="145610"/>
              </a:xfrm>
              <a:prstGeom prst="flowChartMerg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74114C0C-9D5A-96C5-3D20-ECFBFD90E54F}"/>
                  </a:ext>
                </a:extLst>
              </p:cNvPr>
              <p:cNvCxnSpPr>
                <a:cxnSpLocks/>
                <a:stCxn id="52" idx="4"/>
                <a:endCxn id="53" idx="5"/>
              </p:cNvCxnSpPr>
              <p:nvPr/>
            </p:nvCxnSpPr>
            <p:spPr>
              <a:xfrm flipH="1">
                <a:off x="6944925" y="2587752"/>
                <a:ext cx="392975" cy="24327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88EDF9D4-42F3-E592-65F2-AD1D51DD28D5}"/>
                  </a:ext>
                </a:extLst>
              </p:cNvPr>
              <p:cNvCxnSpPr>
                <a:cxnSpLocks/>
                <a:stCxn id="55" idx="0"/>
                <a:endCxn id="56" idx="1"/>
              </p:cNvCxnSpPr>
              <p:nvPr/>
            </p:nvCxnSpPr>
            <p:spPr>
              <a:xfrm flipV="1">
                <a:off x="7561254" y="2569065"/>
                <a:ext cx="164683" cy="176282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F901D33C-5AF3-45A9-7DFF-3E5081CFD1DD}"/>
                  </a:ext>
                </a:extLst>
              </p:cNvPr>
              <p:cNvCxnSpPr>
                <a:cxnSpLocks/>
                <a:stCxn id="53" idx="5"/>
                <a:endCxn id="55" idx="0"/>
              </p:cNvCxnSpPr>
              <p:nvPr/>
            </p:nvCxnSpPr>
            <p:spPr>
              <a:xfrm>
                <a:off x="6944925" y="2612079"/>
                <a:ext cx="616329" cy="133268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D89D067-8BE8-3D36-61FC-C03EF0890581}"/>
                  </a:ext>
                </a:extLst>
              </p:cNvPr>
              <p:cNvSpPr/>
              <p:nvPr/>
            </p:nvSpPr>
            <p:spPr>
              <a:xfrm>
                <a:off x="7030461" y="2760931"/>
                <a:ext cx="130025" cy="13002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3DD627B8-C462-CCDC-8888-95E1937163C2}"/>
                  </a:ext>
                </a:extLst>
              </p:cNvPr>
              <p:cNvCxnSpPr>
                <a:cxnSpLocks/>
                <a:stCxn id="62" idx="0"/>
                <a:endCxn id="52" idx="4"/>
              </p:cNvCxnSpPr>
              <p:nvPr/>
            </p:nvCxnSpPr>
            <p:spPr>
              <a:xfrm flipV="1">
                <a:off x="7095474" y="2587752"/>
                <a:ext cx="242426" cy="173179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3EBA3036-C58C-D053-DD38-A5C954D2BFD7}"/>
                  </a:ext>
                </a:extLst>
              </p:cNvPr>
              <p:cNvCxnSpPr>
                <a:cxnSpLocks/>
                <a:stCxn id="56" idx="1"/>
                <a:endCxn id="62" idx="0"/>
              </p:cNvCxnSpPr>
              <p:nvPr/>
            </p:nvCxnSpPr>
            <p:spPr>
              <a:xfrm flipH="1">
                <a:off x="7095474" y="2569065"/>
                <a:ext cx="630463" cy="191866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871C38B2-D26F-7CD7-CD0C-DB361330E3D7}"/>
                  </a:ext>
                </a:extLst>
              </p:cNvPr>
              <p:cNvCxnSpPr>
                <a:cxnSpLocks/>
                <a:stCxn id="53" idx="5"/>
                <a:endCxn id="62" idx="0"/>
              </p:cNvCxnSpPr>
              <p:nvPr/>
            </p:nvCxnSpPr>
            <p:spPr>
              <a:xfrm>
                <a:off x="6944925" y="2612079"/>
                <a:ext cx="150549" cy="148852"/>
              </a:xfrm>
              <a:prstGeom prst="straightConnector1">
                <a:avLst/>
              </a:prstGeom>
              <a:ln w="6350">
                <a:headEnd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01F132D-F111-EEB8-3471-AA2CA3EE61A4}"/>
                </a:ext>
              </a:extLst>
            </p:cNvPr>
            <p:cNvSpPr txBox="1"/>
            <p:nvPr/>
          </p:nvSpPr>
          <p:spPr>
            <a:xfrm>
              <a:off x="6557020" y="2571563"/>
              <a:ext cx="1300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mbria" panose="02040503050406030204" pitchFamily="18" charset="0"/>
                  <a:ea typeface="Cambria" panose="02040503050406030204" pitchFamily="18" charset="0"/>
                </a:rPr>
                <a:t>=</a:t>
              </a:r>
              <a:endParaRPr lang="zh-CN" altLang="en-US" sz="105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72825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440</Words>
  <Application>Microsoft Office PowerPoint</Application>
  <PresentationFormat>宽屏</PresentationFormat>
  <Paragraphs>206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Cambria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Meruem</dc:creator>
  <cp:lastModifiedBy>新 林</cp:lastModifiedBy>
  <cp:revision>8</cp:revision>
  <dcterms:created xsi:type="dcterms:W3CDTF">2023-08-09T12:44:55Z</dcterms:created>
  <dcterms:modified xsi:type="dcterms:W3CDTF">2024-10-06T06:24:33Z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