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Student Record Management System (SRMS)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Varun Meruga | Roll No: XXX | Batch: 2024</a:t>
            </a:r>
          </a:p>
          <a:p>
            <a:r>
              <a:t>Guide: [Faculty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simple C-based Student Record Management System.</a:t>
            </a:r>
          </a:p>
          <a:p>
            <a:r>
              <a:t>It enables basic CRUD operations, sorting, grading, and data persistence.</a:t>
            </a:r>
          </a:p>
          <a:p>
            <a:r>
              <a:t>Developed using procedural programming in 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Store student details (name, roll number, marks, grade)</a:t>
            </a:r>
          </a:p>
          <a:p>
            <a:r>
              <a:t>• Add, modify, delete, and search records</a:t>
            </a:r>
          </a:p>
          <a:p>
            <a:r>
              <a:t>• Sort based on roll or marks</a:t>
            </a:r>
          </a:p>
          <a:p>
            <a:r>
              <a:t>• Save and load records from file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Struct-based record representation</a:t>
            </a:r>
          </a:p>
          <a:p>
            <a:r>
              <a:t>• Menu-driven CLI using switch-case</a:t>
            </a:r>
          </a:p>
          <a:p>
            <a:r>
              <a:t>• File handling with fopen, fprintf, fscanf</a:t>
            </a:r>
          </a:p>
          <a:p>
            <a:r>
              <a:t>• Grade calculation logic via conditions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`addStudent()` captures user input and computes grade</a:t>
            </a:r>
          </a:p>
          <a:p>
            <a:r>
              <a:t>• `modifyStudent()` updates existing entries</a:t>
            </a:r>
          </a:p>
          <a:p>
            <a:r>
              <a:t>• `deleteStudent()` removes a record</a:t>
            </a:r>
          </a:p>
          <a:p>
            <a:r>
              <a:t>• `sortStudentsByRoll()` and `sortStudentsByMarks()` use bubble sort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SRMS project demonstrates core C programming concepts.</a:t>
            </a:r>
          </a:p>
          <a:p>
            <a:r>
              <a:t>Handles user input, data storage, logic-based processing, and file I/O.</a:t>
            </a:r>
          </a:p>
          <a:p>
            <a:r>
              <a:t>Easily extensible for future upgrades like dynamic memory or GUI.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