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9"/>
  </p:normalViewPr>
  <p:slideViewPr>
    <p:cSldViewPr snapToGrid="0" snapToObjects="1">
      <p:cViewPr varScale="1">
        <p:scale>
          <a:sx n="115" d="100"/>
          <a:sy n="115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Student Record Management System (SRMS)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 Meruga</a:t>
            </a:r>
            <a:r>
              <a:rPr lang="en-US" dirty="0"/>
              <a:t> Varun</a:t>
            </a:r>
            <a:r>
              <a:rPr dirty="0"/>
              <a:t>|RollNo:</a:t>
            </a:r>
            <a:r>
              <a:rPr lang="en-US" dirty="0"/>
              <a:t>241</a:t>
            </a:r>
            <a:br>
              <a:rPr lang="en-US" dirty="0"/>
            </a:br>
            <a:r>
              <a:rPr lang="en-US" dirty="0"/>
              <a:t>|</a:t>
            </a:r>
            <a:r>
              <a:rPr dirty="0"/>
              <a:t>Batch:</a:t>
            </a:r>
            <a:r>
              <a:rPr lang="en-IN" dirty="0"/>
              <a:t>2024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C-based Student Record Management System.</a:t>
            </a:r>
          </a:p>
          <a:p>
            <a:r>
              <a:t>It enables basic CRUD operations, sorting, grading, and data persistence.</a:t>
            </a:r>
          </a:p>
          <a:p>
            <a:r>
              <a:t>Developed using procedural programming in 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 student details (name, roll number, marks, grade)</a:t>
            </a:r>
          </a:p>
          <a:p>
            <a:r>
              <a:t>• Add, modify, delete, and search records</a:t>
            </a:r>
          </a:p>
          <a:p>
            <a:r>
              <a:t>• Sort based on roll or marks</a:t>
            </a:r>
          </a:p>
          <a:p>
            <a:r>
              <a:t>• Save and load records from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Struct-based record representation</a:t>
            </a:r>
          </a:p>
          <a:p>
            <a:r>
              <a:t>• Menu-driven CLI using switch-case</a:t>
            </a:r>
          </a:p>
          <a:p>
            <a:r>
              <a:t>• File handling with fopen, fprintf, fscanf</a:t>
            </a:r>
          </a:p>
          <a:p>
            <a:r>
              <a:t>• Grade calculation logic via 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`addStudent()` captures user input and computes grade</a:t>
            </a:r>
          </a:p>
          <a:p>
            <a:r>
              <a:t>• `modifyStudent()` updates existing entries</a:t>
            </a:r>
          </a:p>
          <a:p>
            <a:r>
              <a:t>• `deleteStudent()` removes a record</a:t>
            </a:r>
          </a:p>
          <a:p>
            <a:r>
              <a:t>• `sortStudentsByRoll()` and `sortStudentsByMarks()` use bubble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SRMS project demonstrates core C programming concepts.</a:t>
            </a:r>
          </a:p>
          <a:p>
            <a:r>
              <a:t>Handles user input, data storage, logic-based processing, and file I/O.</a:t>
            </a:r>
          </a:p>
          <a:p>
            <a:r>
              <a:t>Easily extensible for future upgrades like dynamic memory or GUI.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190</Words>
  <Application>Microsoft Macintosh PowerPoint</Application>
  <PresentationFormat>On-screen Show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Student Record Management System (SRMS)</vt:lpstr>
      <vt:lpstr>Introduction</vt:lpstr>
      <vt:lpstr>Objectives</vt:lpstr>
      <vt:lpstr>Methodology</vt:lpstr>
      <vt:lpstr>Code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MERUGA VARUN</cp:lastModifiedBy>
  <cp:revision>3</cp:revision>
  <dcterms:created xsi:type="dcterms:W3CDTF">2013-01-27T09:14:16Z</dcterms:created>
  <dcterms:modified xsi:type="dcterms:W3CDTF">2025-07-01T11:34:57Z</dcterms:modified>
  <cp:category/>
</cp:coreProperties>
</file>