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3"/>
    <p:sldId id="257" r:id="rId4"/>
    <p:sldId id="261" r:id="rId5"/>
    <p:sldId id="279" r:id="rId6"/>
    <p:sldId id="262" r:id="rId7"/>
    <p:sldId id="263" r:id="rId8"/>
    <p:sldId id="270" r:id="rId9"/>
    <p:sldId id="271" r:id="rId10"/>
    <p:sldId id="265" r:id="rId11"/>
    <p:sldId id="269" r:id="rId12"/>
    <p:sldId id="267" r:id="rId13"/>
    <p:sldId id="268" r:id="rId14"/>
    <p:sldId id="266" r:id="rId15"/>
    <p:sldId id="259" r:id="rId16"/>
    <p:sldId id="27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56" autoAdjust="0"/>
    <p:restoredTop sz="94660"/>
  </p:normalViewPr>
  <p:slideViewPr>
    <p:cSldViewPr snapToGrid="0">
      <p:cViewPr>
        <p:scale>
          <a:sx n="66" d="100"/>
          <a:sy n="66" d="100"/>
        </p:scale>
        <p:origin x="304" y="228"/>
      </p:cViewPr>
      <p:guideLst>
        <p:guide orient="horz" pos="2160"/>
        <p:guide pos="38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2D8FADD-6202-4527-A926-D42CDB9819F7}" type="datetime1">
              <a:rPr lang="en-US" smtClean="0"/>
            </a:fld>
            <a:endParaRPr lang="en-US"/>
          </a:p>
        </p:txBody>
      </p:sp>
      <p:sp>
        <p:nvSpPr>
          <p:cNvPr id="5" name="Footer Placeholder 4"/>
          <p:cNvSpPr>
            <a:spLocks noGrp="1"/>
          </p:cNvSpPr>
          <p:nvPr>
            <p:ph type="ftr" sz="quarter" idx="11"/>
          </p:nvPr>
        </p:nvSpPr>
        <p:spPr/>
        <p:txBody>
          <a:bodyPr/>
          <a:lstStyle/>
          <a:p>
            <a:r>
              <a:rPr lang="en-US"/>
              <a:t>© Edunet Foundation. All rights reserved.</a:t>
            </a:r>
            <a:endParaRPr lang="en-US"/>
          </a:p>
        </p:txBody>
      </p:sp>
      <p:sp>
        <p:nvSpPr>
          <p:cNvPr id="6" name="Slide Number Placeholder 5"/>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E6ABFAD-102A-4B04-ABB2-230A8C1C7AF1}" type="datetime1">
              <a:rPr lang="en-US" smtClean="0"/>
            </a:fld>
            <a:endParaRPr lang="en-US"/>
          </a:p>
        </p:txBody>
      </p:sp>
      <p:sp>
        <p:nvSpPr>
          <p:cNvPr id="5" name="Footer Placeholder 4"/>
          <p:cNvSpPr>
            <a:spLocks noGrp="1"/>
          </p:cNvSpPr>
          <p:nvPr>
            <p:ph type="ftr" sz="quarter" idx="11"/>
          </p:nvPr>
        </p:nvSpPr>
        <p:spPr/>
        <p:txBody>
          <a:bodyPr/>
          <a:lstStyle/>
          <a:p>
            <a:r>
              <a:rPr lang="en-US"/>
              <a:t>© Edunet Foundation. All rights reserved.</a:t>
            </a:r>
            <a:endParaRPr lang="en-US"/>
          </a:p>
        </p:txBody>
      </p:sp>
      <p:sp>
        <p:nvSpPr>
          <p:cNvPr id="6" name="Slide Number Placeholder 5"/>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BEE4F76-CFCD-4DBF-BCDE-390366D33731}" type="datetime1">
              <a:rPr lang="en-US" smtClean="0"/>
            </a:fld>
            <a:endParaRPr lang="en-US"/>
          </a:p>
        </p:txBody>
      </p:sp>
      <p:sp>
        <p:nvSpPr>
          <p:cNvPr id="5" name="Footer Placeholder 4"/>
          <p:cNvSpPr>
            <a:spLocks noGrp="1"/>
          </p:cNvSpPr>
          <p:nvPr>
            <p:ph type="ftr" sz="quarter" idx="11"/>
          </p:nvPr>
        </p:nvSpPr>
        <p:spPr/>
        <p:txBody>
          <a:bodyPr/>
          <a:lstStyle/>
          <a:p>
            <a:r>
              <a:rPr lang="en-US"/>
              <a:t>© Edunet Foundation. All rights reserved.</a:t>
            </a:r>
            <a:endParaRPr lang="en-US"/>
          </a:p>
        </p:txBody>
      </p:sp>
      <p:sp>
        <p:nvSpPr>
          <p:cNvPr id="6" name="Slide Number Placeholder 5"/>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A3A438B-353E-4C33-B434-197AEABDC4F2}" type="datetime1">
              <a:rPr lang="en-US" smtClean="0"/>
            </a:fld>
            <a:endParaRPr lang="en-US"/>
          </a:p>
        </p:txBody>
      </p:sp>
      <p:sp>
        <p:nvSpPr>
          <p:cNvPr id="5" name="Footer Placeholder 4"/>
          <p:cNvSpPr>
            <a:spLocks noGrp="1"/>
          </p:cNvSpPr>
          <p:nvPr>
            <p:ph type="ftr" sz="quarter" idx="11"/>
          </p:nvPr>
        </p:nvSpPr>
        <p:spPr/>
        <p:txBody>
          <a:bodyPr/>
          <a:lstStyle/>
          <a:p>
            <a:r>
              <a:rPr lang="en-US"/>
              <a:t>© Edunet Foundation. All rights reserved.</a:t>
            </a:r>
            <a:endParaRPr lang="en-US"/>
          </a:p>
        </p:txBody>
      </p:sp>
      <p:sp>
        <p:nvSpPr>
          <p:cNvPr id="6" name="Slide Number Placeholder 5"/>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4189231-F571-469A-91A9-E7737FABA7E9}" type="datetime1">
              <a:rPr lang="en-US" smtClean="0"/>
            </a:fld>
            <a:endParaRPr lang="en-US"/>
          </a:p>
        </p:txBody>
      </p:sp>
      <p:sp>
        <p:nvSpPr>
          <p:cNvPr id="5" name="Footer Placeholder 4"/>
          <p:cNvSpPr>
            <a:spLocks noGrp="1"/>
          </p:cNvSpPr>
          <p:nvPr>
            <p:ph type="ftr" sz="quarter" idx="11"/>
          </p:nvPr>
        </p:nvSpPr>
        <p:spPr/>
        <p:txBody>
          <a:bodyPr/>
          <a:lstStyle/>
          <a:p>
            <a:r>
              <a:rPr lang="en-US"/>
              <a:t>© Edunet Foundation. All rights reserved.</a:t>
            </a:r>
            <a:endParaRPr lang="en-US"/>
          </a:p>
        </p:txBody>
      </p:sp>
      <p:sp>
        <p:nvSpPr>
          <p:cNvPr id="6" name="Slide Number Placeholder 5"/>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8645B47F-C42C-4E6F-AB73-530F46A47C50}" type="datetime1">
              <a:rPr lang="en-US" smtClean="0"/>
            </a:fld>
            <a:endParaRPr lang="en-US"/>
          </a:p>
        </p:txBody>
      </p:sp>
      <p:sp>
        <p:nvSpPr>
          <p:cNvPr id="6" name="Footer Placeholder 5"/>
          <p:cNvSpPr>
            <a:spLocks noGrp="1"/>
          </p:cNvSpPr>
          <p:nvPr>
            <p:ph type="ftr" sz="quarter" idx="11"/>
          </p:nvPr>
        </p:nvSpPr>
        <p:spPr/>
        <p:txBody>
          <a:bodyPr/>
          <a:lstStyle/>
          <a:p>
            <a:r>
              <a:rPr lang="en-US"/>
              <a:t>© Edunet Foundation. All rights reserved.</a:t>
            </a:r>
            <a:endParaRPr lang="en-US"/>
          </a:p>
        </p:txBody>
      </p:sp>
      <p:sp>
        <p:nvSpPr>
          <p:cNvPr id="7" name="Slide Number Placeholder 6"/>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A4409137-C597-451C-AA5B-0CA6CCA56DF3}" type="datetime1">
              <a:rPr lang="en-US" smtClean="0"/>
            </a:fld>
            <a:endParaRPr lang="en-US"/>
          </a:p>
        </p:txBody>
      </p:sp>
      <p:sp>
        <p:nvSpPr>
          <p:cNvPr id="8" name="Footer Placeholder 7"/>
          <p:cNvSpPr>
            <a:spLocks noGrp="1"/>
          </p:cNvSpPr>
          <p:nvPr>
            <p:ph type="ftr" sz="quarter" idx="11"/>
          </p:nvPr>
        </p:nvSpPr>
        <p:spPr/>
        <p:txBody>
          <a:bodyPr/>
          <a:lstStyle/>
          <a:p>
            <a:r>
              <a:rPr lang="en-US"/>
              <a:t>© Edunet Foundation. All rights reserved.</a:t>
            </a:r>
            <a:endParaRPr lang="en-US"/>
          </a:p>
        </p:txBody>
      </p:sp>
      <p:sp>
        <p:nvSpPr>
          <p:cNvPr id="9" name="Slide Number Placeholder 8"/>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F392B6CF-B624-449C-A6BA-FAB3DB1042C2}" type="datetime1">
              <a:rPr lang="en-US" smtClean="0"/>
            </a:fld>
            <a:endParaRPr lang="en-US"/>
          </a:p>
        </p:txBody>
      </p:sp>
      <p:sp>
        <p:nvSpPr>
          <p:cNvPr id="4" name="Footer Placeholder 3"/>
          <p:cNvSpPr>
            <a:spLocks noGrp="1"/>
          </p:cNvSpPr>
          <p:nvPr>
            <p:ph type="ftr" sz="quarter" idx="11"/>
          </p:nvPr>
        </p:nvSpPr>
        <p:spPr/>
        <p:txBody>
          <a:bodyPr/>
          <a:lstStyle/>
          <a:p>
            <a:r>
              <a:rPr lang="en-US"/>
              <a:t>© Edunet Foundation. All rights reserved.</a:t>
            </a:r>
            <a:endParaRPr lang="en-US"/>
          </a:p>
        </p:txBody>
      </p:sp>
      <p:sp>
        <p:nvSpPr>
          <p:cNvPr id="5" name="Slide Number Placeholder 4"/>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1EA0EB-845D-4CA1-885D-6F096FD81E39}" type="datetime1">
              <a:rPr lang="en-US" smtClean="0"/>
            </a:fld>
            <a:endParaRPr lang="en-US"/>
          </a:p>
        </p:txBody>
      </p:sp>
      <p:sp>
        <p:nvSpPr>
          <p:cNvPr id="3" name="Footer Placeholder 2"/>
          <p:cNvSpPr>
            <a:spLocks noGrp="1"/>
          </p:cNvSpPr>
          <p:nvPr>
            <p:ph type="ftr" sz="quarter" idx="11"/>
          </p:nvPr>
        </p:nvSpPr>
        <p:spPr/>
        <p:txBody>
          <a:bodyPr/>
          <a:lstStyle/>
          <a:p>
            <a:r>
              <a:rPr lang="en-US"/>
              <a:t>© Edunet Foundation. All rights reserved.</a:t>
            </a:r>
            <a:endParaRPr lang="en-US"/>
          </a:p>
        </p:txBody>
      </p:sp>
      <p:sp>
        <p:nvSpPr>
          <p:cNvPr id="4" name="Slide Number Placeholder 3"/>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34586C9-C8D5-4804-B4A7-343C05555BF9}" type="datetime1">
              <a:rPr lang="en-US" smtClean="0"/>
            </a:fld>
            <a:endParaRPr lang="en-US"/>
          </a:p>
        </p:txBody>
      </p:sp>
      <p:sp>
        <p:nvSpPr>
          <p:cNvPr id="6" name="Footer Placeholder 5"/>
          <p:cNvSpPr>
            <a:spLocks noGrp="1"/>
          </p:cNvSpPr>
          <p:nvPr>
            <p:ph type="ftr" sz="quarter" idx="11"/>
          </p:nvPr>
        </p:nvSpPr>
        <p:spPr/>
        <p:txBody>
          <a:bodyPr/>
          <a:lstStyle/>
          <a:p>
            <a:r>
              <a:rPr lang="en-US"/>
              <a:t>© Edunet Foundation. All rights reserved.</a:t>
            </a:r>
            <a:endParaRPr lang="en-US"/>
          </a:p>
        </p:txBody>
      </p:sp>
      <p:sp>
        <p:nvSpPr>
          <p:cNvPr id="7" name="Slide Number Placeholder 6"/>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678801E-C1A2-4C46-B404-CC030D4B77C7}" type="datetime1">
              <a:rPr lang="en-US" smtClean="0"/>
            </a:fld>
            <a:endParaRPr lang="en-US"/>
          </a:p>
        </p:txBody>
      </p:sp>
      <p:sp>
        <p:nvSpPr>
          <p:cNvPr id="6" name="Footer Placeholder 5"/>
          <p:cNvSpPr>
            <a:spLocks noGrp="1"/>
          </p:cNvSpPr>
          <p:nvPr>
            <p:ph type="ftr" sz="quarter" idx="11"/>
          </p:nvPr>
        </p:nvSpPr>
        <p:spPr/>
        <p:txBody>
          <a:bodyPr/>
          <a:lstStyle/>
          <a:p>
            <a:r>
              <a:rPr lang="en-US"/>
              <a:t>© Edunet Foundation. All rights reserved.</a:t>
            </a:r>
            <a:endParaRPr lang="en-US"/>
          </a:p>
        </p:txBody>
      </p:sp>
      <p:sp>
        <p:nvSpPr>
          <p:cNvPr id="7" name="Slide Number Placeholder 6"/>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4"/>
            <a:ext cx="9144000" cy="1607366"/>
          </a:xfrm>
        </p:spPr>
        <p:txBody>
          <a:bodyPr>
            <a:normAutofit fontScale="90000"/>
          </a:bodyPr>
          <a:lstStyle/>
          <a:p>
            <a:r>
              <a:rPr lang="en-IN" altLang="en-US" b="1" dirty="0">
                <a:ln w="13462">
                  <a:solidFill>
                    <a:schemeClr val="bg1"/>
                  </a:solidFill>
                  <a:prstDash val="solid"/>
                </a:ln>
                <a:gradFill>
                  <a:gsLst>
                    <a:gs pos="0">
                      <a:srgbClr val="E30000"/>
                    </a:gs>
                    <a:gs pos="100000">
                      <a:srgbClr val="760303"/>
                    </a:gs>
                  </a:gsLst>
                  <a:lin scaled="0"/>
                </a:gradFill>
                <a:effectLst/>
                <a:latin typeface="Arial Black" panose="020B0A04020102020204" charset="0"/>
                <a:cs typeface="Arial Black" panose="020B0A04020102020204" charset="0"/>
                <a:sym typeface="+mn-ea"/>
              </a:rPr>
              <a:t>Job Recommend</a:t>
            </a:r>
            <a:r>
              <a:rPr lang="en-US" altLang="en-IN" b="1" dirty="0">
                <a:ln w="13462">
                  <a:solidFill>
                    <a:schemeClr val="bg1"/>
                  </a:solidFill>
                  <a:prstDash val="solid"/>
                </a:ln>
                <a:gradFill>
                  <a:gsLst>
                    <a:gs pos="0">
                      <a:srgbClr val="E30000"/>
                    </a:gs>
                    <a:gs pos="100000">
                      <a:srgbClr val="760303"/>
                    </a:gs>
                  </a:gsLst>
                  <a:lin scaled="0"/>
                </a:gradFill>
                <a:effectLst/>
                <a:latin typeface="Arial Black" panose="020B0A04020102020204" charset="0"/>
                <a:cs typeface="Arial Black" panose="020B0A04020102020204" charset="0"/>
                <a:sym typeface="+mn-ea"/>
              </a:rPr>
              <a:t>e</a:t>
            </a:r>
            <a:r>
              <a:rPr lang="en-IN" altLang="en-US" b="1" dirty="0">
                <a:ln w="13462">
                  <a:solidFill>
                    <a:schemeClr val="bg1"/>
                  </a:solidFill>
                  <a:prstDash val="solid"/>
                </a:ln>
                <a:gradFill>
                  <a:gsLst>
                    <a:gs pos="0">
                      <a:srgbClr val="E30000"/>
                    </a:gs>
                    <a:gs pos="100000">
                      <a:srgbClr val="760303"/>
                    </a:gs>
                  </a:gsLst>
                  <a:lin scaled="0"/>
                </a:gradFill>
                <a:effectLst/>
                <a:latin typeface="Arial Black" panose="020B0A04020102020204" charset="0"/>
                <a:cs typeface="Arial Black" panose="020B0A04020102020204" charset="0"/>
                <a:sym typeface="+mn-ea"/>
              </a:rPr>
              <a:t>r System</a:t>
            </a:r>
            <a:endParaRPr lang="en-IN" altLang="en-US" b="1" dirty="0">
              <a:ln w="13462">
                <a:solidFill>
                  <a:schemeClr val="bg1"/>
                </a:solidFill>
                <a:prstDash val="solid"/>
              </a:ln>
              <a:gradFill>
                <a:gsLst>
                  <a:gs pos="0">
                    <a:srgbClr val="E30000"/>
                  </a:gs>
                  <a:gs pos="100000">
                    <a:srgbClr val="760303"/>
                  </a:gs>
                </a:gsLst>
                <a:lin scaled="0"/>
              </a:gradFill>
              <a:effectLst/>
              <a:latin typeface="Arial Black" panose="020B0A04020102020204" charset="0"/>
              <a:cs typeface="Arial Black" panose="020B0A04020102020204" charset="0"/>
              <a:sym typeface="+mn-ea"/>
            </a:endParaRPr>
          </a:p>
        </p:txBody>
      </p:sp>
      <p:sp>
        <p:nvSpPr>
          <p:cNvPr id="4" name="TextBox 3"/>
          <p:cNvSpPr txBox="1"/>
          <p:nvPr/>
        </p:nvSpPr>
        <p:spPr>
          <a:xfrm>
            <a:off x="7136765" y="3940175"/>
            <a:ext cx="4469130" cy="1630045"/>
          </a:xfrm>
          <a:prstGeom prst="rect">
            <a:avLst/>
          </a:prstGeom>
          <a:noFill/>
        </p:spPr>
        <p:txBody>
          <a:bodyPr wrap="square" rtlCol="0">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                </a:t>
            </a:r>
            <a:r>
              <a:rPr lang="en-US" sz="2000" b="1" dirty="0">
                <a:solidFill>
                  <a:schemeClr val="accent2">
                    <a:lumMod val="75000"/>
                  </a:schemeClr>
                </a:solidFill>
                <a:latin typeface="Arial" panose="020B0604020202020204" pitchFamily="34" charset="0"/>
                <a:cs typeface="Arial" panose="020B0604020202020204" pitchFamily="34" charset="0"/>
              </a:rPr>
              <a:t> 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pPr indent="0" algn="l">
              <a:buFont typeface="Arial" panose="020B0604020202020204" pitchFamily="34" charset="0"/>
              <a:buNone/>
            </a:pPr>
            <a:r>
              <a:rPr lang="en-US" altLang="en-IN" sz="2000" dirty="0" smtClean="0">
                <a:sym typeface="+mn-ea"/>
              </a:rPr>
              <a:t>                     </a:t>
            </a:r>
            <a:r>
              <a:rPr lang="en-IN" altLang="en-US" sz="2000" dirty="0" smtClean="0">
                <a:sym typeface="+mn-ea"/>
              </a:rPr>
              <a:t>Merugu Sindhu    </a:t>
            </a:r>
            <a:endParaRPr lang="en-IN" altLang="en-US" sz="2000" dirty="0" smtClean="0"/>
          </a:p>
          <a:p>
            <a:pPr indent="0" algn="l">
              <a:buFont typeface="Arial" panose="020B0604020202020204" pitchFamily="34" charset="0"/>
              <a:buNone/>
            </a:pPr>
            <a:r>
              <a:rPr lang="en-US" altLang="en-IN" sz="2000" dirty="0" smtClean="0">
                <a:sym typeface="+mn-ea"/>
              </a:rPr>
              <a:t>                     Sambangi sai sravani </a:t>
            </a:r>
            <a:endParaRPr lang="en-US" altLang="en-IN" sz="2000" dirty="0" smtClean="0">
              <a:sym typeface="+mn-ea"/>
            </a:endParaRPr>
          </a:p>
          <a:p>
            <a:pPr indent="0" algn="l">
              <a:buFont typeface="Arial" panose="020B0604020202020204" pitchFamily="34" charset="0"/>
              <a:buNone/>
            </a:pPr>
            <a:r>
              <a:rPr lang="en-US" altLang="en-IN" sz="2000" dirty="0" smtClean="0">
                <a:sym typeface="+mn-ea"/>
              </a:rPr>
              <a:t>                     </a:t>
            </a:r>
            <a:endParaRPr lang="en-US" sz="2000" b="1" dirty="0">
              <a:solidFill>
                <a:schemeClr val="accent1">
                  <a:lumMod val="75000"/>
                </a:schemeClr>
              </a:solidFill>
              <a:latin typeface="Arial" panose="020B0604020202020204" pitchFamily="34" charset="0"/>
              <a:cs typeface="Arial" panose="020B0604020202020204" pitchFamily="34" charset="0"/>
            </a:endParaRPr>
          </a:p>
          <a:p>
            <a:endParaRPr lang="en-US" sz="2000" b="1" dirty="0">
              <a:solidFill>
                <a:schemeClr val="accent1">
                  <a:lumMod val="75000"/>
                </a:schemeClr>
              </a:solidFill>
              <a:latin typeface="Arial" panose="020B0604020202020204" pitchFamily="34" charset="0"/>
              <a:cs typeface="Arial" panose="020B0604020202020204" pitchFamily="34" charset="0"/>
            </a:endParaRPr>
          </a:p>
        </p:txBody>
      </p:sp>
      <p:sp>
        <p:nvSpPr>
          <p:cNvPr id="5" name="TextBox 4"/>
          <p:cNvSpPr txBox="1"/>
          <p:nvPr/>
        </p:nvSpPr>
        <p:spPr>
          <a:xfrm>
            <a:off x="654050" y="5384165"/>
            <a:ext cx="7581900" cy="398780"/>
          </a:xfrm>
          <a:prstGeom prst="rect">
            <a:avLst/>
          </a:prstGeom>
          <a:noFill/>
        </p:spPr>
        <p:txBody>
          <a:bodyPr wrap="square" rtlCol="0">
            <a:spAutoFit/>
          </a:bodyPr>
          <a:lstStyle/>
          <a:p>
            <a:r>
              <a:rPr lang="en-US" sz="2000" b="1" dirty="0">
                <a:solidFill>
                  <a:schemeClr val="accent2">
                    <a:lumMod val="75000"/>
                  </a:schemeClr>
                </a:solidFill>
                <a:latin typeface="Arial" panose="020B0604020202020204" pitchFamily="34" charset="0"/>
                <a:cs typeface="Arial" panose="020B0604020202020204" pitchFamily="34" charset="0"/>
              </a:rPr>
              <a:t>Guided By: Uma Maheshwari</a:t>
            </a:r>
            <a:endParaRPr lang="en-US" sz="2000" b="1" dirty="0">
              <a:solidFill>
                <a:schemeClr val="accent2">
                  <a:lumMod val="75000"/>
                </a:schemeClr>
              </a:solidFill>
              <a:latin typeface="Arial" panose="020B0604020202020204" pitchFamily="34" charset="0"/>
              <a:cs typeface="Arial" panose="020B0604020202020204" pitchFamily="34" charset="0"/>
            </a:endParaRP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04775"/>
            <a:ext cx="10515600" cy="943276"/>
          </a:xfrm>
        </p:spPr>
        <p:txBody>
          <a:bodyPr>
            <a:normAutofit/>
          </a:bodyPr>
          <a:lstStyle/>
          <a:p>
            <a:pPr algn="ctr"/>
            <a:r>
              <a:rPr lang="en-US" dirty="0" smtClean="0">
                <a:solidFill>
                  <a:srgbClr val="7030A0"/>
                </a:solidFill>
                <a:latin typeface="Times New Roman" panose="02020603050405020304" pitchFamily="18" charset="0"/>
                <a:cs typeface="Times New Roman" panose="02020603050405020304" pitchFamily="18" charset="0"/>
                <a:sym typeface="+mn-ea"/>
              </a:rPr>
              <a:t>Module Description</a:t>
            </a:r>
            <a:endParaRPr lang="en-US" b="1" dirty="0" smtClean="0">
              <a:solidFill>
                <a:srgbClr val="7030A0"/>
              </a:solidFill>
              <a:latin typeface="Times New Roman" panose="02020603050405020304" pitchFamily="18" charset="0"/>
              <a:ea typeface="+mj-lt"/>
              <a:cs typeface="Times New Roman" panose="02020603050405020304" pitchFamily="18" charset="0"/>
              <a:sym typeface="+mn-ea"/>
            </a:endParaRPr>
          </a:p>
        </p:txBody>
      </p:sp>
      <p:sp>
        <p:nvSpPr>
          <p:cNvPr id="3" name="Content Placeholder 2"/>
          <p:cNvSpPr>
            <a:spLocks noGrp="1"/>
          </p:cNvSpPr>
          <p:nvPr>
            <p:ph idx="1"/>
          </p:nvPr>
        </p:nvSpPr>
        <p:spPr>
          <a:xfrm>
            <a:off x="838200" y="2156059"/>
            <a:ext cx="10515600" cy="4020904"/>
          </a:xfrm>
        </p:spPr>
        <p:txBody>
          <a:bodyPr/>
          <a:lstStyle/>
          <a:p>
            <a:pPr marL="0" indent="0">
              <a:buNone/>
            </a:pPr>
            <a:r>
              <a:rPr lang="en-IN" altLang="en-US" b="1" dirty="0" smtClean="0">
                <a:ea typeface="+mj-ea"/>
                <a:cs typeface="+mn-lt"/>
                <a:sym typeface="+mn-ea"/>
              </a:rPr>
              <a:t>Company</a:t>
            </a:r>
            <a:r>
              <a:rPr lang="en-US" altLang="en-IN" b="1" dirty="0" smtClean="0">
                <a:ea typeface="+mj-ea"/>
                <a:cs typeface="+mn-lt"/>
                <a:sym typeface="+mn-ea"/>
              </a:rPr>
              <a:t>:</a:t>
            </a:r>
            <a:endParaRPr lang="en-IN" altLang="en-US" b="1">
              <a:cs typeface="+mn-lt"/>
            </a:endParaRPr>
          </a:p>
          <a:p>
            <a:pPr marL="0" indent="0">
              <a:buNone/>
            </a:pPr>
            <a:r>
              <a:rPr lang="en-US" dirty="0">
                <a:sym typeface="+mn-ea"/>
              </a:rPr>
              <a:t>Here company should register with the application after that he can login with the application and then perform some operation such as post</a:t>
            </a:r>
            <a:r>
              <a:rPr lang="en-IN" altLang="en-US" dirty="0">
                <a:sym typeface="+mn-ea"/>
              </a:rPr>
              <a:t> </a:t>
            </a:r>
            <a:r>
              <a:rPr lang="en-US" dirty="0">
                <a:sym typeface="+mn-ea"/>
              </a:rPr>
              <a:t>job</a:t>
            </a:r>
            <a:r>
              <a:rPr lang="en-IN" altLang="en-US" dirty="0">
                <a:sym typeface="+mn-ea"/>
              </a:rPr>
              <a:t> </a:t>
            </a:r>
            <a:r>
              <a:rPr lang="en-US" dirty="0">
                <a:sym typeface="+mn-ea"/>
              </a:rPr>
              <a:t>details and logout</a:t>
            </a:r>
            <a:r>
              <a:rPr lang="en-IN" altLang="en-US" dirty="0">
                <a:sym typeface="+mn-ea"/>
              </a:rPr>
              <a:t>.</a:t>
            </a:r>
            <a:endParaRPr lang="en-IN" altLang="en-US" dirty="0"/>
          </a:p>
          <a:p>
            <a:pPr marL="0" indent="0">
              <a:buNone/>
            </a:pPr>
            <a:r>
              <a:rPr lang="en-IN" altLang="en-US" b="1" dirty="0" smtClean="0">
                <a:sym typeface="+mn-ea"/>
              </a:rPr>
              <a:t>User</a:t>
            </a:r>
            <a:r>
              <a:rPr lang="en-US" altLang="en-IN" b="1" dirty="0" smtClean="0">
                <a:sym typeface="+mn-ea"/>
              </a:rPr>
              <a:t>:</a:t>
            </a:r>
            <a:endParaRPr lang="en-IN" altLang="en-US" b="1" dirty="0" smtClean="0"/>
          </a:p>
          <a:p>
            <a:pPr marL="0" indent="0">
              <a:buNone/>
            </a:pPr>
            <a:r>
              <a:rPr lang="en-US" dirty="0">
                <a:sym typeface="+mn-ea"/>
              </a:rPr>
              <a:t>Here user should register with the appilcation after that he can login with the application and then perform some operations such as search job details, view job details and logout.</a:t>
            </a:r>
            <a:endParaRPr lang="en-US" dirty="0"/>
          </a:p>
          <a:p>
            <a:pPr marL="0" indent="0">
              <a:buNone/>
            </a:pPr>
            <a:endParaRPr lang="en-IN" dirty="0"/>
          </a:p>
        </p:txBody>
      </p:sp>
      <p:sp>
        <p:nvSpPr>
          <p:cNvPr id="4" name="Footer Placeholder 3"/>
          <p:cNvSpPr>
            <a:spLocks noGrp="1"/>
          </p:cNvSpPr>
          <p:nvPr>
            <p:ph type="ftr" sz="quarter" idx="11"/>
          </p:nvPr>
        </p:nvSpPr>
        <p:spPr/>
        <p:txBody>
          <a:bodyPr/>
          <a:lstStyle/>
          <a:p>
            <a:r>
              <a:rPr lang="en-US"/>
              <a:t>© Edunet Foundation. All rights reserved.</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66275"/>
            <a:ext cx="10515600" cy="1395662"/>
          </a:xfrm>
        </p:spPr>
        <p:txBody>
          <a:bodyPr>
            <a:normAutofit/>
          </a:bodyPr>
          <a:lstStyle/>
          <a:p>
            <a:pPr algn="ctr"/>
            <a:r>
              <a:rPr lang="en-US" b="1" dirty="0" smtClean="0">
                <a:solidFill>
                  <a:srgbClr val="7030A0"/>
                </a:solidFill>
                <a:latin typeface="Times New Roman" panose="02020603050405020304" pitchFamily="18" charset="0"/>
                <a:cs typeface="Times New Roman" panose="02020603050405020304" pitchFamily="18" charset="0"/>
                <a:sym typeface="+mn-ea"/>
              </a:rPr>
              <a:t>Testing</a:t>
            </a:r>
            <a:br>
              <a:rPr lang="en-US" b="1" dirty="0" smtClean="0">
                <a:solidFill>
                  <a:srgbClr val="7030A0"/>
                </a:solidFill>
                <a:latin typeface="Times New Roman" panose="02020603050405020304" pitchFamily="18" charset="0"/>
                <a:cs typeface="Times New Roman" panose="02020603050405020304" pitchFamily="18" charset="0"/>
              </a:rPr>
            </a:br>
            <a:endParaRPr lang="en-US" b="1" dirty="0" smtClean="0">
              <a:solidFill>
                <a:srgbClr val="7030A0"/>
              </a:solidFill>
              <a:latin typeface="Times New Roman" panose="02020603050405020304" pitchFamily="18" charset="0"/>
              <a:ea typeface="+mj-lt"/>
              <a:cs typeface="Times New Roman" panose="02020603050405020304" pitchFamily="18" charset="0"/>
            </a:endParaRPr>
          </a:p>
        </p:txBody>
      </p:sp>
      <p:sp>
        <p:nvSpPr>
          <p:cNvPr id="3" name="Content Placeholder 2"/>
          <p:cNvSpPr>
            <a:spLocks noGrp="1"/>
          </p:cNvSpPr>
          <p:nvPr>
            <p:ph idx="1"/>
          </p:nvPr>
        </p:nvSpPr>
        <p:spPr>
          <a:xfrm>
            <a:off x="838200" y="2119630"/>
            <a:ext cx="10515600" cy="4236085"/>
          </a:xfrm>
        </p:spPr>
        <p:txBody>
          <a:bodyPr>
            <a:noAutofit/>
          </a:bodyPr>
          <a:lstStyle/>
          <a:p>
            <a:pPr marL="0" algn="l" defTabSz="457200">
              <a:buClrTx/>
              <a:buSzTx/>
              <a:buFontTx/>
              <a:buNone/>
            </a:pPr>
            <a:r>
              <a:rPr lang="en-IN" altLang="en-US" sz="2000" b="1" dirty="0" smtClean="0">
                <a:latin typeface="Calibri" panose="020F0502020204030204" charset="0"/>
                <a:ea typeface="+mj-ea"/>
                <a:cs typeface="Calibri" panose="020F0502020204030204" charset="0"/>
                <a:sym typeface="+mn-ea"/>
              </a:rPr>
              <a:t>TYPES OF TESTS :</a:t>
            </a:r>
            <a:endParaRPr lang="en-IN" altLang="en-US" sz="2000" b="1" dirty="0" smtClean="0">
              <a:latin typeface="Calibri" panose="020F0502020204030204" charset="0"/>
              <a:ea typeface="+mj-ea"/>
              <a:cs typeface="Calibri" panose="020F0502020204030204" charset="0"/>
            </a:endParaRPr>
          </a:p>
          <a:p>
            <a:pPr marL="3657600" lvl="8" algn="l">
              <a:lnSpc>
                <a:spcPct val="190000"/>
              </a:lnSpc>
              <a:buClrTx/>
              <a:buSzTx/>
              <a:buChar char="•"/>
            </a:pPr>
            <a:r>
              <a:rPr lang="en-US" sz="1600" b="1" dirty="0">
                <a:latin typeface="Calibri" panose="020F0502020204030204" charset="0"/>
                <a:cs typeface="Calibri" panose="020F0502020204030204" charset="0"/>
                <a:sym typeface="+mn-ea"/>
              </a:rPr>
              <a:t>UNIT TESTING</a:t>
            </a:r>
            <a:endParaRPr lang="en-US" sz="1600" b="1" dirty="0">
              <a:latin typeface="Calibri" panose="020F0502020204030204" charset="0"/>
              <a:cs typeface="Calibri" panose="020F0502020204030204" charset="0"/>
            </a:endParaRPr>
          </a:p>
          <a:p>
            <a:pPr marL="3657600" lvl="8" algn="l">
              <a:lnSpc>
                <a:spcPct val="190000"/>
              </a:lnSpc>
              <a:buClrTx/>
              <a:buSzTx/>
              <a:buChar char="•"/>
            </a:pPr>
            <a:r>
              <a:rPr lang="en-US" sz="1600" b="1" dirty="0">
                <a:latin typeface="Calibri" panose="020F0502020204030204" charset="0"/>
                <a:cs typeface="Calibri" panose="020F0502020204030204" charset="0"/>
                <a:sym typeface="+mn-ea"/>
              </a:rPr>
              <a:t>INTEGRATION TESTING</a:t>
            </a:r>
            <a:endParaRPr lang="en-US" sz="1600" b="1" dirty="0">
              <a:latin typeface="Calibri" panose="020F0502020204030204" charset="0"/>
              <a:cs typeface="Calibri" panose="020F0502020204030204" charset="0"/>
            </a:endParaRPr>
          </a:p>
          <a:p>
            <a:pPr marL="3657600" lvl="8" algn="l">
              <a:lnSpc>
                <a:spcPct val="190000"/>
              </a:lnSpc>
              <a:buClrTx/>
              <a:buSzTx/>
              <a:buChar char="•"/>
            </a:pPr>
            <a:r>
              <a:rPr lang="en-US" sz="1600" b="1" dirty="0">
                <a:latin typeface="Calibri" panose="020F0502020204030204" charset="0"/>
                <a:cs typeface="Calibri" panose="020F0502020204030204" charset="0"/>
                <a:sym typeface="+mn-ea"/>
              </a:rPr>
              <a:t>FUNCTIONAL TESTING</a:t>
            </a:r>
            <a:endParaRPr lang="en-US" sz="1600" b="1" dirty="0">
              <a:latin typeface="Calibri" panose="020F0502020204030204" charset="0"/>
              <a:cs typeface="Calibri" panose="020F0502020204030204" charset="0"/>
            </a:endParaRPr>
          </a:p>
          <a:p>
            <a:pPr marL="3657600" lvl="8" algn="l">
              <a:lnSpc>
                <a:spcPct val="190000"/>
              </a:lnSpc>
              <a:buClrTx/>
              <a:buSzTx/>
              <a:buChar char="•"/>
            </a:pPr>
            <a:r>
              <a:rPr lang="en-US" sz="1600" b="1" dirty="0">
                <a:latin typeface="Calibri" panose="020F0502020204030204" charset="0"/>
                <a:cs typeface="Calibri" panose="020F0502020204030204" charset="0"/>
                <a:sym typeface="+mn-ea"/>
              </a:rPr>
              <a:t>SYSTEM TESTING</a:t>
            </a:r>
            <a:endParaRPr lang="en-US" sz="1600" b="1" dirty="0">
              <a:latin typeface="Calibri" panose="020F0502020204030204" charset="0"/>
              <a:cs typeface="Calibri" panose="020F0502020204030204" charset="0"/>
            </a:endParaRPr>
          </a:p>
          <a:p>
            <a:pPr marL="3657600" lvl="8" algn="l">
              <a:lnSpc>
                <a:spcPct val="190000"/>
              </a:lnSpc>
              <a:buClrTx/>
              <a:buSzTx/>
              <a:buChar char="•"/>
            </a:pPr>
            <a:r>
              <a:rPr lang="en-US" sz="1600" b="1" dirty="0">
                <a:latin typeface="Calibri" panose="020F0502020204030204" charset="0"/>
                <a:cs typeface="Calibri" panose="020F0502020204030204" charset="0"/>
                <a:sym typeface="+mn-ea"/>
              </a:rPr>
              <a:t>WHITE BOX TESTING</a:t>
            </a:r>
            <a:endParaRPr lang="en-US" sz="1600" b="1" dirty="0">
              <a:latin typeface="Calibri" panose="020F0502020204030204" charset="0"/>
              <a:cs typeface="Calibri" panose="020F0502020204030204" charset="0"/>
            </a:endParaRPr>
          </a:p>
          <a:p>
            <a:pPr marL="3657600" lvl="8" algn="l">
              <a:lnSpc>
                <a:spcPct val="190000"/>
              </a:lnSpc>
              <a:buClrTx/>
              <a:buSzTx/>
              <a:buChar char="•"/>
            </a:pPr>
            <a:r>
              <a:rPr lang="en-US" sz="1600" b="1" dirty="0">
                <a:latin typeface="Calibri" panose="020F0502020204030204" charset="0"/>
                <a:cs typeface="Calibri" panose="020F0502020204030204" charset="0"/>
                <a:sym typeface="+mn-ea"/>
              </a:rPr>
              <a:t>BLACK BOX TESTING</a:t>
            </a:r>
            <a:endParaRPr lang="en-US" sz="1600" b="1" dirty="0">
              <a:latin typeface="Calibri" panose="020F0502020204030204" charset="0"/>
              <a:cs typeface="Calibri" panose="020F0502020204030204" charset="0"/>
            </a:endParaRPr>
          </a:p>
          <a:p>
            <a:pPr marL="3657600" lvl="8" algn="l">
              <a:lnSpc>
                <a:spcPct val="190000"/>
              </a:lnSpc>
              <a:buClrTx/>
              <a:buSzTx/>
              <a:buChar char="•"/>
            </a:pPr>
            <a:r>
              <a:rPr lang="en-US" sz="1600" b="1" dirty="0">
                <a:latin typeface="Calibri" panose="020F0502020204030204" charset="0"/>
                <a:cs typeface="Calibri" panose="020F0502020204030204" charset="0"/>
                <a:sym typeface="+mn-ea"/>
              </a:rPr>
              <a:t>ACCEPTANCE TESTING</a:t>
            </a:r>
            <a:endParaRPr lang="en-US" sz="1600" b="1" dirty="0">
              <a:latin typeface="Calibri" panose="020F0502020204030204" charset="0"/>
              <a:cs typeface="Calibri" panose="020F0502020204030204" charset="0"/>
            </a:endParaRPr>
          </a:p>
          <a:p>
            <a:pPr marL="0" indent="0">
              <a:buNone/>
            </a:pPr>
            <a:endParaRPr lang="en-US" sz="1600" b="1" dirty="0">
              <a:latin typeface="Calibri" panose="020F0502020204030204" charset="0"/>
              <a:cs typeface="Calibri" panose="020F0502020204030204" charset="0"/>
            </a:endParaRPr>
          </a:p>
        </p:txBody>
      </p:sp>
      <p:sp>
        <p:nvSpPr>
          <p:cNvPr id="4" name="Footer Placeholder 3"/>
          <p:cNvSpPr>
            <a:spLocks noGrp="1"/>
          </p:cNvSpPr>
          <p:nvPr>
            <p:ph type="ftr" sz="quarter" idx="11"/>
          </p:nvPr>
        </p:nvSpPr>
        <p:spPr/>
        <p:txBody>
          <a:bodyPr/>
          <a:lstStyle/>
          <a:p>
            <a:r>
              <a:rPr lang="en-US"/>
              <a:t>© Edunet Foundation. All rights reserved.</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36582"/>
            <a:ext cx="10515600" cy="1382711"/>
          </a:xfrm>
        </p:spPr>
        <p:txBody>
          <a:bodyPr>
            <a:normAutofit/>
          </a:bodyPr>
          <a:lstStyle/>
          <a:p>
            <a:pPr algn="ctr"/>
            <a:r>
              <a:rPr lang="en-US" dirty="0" smtClean="0">
                <a:solidFill>
                  <a:srgbClr val="7030A0"/>
                </a:solidFill>
                <a:latin typeface="Times New Roman" panose="02020603050405020304" pitchFamily="18" charset="0"/>
                <a:cs typeface="Times New Roman" panose="02020603050405020304" pitchFamily="18" charset="0"/>
                <a:sym typeface="+mn-ea"/>
              </a:rPr>
              <a:t>Advantages of proposed system</a:t>
            </a:r>
            <a:br>
              <a:rPr lang="en-US" dirty="0" smtClean="0">
                <a:solidFill>
                  <a:srgbClr val="7030A0"/>
                </a:solidFill>
                <a:latin typeface="Times New Roman" panose="02020603050405020304" pitchFamily="18" charset="0"/>
                <a:cs typeface="Times New Roman" panose="02020603050405020304" pitchFamily="18" charset="0"/>
              </a:rPr>
            </a:br>
            <a:endParaRPr lang="en-US" b="1" dirty="0" smtClean="0">
              <a:solidFill>
                <a:srgbClr val="7030A0"/>
              </a:solidFill>
              <a:latin typeface="Times New Roman" panose="02020603050405020304" pitchFamily="18" charset="0"/>
              <a:ea typeface="+mj-lt"/>
              <a:cs typeface="Times New Roman" panose="02020603050405020304" pitchFamily="18" charset="0"/>
            </a:endParaRPr>
          </a:p>
        </p:txBody>
      </p:sp>
      <p:sp>
        <p:nvSpPr>
          <p:cNvPr id="3" name="Content Placeholder 2"/>
          <p:cNvSpPr>
            <a:spLocks noGrp="1"/>
          </p:cNvSpPr>
          <p:nvPr>
            <p:ph idx="1"/>
          </p:nvPr>
        </p:nvSpPr>
        <p:spPr>
          <a:xfrm>
            <a:off x="838200" y="2964581"/>
            <a:ext cx="10515600" cy="3212381"/>
          </a:xfrm>
        </p:spPr>
        <p:txBody>
          <a:bodyPr>
            <a:normAutofit/>
          </a:bodyPr>
          <a:lstStyle/>
          <a:p>
            <a:pPr marL="1371600" lvl="3" algn="l">
              <a:lnSpc>
                <a:spcPct val="190000"/>
              </a:lnSpc>
              <a:buClrTx/>
              <a:buSzTx/>
              <a:buFontTx/>
              <a:buNone/>
            </a:pPr>
            <a:r>
              <a:rPr lang="en-US" sz="2400" dirty="0">
                <a:sym typeface="+mn-ea"/>
              </a:rPr>
              <a:t>1. Less time to get job</a:t>
            </a:r>
            <a:endParaRPr lang="en-US" sz="2400" dirty="0"/>
          </a:p>
          <a:p>
            <a:pPr marL="1371600" lvl="3" algn="l">
              <a:lnSpc>
                <a:spcPct val="190000"/>
              </a:lnSpc>
              <a:buClrTx/>
              <a:buSzTx/>
              <a:buFontTx/>
              <a:buNone/>
            </a:pPr>
            <a:r>
              <a:rPr lang="en-US" sz="2400" dirty="0">
                <a:sym typeface="+mn-ea"/>
              </a:rPr>
              <a:t>2. Automatically recommend job details</a:t>
            </a:r>
            <a:endParaRPr lang="en-US" sz="2400" dirty="0"/>
          </a:p>
          <a:p>
            <a:pPr marL="1371600" lvl="3" algn="l">
              <a:lnSpc>
                <a:spcPct val="190000"/>
              </a:lnSpc>
              <a:buClrTx/>
              <a:buSzTx/>
              <a:buFontTx/>
              <a:buNone/>
            </a:pPr>
            <a:r>
              <a:rPr lang="en-US" sz="2400" dirty="0">
                <a:sym typeface="+mn-ea"/>
              </a:rPr>
              <a:t>3. No need of more man power</a:t>
            </a:r>
            <a:endParaRPr lang="en-US" sz="2400" dirty="0"/>
          </a:p>
          <a:p>
            <a:pPr>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US"/>
              <a:t>© Edunet Foundation. All rights reserved.</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09010" y="963503"/>
            <a:ext cx="9144000" cy="823034"/>
          </a:xfrm>
        </p:spPr>
        <p:txBody>
          <a:bodyPr/>
          <a:lstStyle/>
          <a:p>
            <a:r>
              <a:rPr lang="en-US" sz="4400" dirty="0" smtClean="0">
                <a:solidFill>
                  <a:srgbClr val="7030A0"/>
                </a:solidFill>
                <a:latin typeface="Times New Roman" panose="02020603050405020304" pitchFamily="18" charset="0"/>
                <a:cs typeface="Times New Roman" panose="02020603050405020304" pitchFamily="18" charset="0"/>
                <a:sym typeface="+mn-ea"/>
              </a:rPr>
              <a:t>Disadvantages of existing system</a:t>
            </a:r>
            <a:endParaRPr lang="en-US" sz="4400" dirty="0" smtClean="0">
              <a:solidFill>
                <a:srgbClr val="7030A0"/>
              </a:solidFill>
              <a:latin typeface="Times New Roman" panose="02020603050405020304" pitchFamily="18" charset="0"/>
              <a:cs typeface="Times New Roman" panose="02020603050405020304" pitchFamily="18" charset="0"/>
              <a:sym typeface="+mn-ea"/>
            </a:endParaRPr>
          </a:p>
        </p:txBody>
      </p:sp>
      <p:sp>
        <p:nvSpPr>
          <p:cNvPr id="6" name="Subtitle 5"/>
          <p:cNvSpPr>
            <a:spLocks noGrp="1"/>
          </p:cNvSpPr>
          <p:nvPr>
            <p:ph type="subTitle" idx="1"/>
          </p:nvPr>
        </p:nvSpPr>
        <p:spPr>
          <a:xfrm>
            <a:off x="614680" y="2160905"/>
            <a:ext cx="11152505" cy="4314825"/>
          </a:xfrm>
        </p:spPr>
        <p:txBody>
          <a:bodyPr>
            <a:normAutofit/>
          </a:bodyPr>
          <a:lstStyle/>
          <a:p>
            <a:pPr marL="3200400" lvl="7" algn="l">
              <a:lnSpc>
                <a:spcPct val="230000"/>
              </a:lnSpc>
              <a:buClrTx/>
              <a:buSzTx/>
              <a:buFontTx/>
              <a:buNone/>
            </a:pPr>
            <a:r>
              <a:rPr lang="en-US" sz="2600" dirty="0">
                <a:sym typeface="+mn-ea"/>
              </a:rPr>
              <a:t>1. Time consume</a:t>
            </a:r>
            <a:endParaRPr lang="en-US" sz="2600" dirty="0"/>
          </a:p>
          <a:p>
            <a:pPr marL="3200400" lvl="7" algn="l">
              <a:lnSpc>
                <a:spcPct val="230000"/>
              </a:lnSpc>
              <a:buClrTx/>
              <a:buSzTx/>
              <a:buFontTx/>
              <a:buNone/>
            </a:pPr>
            <a:r>
              <a:rPr lang="en-US" sz="2600" dirty="0">
                <a:sym typeface="+mn-ea"/>
              </a:rPr>
              <a:t>2. We need to spend man power</a:t>
            </a:r>
            <a:endParaRPr lang="en-US" sz="2600" dirty="0"/>
          </a:p>
          <a:p>
            <a:pPr marL="1371600" lvl="3" algn="l">
              <a:lnSpc>
                <a:spcPct val="190000"/>
              </a:lnSpc>
              <a:buClrTx/>
              <a:buSzTx/>
              <a:buFontTx/>
              <a:buNone/>
            </a:pPr>
            <a:endParaRPr lang="en-US" sz="2600" dirty="0"/>
          </a:p>
          <a:p>
            <a:pPr algn="l">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0" y="1305560"/>
            <a:ext cx="9298940" cy="554355"/>
          </a:xfrm>
        </p:spPr>
        <p:txBody>
          <a:bodyPr>
            <a:normAutofit fontScale="90000"/>
          </a:bodyPr>
          <a:lstStyle/>
          <a:p>
            <a:pPr algn="ctr"/>
            <a:br>
              <a:rPr lang="en-US" b="1" dirty="0" smtClean="0">
                <a:solidFill>
                  <a:srgbClr val="7030A0"/>
                </a:solidFill>
                <a:latin typeface="Times New Roman" panose="02020603050405020304" pitchFamily="18" charset="0"/>
                <a:cs typeface="Times New Roman" panose="02020603050405020304" pitchFamily="18" charset="0"/>
                <a:sym typeface="+mn-ea"/>
              </a:rPr>
            </a:br>
            <a:r>
              <a:rPr lang="en-US" dirty="0" smtClean="0">
                <a:solidFill>
                  <a:srgbClr val="7030A0"/>
                </a:solidFill>
                <a:latin typeface="Times New Roman" panose="02020603050405020304" pitchFamily="18" charset="0"/>
                <a:cs typeface="Times New Roman" panose="02020603050405020304" pitchFamily="18" charset="0"/>
                <a:sym typeface="+mn-ea"/>
              </a:rPr>
              <a:t>CONCLUSION</a:t>
            </a:r>
            <a:br>
              <a:rPr lang="en-US" dirty="0" smtClean="0">
                <a:solidFill>
                  <a:srgbClr val="7030A0"/>
                </a:solidFill>
                <a:latin typeface="Times New Roman" panose="02020603050405020304" pitchFamily="18" charset="0"/>
                <a:cs typeface="Times New Roman" panose="02020603050405020304" pitchFamily="18" charset="0"/>
                <a:sym typeface="+mn-ea"/>
              </a:rPr>
            </a:br>
            <a:br>
              <a:rPr lang="en-US" dirty="0">
                <a:solidFill>
                  <a:srgbClr val="7030A0"/>
                </a:solidFill>
                <a:latin typeface="Times New Roman" panose="02020603050405020304" pitchFamily="18" charset="0"/>
                <a:cs typeface="Times New Roman" panose="02020603050405020304" pitchFamily="18" charset="0"/>
              </a:rPr>
            </a:br>
            <a:endParaRPr lang="en-US" b="1" dirty="0">
              <a:solidFill>
                <a:srgbClr val="7030A0"/>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endParaRPr lang="en-US" dirty="0"/>
          </a:p>
        </p:txBody>
      </p:sp>
      <p:sp>
        <p:nvSpPr>
          <p:cNvPr id="2" name="Text Box 1"/>
          <p:cNvSpPr txBox="1"/>
          <p:nvPr/>
        </p:nvSpPr>
        <p:spPr>
          <a:xfrm>
            <a:off x="1463040" y="1993265"/>
            <a:ext cx="8587105" cy="5539105"/>
          </a:xfrm>
          <a:prstGeom prst="rect">
            <a:avLst/>
          </a:prstGeom>
          <a:noFill/>
        </p:spPr>
        <p:txBody>
          <a:bodyPr wrap="square" rtlCol="0">
            <a:spAutoFit/>
          </a:bodyPr>
          <a:p>
            <a:pPr marL="0" lvl="3"/>
            <a:r>
              <a:rPr lang="en-US" sz="2400" dirty="0">
                <a:sym typeface="+mn-ea"/>
              </a:rPr>
              <a:t>Therefore, We conclude that job recommendation system with analysis of job description</a:t>
            </a:r>
            <a:r>
              <a:rPr lang="en-IN" altLang="en-US" sz="2400" dirty="0">
                <a:sym typeface="+mn-ea"/>
              </a:rPr>
              <a:t> </a:t>
            </a:r>
            <a:r>
              <a:rPr lang="en-US" sz="2400" dirty="0">
                <a:sym typeface="+mn-ea"/>
              </a:rPr>
              <a:t>to recommend a job based on user’s skills and preferences presents itself as worthy Recsys</a:t>
            </a:r>
            <a:r>
              <a:rPr lang="en-IN" altLang="en-US" sz="2400" dirty="0">
                <a:sym typeface="+mn-ea"/>
              </a:rPr>
              <a:t> </a:t>
            </a:r>
            <a:r>
              <a:rPr lang="en-US" sz="2400" dirty="0">
                <a:sym typeface="+mn-ea"/>
              </a:rPr>
              <a:t>model in recommending open position to the job seekers when looking for a new positions.</a:t>
            </a:r>
            <a:r>
              <a:rPr lang="en-IN" altLang="en-US" sz="2400" dirty="0">
                <a:sym typeface="+mn-ea"/>
              </a:rPr>
              <a:t> </a:t>
            </a:r>
            <a:r>
              <a:rPr lang="en-US" sz="2400" dirty="0">
                <a:sym typeface="+mn-ea"/>
              </a:rPr>
              <a:t>Thus, among the different threshold and filtering techniques, we chose to model the recommender system using content-based filtering which is achieving F1-score of 66% with the</a:t>
            </a:r>
            <a:r>
              <a:rPr lang="en-IN" altLang="en-US" sz="2400" dirty="0">
                <a:sym typeface="+mn-ea"/>
              </a:rPr>
              <a:t> T</a:t>
            </a:r>
            <a:r>
              <a:rPr lang="en-US" sz="2400" dirty="0">
                <a:sym typeface="+mn-ea"/>
              </a:rPr>
              <a:t>hreshold of 0.3 with average coverage of 53%.</a:t>
            </a:r>
            <a:endParaRPr lang="en-US" sz="2400" dirty="0">
              <a:sym typeface="+mn-ea"/>
            </a:endParaRPr>
          </a:p>
          <a:p>
            <a:pPr marL="0" lvl="3"/>
            <a:endParaRPr lang="en-US" dirty="0">
              <a:sym typeface="+mn-ea"/>
            </a:endParaRPr>
          </a:p>
          <a:p>
            <a:pPr marL="0" lvl="3"/>
            <a:endParaRPr lang="en-US" dirty="0">
              <a:sym typeface="+mn-ea"/>
            </a:endParaRPr>
          </a:p>
          <a:p>
            <a:pPr marL="0" lvl="3"/>
            <a:endParaRPr lang="en-US" dirty="0">
              <a:sym typeface="+mn-ea"/>
            </a:endParaRPr>
          </a:p>
          <a:p>
            <a:pPr marL="0" lvl="3"/>
            <a:endParaRPr lang="en-US" dirty="0">
              <a:sym typeface="+mn-ea"/>
            </a:endParaRPr>
          </a:p>
          <a:p>
            <a:pPr marL="0" lvl="3"/>
            <a:endParaRPr lang="en-US" dirty="0">
              <a:sym typeface="+mn-ea"/>
            </a:endParaRPr>
          </a:p>
          <a:p>
            <a:pPr marL="0" lvl="3"/>
            <a:endParaRPr lang="en-US" dirty="0">
              <a:sym typeface="+mn-ea"/>
            </a:endParaRPr>
          </a:p>
          <a:p>
            <a:pPr marL="0" lvl="3"/>
            <a:endParaRPr lang="en-US" dirty="0">
              <a:sym typeface="+mn-ea"/>
            </a:endParaRPr>
          </a:p>
          <a:p>
            <a:pPr marL="0" lvl="3"/>
            <a:endParaRPr lang="en-US" dirty="0"/>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160270"/>
            <a:ext cx="10515600" cy="2136775"/>
          </a:xfrm>
        </p:spPr>
        <p:txBody>
          <a:bodyPr/>
          <a:p>
            <a:r>
              <a:rPr lang="en-US" b="1">
                <a:solidFill>
                  <a:srgbClr val="7030A0"/>
                </a:solidFill>
                <a:latin typeface="+mn-lt"/>
                <a:cs typeface="+mn-lt"/>
              </a:rPr>
              <a:t>                              THANK YOU</a:t>
            </a:r>
            <a:endParaRPr lang="en-US" b="1">
              <a:solidFill>
                <a:srgbClr val="7030A0"/>
              </a:solidFill>
              <a:latin typeface="+mn-lt"/>
              <a:cs typeface="+mn-lt"/>
            </a:endParaRPr>
          </a:p>
        </p:txBody>
      </p:sp>
      <p:sp>
        <p:nvSpPr>
          <p:cNvPr id="3" name="Footer Placeholder 2"/>
          <p:cNvSpPr>
            <a:spLocks noGrp="1"/>
          </p:cNvSpPr>
          <p:nvPr>
            <p:ph type="ftr" sz="quarter" idx="11"/>
          </p:nvPr>
        </p:nvSpPr>
        <p:spPr/>
        <p:txBody>
          <a:bodyPr/>
          <a:p>
            <a:r>
              <a:rPr lang="en-US"/>
              <a:t>© Edunet Foundation. All rights reserved.</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dirty="0">
                <a:solidFill>
                  <a:srgbClr val="7030A0"/>
                </a:solidFill>
                <a:latin typeface="Calibri" panose="020F0502020204030204" charset="0"/>
                <a:cs typeface="Calibri" panose="020F0502020204030204" charset="0"/>
              </a:rPr>
              <a:t>OUTLINE</a:t>
            </a:r>
            <a:endParaRPr lang="en-US" b="1" dirty="0">
              <a:solidFill>
                <a:srgbClr val="7030A0"/>
              </a:solidFill>
              <a:latin typeface="Calibri" panose="020F0502020204030204" charset="0"/>
              <a:cs typeface="Calibri" panose="020F0502020204030204" charset="0"/>
            </a:endParaRPr>
          </a:p>
        </p:txBody>
      </p:sp>
      <p:sp>
        <p:nvSpPr>
          <p:cNvPr id="3" name="Content Placeholder 2"/>
          <p:cNvSpPr>
            <a:spLocks noGrp="1"/>
          </p:cNvSpPr>
          <p:nvPr>
            <p:ph idx="1"/>
          </p:nvPr>
        </p:nvSpPr>
        <p:spPr>
          <a:xfrm>
            <a:off x="838200" y="1618938"/>
            <a:ext cx="11019020" cy="4223062"/>
          </a:xfrm>
        </p:spPr>
        <p:txBody>
          <a:bodyPr vert="horz" lIns="91440" tIns="45720" rIns="91440" bIns="45720" rtlCol="0" anchor="t">
            <a:noAutofit/>
          </a:bodyPr>
          <a:lstStyle/>
          <a:p>
            <a:r>
              <a:rPr lang="en-US" sz="2000" b="1" dirty="0">
                <a:latin typeface="Arial" panose="020B0604020202020204"/>
                <a:ea typeface="+mn-lt"/>
                <a:cs typeface="Arial" panose="020B0604020202020204"/>
              </a:rPr>
              <a:t>Abstract     </a:t>
            </a:r>
            <a:endParaRPr lang="en-US" sz="2000" b="1" dirty="0">
              <a:latin typeface="Arial" panose="020B0604020202020204"/>
              <a:ea typeface="+mn-lt"/>
              <a:cs typeface="Arial" panose="020B0604020202020204"/>
            </a:endParaRPr>
          </a:p>
          <a:p>
            <a:r>
              <a:rPr lang="en-US" sz="2000" b="1" dirty="0">
                <a:latin typeface="Arial" panose="020B0604020202020204"/>
                <a:ea typeface="+mn-lt"/>
                <a:cs typeface="Arial" panose="020B0604020202020204"/>
              </a:rPr>
              <a:t>Existing System</a:t>
            </a:r>
            <a:endParaRPr lang="en-US" dirty="0">
              <a:latin typeface="Arial" panose="020B0604020202020204"/>
              <a:cs typeface="Arial" panose="020B0604020202020204"/>
            </a:endParaRPr>
          </a:p>
          <a:p>
            <a:r>
              <a:rPr lang="en-US" sz="2000" b="1" dirty="0">
                <a:latin typeface="Arial" panose="020B0604020202020204"/>
                <a:ea typeface="+mn-lt"/>
                <a:cs typeface="Arial" panose="020B0604020202020204"/>
              </a:rPr>
              <a:t>Proposed System</a:t>
            </a:r>
            <a:endParaRPr lang="en-US" sz="2000" b="1" dirty="0">
              <a:latin typeface="Arial" panose="020B0604020202020204"/>
              <a:ea typeface="+mn-lt"/>
              <a:cs typeface="Arial" panose="020B0604020202020204"/>
            </a:endParaRPr>
          </a:p>
          <a:p>
            <a:r>
              <a:rPr lang="en-US" sz="2000" b="1" dirty="0">
                <a:latin typeface="Arial" panose="020B0604020202020204"/>
                <a:ea typeface="+mn-lt"/>
                <a:cs typeface="+mn-lt"/>
                <a:sym typeface="+mn-ea"/>
              </a:rPr>
              <a:t>Hardware Configuration of Proposed System</a:t>
            </a:r>
            <a:endParaRPr lang="en-US" sz="2000" b="1" dirty="0">
              <a:latin typeface="Arial" panose="020B0604020202020204"/>
              <a:ea typeface="+mn-lt"/>
              <a:cs typeface="+mn-lt"/>
              <a:sym typeface="+mn-ea"/>
            </a:endParaRPr>
          </a:p>
          <a:p>
            <a:r>
              <a:rPr lang="en-IN" sz="2000" b="1" dirty="0">
                <a:latin typeface="Arial" panose="020B0604020202020204"/>
                <a:ea typeface="+mn-lt"/>
                <a:cs typeface="+mn-lt"/>
                <a:sym typeface="+mn-ea"/>
              </a:rPr>
              <a:t>Software Configuration of Proposed System</a:t>
            </a:r>
            <a:r>
              <a:rPr lang="en-US" sz="2000" b="1" dirty="0">
                <a:latin typeface="Arial" panose="020B0604020202020204"/>
                <a:ea typeface="+mn-lt"/>
                <a:cs typeface="+mn-lt"/>
                <a:sym typeface="+mn-ea"/>
              </a:rPr>
              <a:t> </a:t>
            </a:r>
            <a:endParaRPr lang="en-US" sz="2000" b="1" dirty="0">
              <a:latin typeface="Arial" panose="020B0604020202020204"/>
              <a:ea typeface="+mn-lt"/>
              <a:cs typeface="+mn-lt"/>
              <a:sym typeface="+mn-ea"/>
            </a:endParaRPr>
          </a:p>
          <a:p>
            <a:r>
              <a:rPr lang="en-US" sz="2000" b="1" dirty="0">
                <a:latin typeface="Arial" panose="020B0604020202020204"/>
                <a:ea typeface="+mn-lt"/>
                <a:cs typeface="+mn-lt"/>
                <a:sym typeface="+mn-ea"/>
              </a:rPr>
              <a:t>Architecture</a:t>
            </a:r>
            <a:endParaRPr lang="en-US" sz="2000" b="1" dirty="0">
              <a:latin typeface="Arial" panose="020B0604020202020204"/>
              <a:ea typeface="+mn-lt"/>
              <a:cs typeface="Arial" panose="020B0604020202020204"/>
            </a:endParaRPr>
          </a:p>
          <a:p>
            <a:r>
              <a:rPr lang="en-US" sz="2000" b="1" dirty="0">
                <a:latin typeface="Arial" panose="020B0604020202020204"/>
                <a:ea typeface="+mn-lt"/>
                <a:cs typeface="Arial" panose="020B0604020202020204"/>
              </a:rPr>
              <a:t>Modules </a:t>
            </a:r>
            <a:endParaRPr lang="en-US" sz="2000" b="1" dirty="0">
              <a:latin typeface="Arial" panose="020B0604020202020204"/>
              <a:cs typeface="Arial" panose="020B0604020202020204"/>
            </a:endParaRPr>
          </a:p>
          <a:p>
            <a:r>
              <a:rPr lang="en-US" sz="2000" b="1" dirty="0">
                <a:latin typeface="Arial" panose="020B0604020202020204"/>
                <a:ea typeface="+mn-lt"/>
                <a:cs typeface="+mn-lt"/>
              </a:rPr>
              <a:t>Testing</a:t>
            </a:r>
            <a:endParaRPr lang="en-US" dirty="0">
              <a:latin typeface="Arial" panose="020B0604020202020204"/>
              <a:ea typeface="+mn-lt"/>
              <a:cs typeface="+mn-lt"/>
            </a:endParaRPr>
          </a:p>
          <a:p>
            <a:r>
              <a:rPr lang="en-US" sz="2000" b="1" dirty="0">
                <a:latin typeface="Arial" panose="020B0604020202020204"/>
                <a:ea typeface="+mn-lt"/>
                <a:cs typeface="+mn-lt"/>
              </a:rPr>
              <a:t>Advantages of Proposed System </a:t>
            </a:r>
            <a:endParaRPr lang="en-US" sz="2000" b="1" dirty="0">
              <a:latin typeface="Arial" panose="020B0604020202020204"/>
              <a:ea typeface="+mn-lt"/>
              <a:cs typeface="+mn-lt"/>
            </a:endParaRPr>
          </a:p>
          <a:p>
            <a:r>
              <a:rPr lang="en-US" sz="2000" b="1" dirty="0">
                <a:latin typeface="Arial" panose="020B0604020202020204"/>
                <a:ea typeface="+mn-lt"/>
                <a:cs typeface="+mn-lt"/>
              </a:rPr>
              <a:t>Disadvantages of Existing System  </a:t>
            </a:r>
            <a:endParaRPr lang="en-US" sz="2000" b="1" dirty="0">
              <a:latin typeface="Arial" panose="020B0604020202020204"/>
              <a:ea typeface="+mn-lt"/>
              <a:cs typeface="+mn-lt"/>
            </a:endParaRPr>
          </a:p>
          <a:p>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0" indent="0">
              <a:buNone/>
            </a:pPr>
            <a:endParaRPr lang="en-US" dirty="0">
              <a:latin typeface="Arial" panose="020B0604020202020204"/>
              <a:cs typeface="Arial" panose="020B0604020202020204"/>
            </a:endParaRPr>
          </a:p>
          <a:p>
            <a:pPr marL="0" indent="0">
              <a:buNone/>
            </a:pPr>
            <a:endParaRPr lang="en-US" dirty="0">
              <a:latin typeface="Arial" panose="020B0604020202020204"/>
              <a:cs typeface="Arial" panose="020B0604020202020204"/>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09010" y="963503"/>
            <a:ext cx="9144000" cy="823034"/>
          </a:xfrm>
        </p:spPr>
        <p:txBody>
          <a:bodyPr>
            <a:normAutofit/>
          </a:bodyPr>
          <a:lstStyle/>
          <a:p>
            <a:r>
              <a:rPr lang="en-US" sz="4400" b="1" dirty="0">
                <a:solidFill>
                  <a:srgbClr val="7030A0"/>
                </a:solidFill>
                <a:latin typeface="Times New Roman" panose="02020603050405020304" pitchFamily="18" charset="0"/>
                <a:cs typeface="Times New Roman" panose="02020603050405020304" pitchFamily="18" charset="0"/>
              </a:rPr>
              <a:t>Abstract</a:t>
            </a:r>
            <a:endParaRPr lang="en-US" sz="4400" b="1" dirty="0">
              <a:solidFill>
                <a:srgbClr val="7030A0"/>
              </a:solidFill>
              <a:latin typeface="Times New Roman" panose="02020603050405020304" pitchFamily="18" charset="0"/>
              <a:cs typeface="Times New Roman" panose="02020603050405020304" pitchFamily="18" charset="0"/>
            </a:endParaRPr>
          </a:p>
        </p:txBody>
      </p:sp>
      <p:sp>
        <p:nvSpPr>
          <p:cNvPr id="6" name="Subtitle 5"/>
          <p:cNvSpPr>
            <a:spLocks noGrp="1"/>
          </p:cNvSpPr>
          <p:nvPr>
            <p:ph type="subTitle" idx="1"/>
          </p:nvPr>
        </p:nvSpPr>
        <p:spPr>
          <a:xfrm>
            <a:off x="614597" y="2110153"/>
            <a:ext cx="11152682" cy="4365598"/>
          </a:xfrm>
        </p:spPr>
        <p:txBody>
          <a:bodyPr>
            <a:normAutofit lnSpcReduction="20000"/>
          </a:bodyPr>
          <a:lstStyle/>
          <a:p>
            <a:pPr algn="l"/>
            <a:r>
              <a:rPr lang="en-US" sz="2600" dirty="0">
                <a:latin typeface="Calibri" panose="020F0502020204030204" charset="0"/>
                <a:cs typeface="Calibri" panose="020F0502020204030204" charset="0"/>
                <a:sym typeface="+mn-ea"/>
              </a:rPr>
              <a:t>Recent researches show that the increasing demands of technologies  for  human  resource  management  in general  and  recruiting  processes  in  particular.  Most companies  put  the  focus  on  their  own  e-recruiting platforms as  primary recruitment channels. Job  ads are published automatically on the job portal as soon as they are  entered  into  the  system.  On  the other  hand, the applicant creates a profile to apply it for one of the listed job  positions.  The  user  profile is  stored in  the  system, letting  the  applicant  reuse  it  for  other  job position. The last functionality  gives  the  companies  possibility  to create the applicants pool. Thus, the companies achieved a uniform view  for  all  applicants‟ data in  one  candidate pool. This pool is  used by the  recruitment department to find  the  applicant  documents.  Appropriate  applicants‟ documents are  directed to  the  human  resource  depart-ments  for  more  processing. In  addition,  the  system supports  all  required communication  processes  as  well as tracks applicant status inside the application  process</a:t>
            </a:r>
            <a:r>
              <a:rPr lang="en-IN" altLang="en-US" sz="2600" dirty="0">
                <a:latin typeface="Calibri" panose="020F0502020204030204" charset="0"/>
                <a:cs typeface="Calibri" panose="020F0502020204030204" charset="0"/>
                <a:sym typeface="+mn-ea"/>
              </a:rPr>
              <a:t>.</a:t>
            </a:r>
            <a:endParaRPr lang="en-US" sz="2600" dirty="0">
              <a:latin typeface="Calibri" panose="020F0502020204030204" charset="0"/>
              <a:cs typeface="Calibri" panose="020F050202020403020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dirty="0" smtClean="0">
                <a:solidFill>
                  <a:srgbClr val="7030A0"/>
                </a:solidFill>
                <a:latin typeface="Times New Roman" panose="02020603050405020304" pitchFamily="18" charset="0"/>
                <a:cs typeface="Times New Roman" panose="02020603050405020304" pitchFamily="18" charset="0"/>
                <a:sym typeface="+mn-ea"/>
              </a:rPr>
              <a:t>                             </a:t>
            </a:r>
            <a:br>
              <a:rPr lang="en-US" b="1" dirty="0" smtClean="0">
                <a:solidFill>
                  <a:srgbClr val="7030A0"/>
                </a:solidFill>
                <a:latin typeface="Times New Roman" panose="02020603050405020304" pitchFamily="18" charset="0"/>
                <a:cs typeface="Times New Roman" panose="02020603050405020304" pitchFamily="18" charset="0"/>
                <a:sym typeface="+mn-ea"/>
              </a:rPr>
            </a:br>
            <a:br>
              <a:rPr lang="en-US" b="1" dirty="0" smtClean="0">
                <a:solidFill>
                  <a:srgbClr val="7030A0"/>
                </a:solidFill>
                <a:latin typeface="Times New Roman" panose="02020603050405020304" pitchFamily="18" charset="0"/>
                <a:cs typeface="Times New Roman" panose="02020603050405020304" pitchFamily="18" charset="0"/>
                <a:sym typeface="+mn-ea"/>
              </a:rPr>
            </a:br>
            <a:r>
              <a:rPr lang="en-US" b="1" dirty="0" smtClean="0">
                <a:solidFill>
                  <a:srgbClr val="7030A0"/>
                </a:solidFill>
                <a:latin typeface="Times New Roman" panose="02020603050405020304" pitchFamily="18" charset="0"/>
                <a:cs typeface="Times New Roman" panose="02020603050405020304" pitchFamily="18" charset="0"/>
                <a:sym typeface="+mn-ea"/>
              </a:rPr>
              <a:t>                                Existing System</a:t>
            </a:r>
            <a:br>
              <a:rPr lang="en-US" b="1" dirty="0">
                <a:solidFill>
                  <a:srgbClr val="7030A0"/>
                </a:solidFill>
                <a:latin typeface="Times New Roman" panose="02020603050405020304" pitchFamily="18" charset="0"/>
                <a:cs typeface="Times New Roman" panose="02020603050405020304" pitchFamily="18" charset="0"/>
              </a:rPr>
            </a:br>
            <a:endParaRPr lang="en-US"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endParaRPr lang="en-US" dirty="0">
              <a:sym typeface="+mn-ea"/>
            </a:endParaRPr>
          </a:p>
          <a:p>
            <a:r>
              <a:rPr lang="en-US" dirty="0">
                <a:sym typeface="+mn-ea"/>
              </a:rPr>
              <a:t>In the earlier days, searching job becomes critical, if any jobseeker want to search for a job, he must search job through his required skills, it the long process to find job and send request to the particular job.</a:t>
            </a:r>
            <a:endParaRPr lang="en-US" dirty="0"/>
          </a:p>
          <a:p>
            <a:endParaRPr lang="en-US"/>
          </a:p>
        </p:txBody>
      </p:sp>
      <p:sp>
        <p:nvSpPr>
          <p:cNvPr id="4" name="Footer Placeholder 3"/>
          <p:cNvSpPr>
            <a:spLocks noGrp="1"/>
          </p:cNvSpPr>
          <p:nvPr>
            <p:ph type="ftr" sz="quarter" idx="11"/>
          </p:nvPr>
        </p:nvSpPr>
        <p:spPr/>
        <p:txBody>
          <a:bodyPr/>
          <a:p>
            <a:r>
              <a:rPr lang="en-US"/>
              <a:t>© Edunet Foundation. All rights reserved.</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09010" y="963503"/>
            <a:ext cx="9144000" cy="823034"/>
          </a:xfrm>
        </p:spPr>
        <p:txBody>
          <a:bodyPr>
            <a:normAutofit/>
          </a:bodyPr>
          <a:lstStyle/>
          <a:p>
            <a:r>
              <a:rPr lang="en-US" sz="4400" b="1" dirty="0" smtClean="0">
                <a:solidFill>
                  <a:srgbClr val="7030A0"/>
                </a:solidFill>
                <a:latin typeface="Times New Roman" panose="02020603050405020304" pitchFamily="18" charset="0"/>
                <a:cs typeface="Times New Roman" panose="02020603050405020304" pitchFamily="18" charset="0"/>
                <a:sym typeface="+mn-ea"/>
              </a:rPr>
              <a:t>Proposed System</a:t>
            </a:r>
            <a:endParaRPr lang="en-US" sz="4400" b="1" dirty="0" smtClean="0">
              <a:solidFill>
                <a:srgbClr val="7030A0"/>
              </a:solidFill>
              <a:latin typeface="Times New Roman" panose="02020603050405020304" pitchFamily="18" charset="0"/>
              <a:cs typeface="Times New Roman" panose="02020603050405020304" pitchFamily="18" charset="0"/>
              <a:sym typeface="+mn-ea"/>
            </a:endParaRPr>
          </a:p>
        </p:txBody>
      </p:sp>
      <p:sp>
        <p:nvSpPr>
          <p:cNvPr id="6" name="Subtitle 5"/>
          <p:cNvSpPr>
            <a:spLocks noGrp="1"/>
          </p:cNvSpPr>
          <p:nvPr>
            <p:ph type="subTitle" idx="1"/>
          </p:nvPr>
        </p:nvSpPr>
        <p:spPr>
          <a:xfrm>
            <a:off x="614597" y="1905000"/>
            <a:ext cx="11152682" cy="4570751"/>
          </a:xfrm>
        </p:spPr>
        <p:txBody>
          <a:bodyPr>
            <a:normAutofit/>
          </a:bodyPr>
          <a:lstStyle/>
          <a:p>
            <a:pPr algn="l">
              <a:buFont typeface="Arial" panose="020B0604020202020204" pitchFamily="34" charset="0"/>
              <a:buChar char="•"/>
            </a:pPr>
            <a:r>
              <a:rPr lang="en-US" sz="2600" dirty="0">
                <a:sym typeface="+mn-ea"/>
              </a:rPr>
              <a:t>As we have seen, the present-day job seeker is faced with an array of problems before</a:t>
            </a:r>
            <a:r>
              <a:rPr lang="en-IN" altLang="en-US" sz="2600" dirty="0">
                <a:sym typeface="+mn-ea"/>
              </a:rPr>
              <a:t> </a:t>
            </a:r>
            <a:r>
              <a:rPr lang="en-US" sz="2600" dirty="0">
                <a:sym typeface="+mn-ea"/>
              </a:rPr>
              <a:t>they can find a suitable job for themselves.</a:t>
            </a:r>
            <a:endParaRPr lang="en-US" sz="2600" dirty="0">
              <a:sym typeface="+mn-ea"/>
            </a:endParaRPr>
          </a:p>
          <a:p>
            <a:pPr algn="l">
              <a:buFont typeface="Arial" panose="020B0604020202020204" pitchFamily="34" charset="0"/>
              <a:buChar char="•"/>
            </a:pPr>
            <a:r>
              <a:rPr lang="en-US" sz="2600" dirty="0">
                <a:sym typeface="+mn-ea"/>
              </a:rPr>
              <a:t> All existing work is so promising but lacks</a:t>
            </a:r>
            <a:r>
              <a:rPr lang="en-IN" altLang="en-US" sz="2600" dirty="0">
                <a:sym typeface="+mn-ea"/>
              </a:rPr>
              <a:t> </a:t>
            </a:r>
            <a:r>
              <a:rPr lang="en-US" sz="2600" dirty="0">
                <a:sym typeface="+mn-ea"/>
              </a:rPr>
              <a:t>in some of the other aspects. The need is to eliminate these issues posed by past</a:t>
            </a:r>
            <a:r>
              <a:rPr lang="en-IN" altLang="en-US" sz="2600" dirty="0">
                <a:sym typeface="+mn-ea"/>
              </a:rPr>
              <a:t> </a:t>
            </a:r>
            <a:r>
              <a:rPr lang="en-US" sz="2600" dirty="0">
                <a:sym typeface="+mn-ea"/>
              </a:rPr>
              <a:t>research and minimize the weaknesses of the systems. </a:t>
            </a:r>
            <a:endParaRPr lang="en-US" sz="2600" dirty="0">
              <a:sym typeface="+mn-ea"/>
            </a:endParaRPr>
          </a:p>
          <a:p>
            <a:pPr algn="l">
              <a:buFont typeface="Arial" panose="020B0604020202020204" pitchFamily="34" charset="0"/>
              <a:buChar char="•"/>
            </a:pPr>
            <a:r>
              <a:rPr lang="en-US" sz="2600" dirty="0">
                <a:sym typeface="+mn-ea"/>
              </a:rPr>
              <a:t>The proposed system is designed</a:t>
            </a:r>
            <a:r>
              <a:rPr lang="en-IN" altLang="en-US" sz="2600" dirty="0">
                <a:sym typeface="+mn-ea"/>
              </a:rPr>
              <a:t> </a:t>
            </a:r>
            <a:r>
              <a:rPr lang="en-US" sz="2600" dirty="0">
                <a:sym typeface="+mn-ea"/>
              </a:rPr>
              <a:t>to go forth with developing a fully functional user interface supporting a job aggregator</a:t>
            </a:r>
            <a:r>
              <a:rPr lang="en-IN" altLang="en-US" sz="2600" dirty="0">
                <a:sym typeface="+mn-ea"/>
              </a:rPr>
              <a:t> </a:t>
            </a:r>
            <a:r>
              <a:rPr lang="en-US" sz="2600" dirty="0">
                <a:sym typeface="+mn-ea"/>
              </a:rPr>
              <a:t>and recommendation system. </a:t>
            </a:r>
            <a:endParaRPr lang="en-US" sz="2600" dirty="0">
              <a:sym typeface="+mn-ea"/>
            </a:endParaRPr>
          </a:p>
          <a:p>
            <a:pPr algn="l">
              <a:buFont typeface="Arial" panose="020B0604020202020204" pitchFamily="34" charset="0"/>
              <a:buChar char="•"/>
            </a:pPr>
            <a:r>
              <a:rPr lang="en-US" sz="2600" dirty="0">
                <a:sym typeface="+mn-ea"/>
              </a:rPr>
              <a:t>Every aspect of the operation is made from scratch and in</a:t>
            </a:r>
            <a:r>
              <a:rPr lang="en-IN" altLang="en-US" sz="2600" dirty="0">
                <a:sym typeface="+mn-ea"/>
              </a:rPr>
              <a:t> </a:t>
            </a:r>
            <a:r>
              <a:rPr lang="en-US" sz="2600" dirty="0">
                <a:sym typeface="+mn-ea"/>
              </a:rPr>
              <a:t>a customized sort of manner.</a:t>
            </a:r>
            <a:endParaRPr lang="en-US" sz="2600" dirty="0"/>
          </a:p>
          <a:p>
            <a:pPr algn="l">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08760" y="963295"/>
            <a:ext cx="9144000" cy="1146810"/>
          </a:xfrm>
        </p:spPr>
        <p:txBody>
          <a:bodyPr>
            <a:normAutofit fontScale="90000"/>
          </a:bodyPr>
          <a:lstStyle/>
          <a:p>
            <a:r>
              <a:rPr lang="en-US" sz="4400" b="1" dirty="0" smtClean="0">
                <a:solidFill>
                  <a:srgbClr val="7030A0"/>
                </a:solidFill>
                <a:latin typeface="Times New Roman" panose="02020603050405020304" pitchFamily="18" charset="0"/>
                <a:cs typeface="Times New Roman" panose="02020603050405020304" pitchFamily="18" charset="0"/>
                <a:sym typeface="+mn-ea"/>
              </a:rPr>
              <a:t>Hardware Configuration of </a:t>
            </a:r>
            <a:br>
              <a:rPr lang="en-US" sz="4400" b="1" dirty="0" smtClean="0">
                <a:solidFill>
                  <a:srgbClr val="7030A0"/>
                </a:solidFill>
                <a:latin typeface="Times New Roman" panose="02020603050405020304" pitchFamily="18" charset="0"/>
                <a:cs typeface="Times New Roman" panose="02020603050405020304" pitchFamily="18" charset="0"/>
                <a:sym typeface="+mn-ea"/>
              </a:rPr>
            </a:br>
            <a:r>
              <a:rPr lang="en-US" sz="4400" b="1" dirty="0" smtClean="0">
                <a:solidFill>
                  <a:srgbClr val="7030A0"/>
                </a:solidFill>
                <a:latin typeface="Times New Roman" panose="02020603050405020304" pitchFamily="18" charset="0"/>
                <a:cs typeface="Times New Roman" panose="02020603050405020304" pitchFamily="18" charset="0"/>
                <a:sym typeface="+mn-ea"/>
              </a:rPr>
              <a:t>Proposed System</a:t>
            </a:r>
            <a:endParaRPr lang="en-US" sz="4400" b="1" dirty="0" smtClean="0">
              <a:solidFill>
                <a:srgbClr val="7030A0"/>
              </a:solidFill>
              <a:latin typeface="Times New Roman" panose="02020603050405020304" pitchFamily="18" charset="0"/>
              <a:cs typeface="Times New Roman" panose="02020603050405020304" pitchFamily="18" charset="0"/>
              <a:sym typeface="+mn-ea"/>
            </a:endParaRPr>
          </a:p>
        </p:txBody>
      </p:sp>
      <p:sp>
        <p:nvSpPr>
          <p:cNvPr id="6" name="Subtitle 5"/>
          <p:cNvSpPr>
            <a:spLocks noGrp="1"/>
          </p:cNvSpPr>
          <p:nvPr>
            <p:ph type="subTitle" idx="1"/>
          </p:nvPr>
        </p:nvSpPr>
        <p:spPr>
          <a:xfrm>
            <a:off x="614597" y="2110153"/>
            <a:ext cx="11152682" cy="4365598"/>
          </a:xfrm>
        </p:spPr>
        <p:txBody>
          <a:bodyPr>
            <a:normAutofit/>
          </a:bodyPr>
          <a:lstStyle/>
          <a:p>
            <a:pPr lvl="0">
              <a:buFont typeface="Wingdings" panose="05000000000000000000" pitchFamily="2" charset="2"/>
              <a:buChar char="Ø"/>
            </a:pPr>
            <a:endParaRPr lang="en-GB" sz="2600" dirty="0" smtClean="0"/>
          </a:p>
          <a:p>
            <a:pPr marL="2400300" lvl="5" indent="-457200" algn="l" fontAlgn="ctr">
              <a:lnSpc>
                <a:spcPct val="140000"/>
              </a:lnSpc>
              <a:buClrTx/>
              <a:buSzTx/>
              <a:buFont typeface="Wingdings" panose="05000000000000000000" charset="0"/>
              <a:buChar char="q"/>
            </a:pPr>
            <a:r>
              <a:rPr lang="en-US" sz="2600" dirty="0">
                <a:sym typeface="+mn-ea"/>
              </a:rPr>
              <a:t> </a:t>
            </a:r>
            <a:r>
              <a:rPr lang="en-IN" altLang="en-US" sz="2600" dirty="0">
                <a:sym typeface="+mn-ea"/>
              </a:rPr>
              <a:t>System</a:t>
            </a:r>
            <a:r>
              <a:rPr lang="en-US" sz="2600" dirty="0">
                <a:sym typeface="+mn-ea"/>
              </a:rPr>
              <a:t>	</a:t>
            </a:r>
            <a:r>
              <a:rPr lang="en-IN" altLang="en-US" sz="2600" dirty="0">
                <a:sym typeface="+mn-ea"/>
              </a:rPr>
              <a:t>                   </a:t>
            </a:r>
            <a:r>
              <a:rPr lang="en-US" sz="2600" dirty="0">
                <a:sym typeface="+mn-ea"/>
              </a:rPr>
              <a:t>:</a:t>
            </a:r>
            <a:r>
              <a:rPr lang="en-IN" altLang="en-US" sz="2600" dirty="0">
                <a:sym typeface="+mn-ea"/>
              </a:rPr>
              <a:t> </a:t>
            </a:r>
            <a:r>
              <a:rPr lang="en-US" sz="2600" dirty="0">
                <a:sym typeface="+mn-ea"/>
              </a:rPr>
              <a:t>	Pentium IV 2.4 GHz.</a:t>
            </a:r>
            <a:endParaRPr lang="en-US" sz="2600" dirty="0"/>
          </a:p>
          <a:p>
            <a:pPr marL="2400300" lvl="5" indent="-457200" algn="l" fontAlgn="ctr">
              <a:lnSpc>
                <a:spcPct val="140000"/>
              </a:lnSpc>
              <a:buClrTx/>
              <a:buSzTx/>
              <a:buFont typeface="Wingdings" panose="05000000000000000000" charset="0"/>
              <a:buChar char="q"/>
            </a:pPr>
            <a:r>
              <a:rPr lang="en-US" sz="2600" dirty="0">
                <a:sym typeface="+mn-ea"/>
              </a:rPr>
              <a:t> Hard Disk                  :    </a:t>
            </a:r>
            <a:r>
              <a:rPr lang="en-IN" altLang="en-US" sz="2600" dirty="0">
                <a:sym typeface="+mn-ea"/>
              </a:rPr>
              <a:t>40 GB</a:t>
            </a:r>
            <a:endParaRPr lang="en-IN" altLang="en-US" sz="2600" dirty="0"/>
          </a:p>
          <a:p>
            <a:pPr marL="2400300" lvl="5" indent="-457200" algn="l" fontAlgn="ctr">
              <a:lnSpc>
                <a:spcPct val="140000"/>
              </a:lnSpc>
              <a:buClrTx/>
              <a:buSzTx/>
              <a:buFont typeface="Wingdings" panose="05000000000000000000" charset="0"/>
              <a:buChar char="q"/>
            </a:pPr>
            <a:r>
              <a:rPr lang="en-IN" altLang="en-US" sz="2600" dirty="0">
                <a:sym typeface="+mn-ea"/>
              </a:rPr>
              <a:t> </a:t>
            </a:r>
            <a:r>
              <a:rPr lang="en-US" sz="2600" dirty="0">
                <a:sym typeface="+mn-ea"/>
              </a:rPr>
              <a:t>Floppy Drive	</a:t>
            </a:r>
            <a:r>
              <a:rPr lang="en-IN" altLang="en-US" sz="2600" dirty="0">
                <a:sym typeface="+mn-ea"/>
              </a:rPr>
              <a:t>       </a:t>
            </a:r>
            <a:r>
              <a:rPr lang="en-US" sz="2600" dirty="0">
                <a:sym typeface="+mn-ea"/>
              </a:rPr>
              <a:t>: </a:t>
            </a:r>
            <a:r>
              <a:rPr lang="en-IN" altLang="en-US" sz="2600" dirty="0">
                <a:sym typeface="+mn-ea"/>
              </a:rPr>
              <a:t>  </a:t>
            </a:r>
            <a:r>
              <a:rPr lang="en-US" altLang="en-IN" sz="2600" dirty="0">
                <a:sym typeface="+mn-ea"/>
              </a:rPr>
              <a:t> </a:t>
            </a:r>
            <a:r>
              <a:rPr lang="en-US" sz="2600" dirty="0">
                <a:sym typeface="+mn-ea"/>
              </a:rPr>
              <a:t>1.44 Mb</a:t>
            </a:r>
            <a:endParaRPr lang="en-US" sz="2600" dirty="0"/>
          </a:p>
          <a:p>
            <a:pPr marL="2400300" lvl="5" indent="-457200" algn="l" fontAlgn="ctr">
              <a:lnSpc>
                <a:spcPct val="140000"/>
              </a:lnSpc>
              <a:buClrTx/>
              <a:buSzTx/>
              <a:buFont typeface="Wingdings" panose="05000000000000000000" charset="0"/>
              <a:buChar char="q"/>
            </a:pPr>
            <a:r>
              <a:rPr lang="en-IN" altLang="en-US" sz="2600" dirty="0">
                <a:sym typeface="+mn-ea"/>
              </a:rPr>
              <a:t> </a:t>
            </a:r>
            <a:r>
              <a:rPr lang="en-US" sz="2600" dirty="0">
                <a:sym typeface="+mn-ea"/>
              </a:rPr>
              <a:t>Monitor		</a:t>
            </a:r>
            <a:r>
              <a:rPr lang="en-IN" altLang="en-US" sz="2600" dirty="0">
                <a:sym typeface="+mn-ea"/>
              </a:rPr>
              <a:t>       </a:t>
            </a:r>
            <a:r>
              <a:rPr lang="en-US" sz="2600" dirty="0">
                <a:sym typeface="+mn-ea"/>
              </a:rPr>
              <a:t>: </a:t>
            </a:r>
            <a:r>
              <a:rPr lang="en-IN" altLang="en-US" sz="2600" dirty="0">
                <a:sym typeface="+mn-ea"/>
              </a:rPr>
              <a:t>   </a:t>
            </a:r>
            <a:r>
              <a:rPr lang="en-US" sz="2600" dirty="0">
                <a:sym typeface="+mn-ea"/>
              </a:rPr>
              <a:t>15 VGA Colour</a:t>
            </a:r>
            <a:r>
              <a:rPr lang="en-IN" altLang="en-US" sz="2600" dirty="0">
                <a:sym typeface="+mn-ea"/>
              </a:rPr>
              <a:t>  </a:t>
            </a:r>
            <a:endParaRPr lang="en-IN" altLang="en-US" sz="2600" dirty="0"/>
          </a:p>
          <a:p>
            <a:pPr marL="2400300" lvl="5" indent="-457200" algn="l" fontAlgn="ctr">
              <a:lnSpc>
                <a:spcPct val="140000"/>
              </a:lnSpc>
              <a:buClrTx/>
              <a:buSzTx/>
              <a:buFont typeface="Wingdings" panose="05000000000000000000" charset="0"/>
              <a:buChar char="q"/>
            </a:pPr>
            <a:r>
              <a:rPr lang="en-IN" altLang="en-US" sz="2600" dirty="0">
                <a:sym typeface="+mn-ea"/>
              </a:rPr>
              <a:t> </a:t>
            </a:r>
            <a:r>
              <a:rPr lang="en-US" sz="2600" dirty="0">
                <a:sym typeface="+mn-ea"/>
              </a:rPr>
              <a:t>Mouse		</a:t>
            </a:r>
            <a:r>
              <a:rPr lang="en-IN" altLang="en-US" sz="2600" dirty="0">
                <a:sym typeface="+mn-ea"/>
              </a:rPr>
              <a:t>       </a:t>
            </a:r>
            <a:r>
              <a:rPr lang="en-US" sz="2600" dirty="0">
                <a:sym typeface="+mn-ea"/>
              </a:rPr>
              <a:t>:</a:t>
            </a:r>
            <a:r>
              <a:rPr lang="en-IN" altLang="en-US" sz="2600" dirty="0">
                <a:sym typeface="+mn-ea"/>
              </a:rPr>
              <a:t>   </a:t>
            </a:r>
            <a:r>
              <a:rPr lang="en-US" sz="2600" dirty="0">
                <a:sym typeface="+mn-ea"/>
              </a:rPr>
              <a:t> Logitech.</a:t>
            </a:r>
            <a:endParaRPr lang="en-US" sz="2600" dirty="0"/>
          </a:p>
          <a:p>
            <a:pPr marL="2400300" lvl="5" indent="-457200" algn="l" fontAlgn="ctr">
              <a:lnSpc>
                <a:spcPct val="140000"/>
              </a:lnSpc>
              <a:buClrTx/>
              <a:buSzTx/>
              <a:buFont typeface="Wingdings" panose="05000000000000000000" charset="0"/>
              <a:buChar char="q"/>
            </a:pPr>
            <a:r>
              <a:rPr lang="en-US" sz="2600" dirty="0">
                <a:sym typeface="+mn-ea"/>
              </a:rPr>
              <a:t> RAM	                   :   	Min  2 GB</a:t>
            </a:r>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p>
          <a:p>
            <a:pPr algn="l"/>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01445"/>
            <a:ext cx="10515600" cy="696595"/>
          </a:xfrm>
        </p:spPr>
        <p:txBody>
          <a:bodyPr>
            <a:normAutofit fontScale="90000"/>
          </a:bodyPr>
          <a:lstStyle/>
          <a:p>
            <a:pPr algn="ctr"/>
            <a:r>
              <a:rPr lang="en-US" b="1" dirty="0" smtClean="0">
                <a:solidFill>
                  <a:srgbClr val="7030A0"/>
                </a:solidFill>
                <a:latin typeface="Times New Roman" panose="02020603050405020304" pitchFamily="18" charset="0"/>
                <a:cs typeface="Times New Roman" panose="02020603050405020304" pitchFamily="18" charset="0"/>
                <a:sym typeface="+mn-ea"/>
              </a:rPr>
              <a:t>Software</a:t>
            </a:r>
            <a:r>
              <a:rPr lang="en-IN" altLang="en-US" b="1" dirty="0" smtClean="0">
                <a:solidFill>
                  <a:srgbClr val="7030A0"/>
                </a:solidFill>
                <a:latin typeface="Times New Roman" panose="02020603050405020304" pitchFamily="18" charset="0"/>
                <a:cs typeface="Times New Roman" panose="02020603050405020304" pitchFamily="18" charset="0"/>
                <a:sym typeface="+mn-ea"/>
              </a:rPr>
              <a:t> </a:t>
            </a:r>
            <a:r>
              <a:rPr lang="en-US" b="1" dirty="0" smtClean="0">
                <a:solidFill>
                  <a:srgbClr val="7030A0"/>
                </a:solidFill>
                <a:latin typeface="Times New Roman" panose="02020603050405020304" pitchFamily="18" charset="0"/>
                <a:cs typeface="Times New Roman" panose="02020603050405020304" pitchFamily="18" charset="0"/>
                <a:sym typeface="+mn-ea"/>
              </a:rPr>
              <a:t>Configuration of Proposed System</a:t>
            </a:r>
            <a:br>
              <a:rPr lang="en-US" b="1" dirty="0" smtClean="0">
                <a:solidFill>
                  <a:srgbClr val="7030A0"/>
                </a:solidFill>
                <a:latin typeface="Times New Roman" panose="02020603050405020304" pitchFamily="18" charset="0"/>
                <a:cs typeface="Times New Roman" panose="02020603050405020304" pitchFamily="18" charset="0"/>
              </a:rPr>
            </a:br>
            <a:endParaRPr lang="en-US" b="1" dirty="0" smtClean="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534285"/>
            <a:ext cx="10515600" cy="3664585"/>
          </a:xfrm>
        </p:spPr>
        <p:txBody>
          <a:bodyPr/>
          <a:lstStyle/>
          <a:p>
            <a:pPr marL="2400300" lvl="5" indent="-457200" algn="l" fontAlgn="ctr">
              <a:lnSpc>
                <a:spcPct val="140000"/>
              </a:lnSpc>
              <a:buClrTx/>
              <a:buSzTx/>
              <a:buFont typeface="Wingdings" panose="05000000000000000000" charset="0"/>
              <a:buChar char="q"/>
            </a:pPr>
            <a:r>
              <a:rPr lang="en-US" sz="2400" dirty="0">
                <a:sym typeface="+mn-ea"/>
              </a:rPr>
              <a:t>Operating System	:    Windows 10</a:t>
            </a:r>
            <a:endParaRPr lang="en-US" sz="2400" dirty="0"/>
          </a:p>
          <a:p>
            <a:pPr marL="2400300" lvl="5" indent="-457200" algn="l" fontAlgn="ctr">
              <a:lnSpc>
                <a:spcPct val="140000"/>
              </a:lnSpc>
              <a:buClrTx/>
              <a:buSzTx/>
              <a:buFont typeface="Wingdings" panose="05000000000000000000" charset="0"/>
              <a:buChar char="q"/>
            </a:pPr>
            <a:r>
              <a:rPr lang="en-US" sz="2400" dirty="0">
                <a:sym typeface="+mn-ea"/>
              </a:rPr>
              <a:t>Coding Language		:    J</a:t>
            </a:r>
            <a:r>
              <a:rPr lang="en-IN" altLang="en-US" sz="2400" dirty="0">
                <a:sym typeface="+mn-ea"/>
              </a:rPr>
              <a:t>AVA </a:t>
            </a:r>
            <a:endParaRPr lang="en-US" sz="2400" dirty="0"/>
          </a:p>
          <a:p>
            <a:pPr marL="2400300" lvl="5" indent="-457200" algn="l" fontAlgn="ctr">
              <a:lnSpc>
                <a:spcPct val="140000"/>
              </a:lnSpc>
              <a:buClrTx/>
              <a:buSzTx/>
              <a:buFont typeface="Wingdings" panose="05000000000000000000" charset="0"/>
              <a:buChar char="q"/>
            </a:pPr>
            <a:r>
              <a:rPr lang="en-US" sz="2400" dirty="0">
                <a:sym typeface="+mn-ea"/>
              </a:rPr>
              <a:t>Data Base			:    M</a:t>
            </a:r>
            <a:r>
              <a:rPr lang="en-IN" altLang="en-US" sz="2400" dirty="0">
                <a:sym typeface="+mn-ea"/>
              </a:rPr>
              <a:t>S</a:t>
            </a:r>
            <a:r>
              <a:rPr lang="en-US" sz="2400" dirty="0">
                <a:sym typeface="+mn-ea"/>
              </a:rPr>
              <a:t> SQL </a:t>
            </a:r>
            <a:endParaRPr lang="en-US" sz="2400" dirty="0"/>
          </a:p>
          <a:p>
            <a:pPr marL="654685" marR="360045" indent="-457200" algn="just">
              <a:lnSpc>
                <a:spcPct val="150000"/>
              </a:lnSpc>
              <a:spcBef>
                <a:spcPts val="0"/>
              </a:spcBef>
              <a:spcAft>
                <a:spcPts val="0"/>
              </a:spcAft>
              <a:buFont typeface="Wingdings" panose="05000000000000000000" pitchFamily="2" charset="2"/>
              <a:buChar char="Ø"/>
            </a:pPr>
            <a:endParaRPr lang="en-US" sz="2400" dirty="0"/>
          </a:p>
          <a:p>
            <a:pPr marL="197485" marR="360045" indent="0" algn="just">
              <a:lnSpc>
                <a:spcPct val="150000"/>
              </a:lnSpc>
              <a:spcBef>
                <a:spcPts val="0"/>
              </a:spcBef>
              <a:spcAft>
                <a:spcPts val="0"/>
              </a:spcAft>
              <a:buFont typeface="Wingdings" panose="05000000000000000000" pitchFamily="2" charset="2"/>
              <a:buNone/>
            </a:pPr>
            <a:endParaRPr lang="en-IN" sz="2400" dirty="0">
              <a:effectLst/>
              <a:ea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 Edunet Foundation. All rights reserved.</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7030A0"/>
                </a:solidFill>
                <a:latin typeface="Times New Roman" panose="02020603050405020304" pitchFamily="18" charset="0"/>
                <a:ea typeface="+mj-lt"/>
                <a:cs typeface="Times New Roman" panose="02020603050405020304" pitchFamily="18" charset="0"/>
              </a:rPr>
              <a:t>Architecture</a:t>
            </a:r>
            <a:endParaRPr lang="en-IN" b="1" dirty="0">
              <a:solidFill>
                <a:srgbClr val="7030A0"/>
              </a:solidFill>
              <a:latin typeface="Times New Roman" panose="02020603050405020304" pitchFamily="18" charset="0"/>
              <a:ea typeface="+mj-lt"/>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 Edunet Foundation. All rights reserved.</a:t>
            </a:r>
            <a:endParaRPr lang="en-US"/>
          </a:p>
        </p:txBody>
      </p:sp>
      <p:pic>
        <p:nvPicPr>
          <p:cNvPr id="9" name="Content Placeholder 3" descr="fdsahadn"/>
          <p:cNvPicPr>
            <a:picLocks noChangeAspect="1"/>
          </p:cNvPicPr>
          <p:nvPr>
            <p:ph idx="1"/>
          </p:nvPr>
        </p:nvPicPr>
        <p:blipFill>
          <a:blip r:embed="rId1"/>
          <a:stretch>
            <a:fillRect/>
          </a:stretch>
        </p:blipFill>
        <p:spPr>
          <a:xfrm>
            <a:off x="1624330" y="1572895"/>
            <a:ext cx="9509760" cy="470090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09010" y="963503"/>
            <a:ext cx="9144000" cy="823034"/>
          </a:xfrm>
        </p:spPr>
        <p:txBody>
          <a:bodyPr>
            <a:normAutofit/>
          </a:bodyPr>
          <a:lstStyle/>
          <a:p>
            <a:r>
              <a:rPr lang="en-US" sz="4400" b="1" dirty="0" smtClean="0">
                <a:solidFill>
                  <a:srgbClr val="7030A0"/>
                </a:solidFill>
                <a:latin typeface="Times New Roman" panose="02020603050405020304" pitchFamily="18" charset="0"/>
                <a:cs typeface="Times New Roman" panose="02020603050405020304" pitchFamily="18" charset="0"/>
                <a:sym typeface="+mn-ea"/>
              </a:rPr>
              <a:t>Modules</a:t>
            </a:r>
            <a:endParaRPr lang="en-US" sz="4400" b="1" dirty="0" smtClean="0">
              <a:solidFill>
                <a:srgbClr val="7030A0"/>
              </a:solidFill>
              <a:latin typeface="Times New Roman" panose="02020603050405020304" pitchFamily="18" charset="0"/>
              <a:ea typeface="+mj-lt"/>
              <a:cs typeface="Times New Roman" panose="02020603050405020304" pitchFamily="18" charset="0"/>
              <a:sym typeface="+mn-ea"/>
            </a:endParaRPr>
          </a:p>
        </p:txBody>
      </p:sp>
      <p:sp>
        <p:nvSpPr>
          <p:cNvPr id="6" name="Subtitle 5"/>
          <p:cNvSpPr>
            <a:spLocks noGrp="1"/>
          </p:cNvSpPr>
          <p:nvPr>
            <p:ph type="subTitle" idx="1"/>
          </p:nvPr>
        </p:nvSpPr>
        <p:spPr>
          <a:xfrm>
            <a:off x="614597" y="2110153"/>
            <a:ext cx="11152682" cy="4365598"/>
          </a:xfrm>
        </p:spPr>
        <p:txBody>
          <a:bodyPr>
            <a:normAutofit/>
          </a:bodyPr>
          <a:lstStyle/>
          <a:p>
            <a:pPr marL="0" lvl="0" algn="l" defTabSz="457200">
              <a:buClrTx/>
              <a:buSzTx/>
              <a:buFontTx/>
              <a:buNone/>
            </a:pPr>
            <a:r>
              <a:rPr lang="en-IN" altLang="en-US" sz="2600" dirty="0" smtClean="0">
                <a:latin typeface="+mj-lt"/>
                <a:ea typeface="+mj-ea"/>
                <a:cs typeface="+mj-cs"/>
                <a:sym typeface="+mn-ea"/>
              </a:rPr>
              <a:t>The proposed system has the following modules:</a:t>
            </a:r>
            <a:endParaRPr lang="en-IN" altLang="en-US" sz="2600" dirty="0" smtClean="0">
              <a:latin typeface="+mj-lt"/>
              <a:ea typeface="+mj-ea"/>
              <a:cs typeface="+mj-cs"/>
            </a:endParaRPr>
          </a:p>
          <a:p>
            <a:pPr marL="514350" lvl="0" indent="-514350" algn="l">
              <a:lnSpc>
                <a:spcPct val="150000"/>
              </a:lnSpc>
              <a:buFont typeface="+mj-lt"/>
              <a:buAutoNum type="arabicPeriod"/>
            </a:pPr>
            <a:r>
              <a:rPr lang="en-US" sz="2600" dirty="0" smtClean="0">
                <a:sym typeface="+mn-ea"/>
              </a:rPr>
              <a:t>Company</a:t>
            </a:r>
            <a:endParaRPr lang="en-US" sz="2600" dirty="0" smtClean="0"/>
          </a:p>
          <a:p>
            <a:pPr marL="514350" lvl="0" indent="-514350" algn="l">
              <a:lnSpc>
                <a:spcPct val="150000"/>
              </a:lnSpc>
              <a:buFont typeface="+mj-lt"/>
              <a:buAutoNum type="arabicPeriod"/>
            </a:pPr>
            <a:r>
              <a:rPr lang="en-US" sz="2600" dirty="0" smtClean="0">
                <a:sym typeface="+mn-ea"/>
              </a:rPr>
              <a:t>User</a:t>
            </a:r>
            <a:endParaRPr lang="en-US" sz="2600" dirty="0" smtClean="0"/>
          </a:p>
          <a:p>
            <a:pPr algn="l"/>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4724</Words>
  <Application>WPS Presentation</Application>
  <PresentationFormat>Widescreen</PresentationFormat>
  <Paragraphs>271</Paragraphs>
  <Slides>15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SimSun</vt:lpstr>
      <vt:lpstr>Wingdings</vt:lpstr>
      <vt:lpstr>Arial Black</vt:lpstr>
      <vt:lpstr>Calibri</vt:lpstr>
      <vt:lpstr>Arial</vt:lpstr>
      <vt:lpstr>Times New Roman</vt:lpstr>
      <vt:lpstr>Wingdings</vt:lpstr>
      <vt:lpstr>Microsoft YaHei</vt:lpstr>
      <vt:lpstr>Arial Unicode MS</vt:lpstr>
      <vt:lpstr>Calibri Light</vt:lpstr>
      <vt:lpstr>Office Theme</vt:lpstr>
      <vt:lpstr>Job Recommendor System</vt:lpstr>
      <vt:lpstr>OUTLINE</vt:lpstr>
      <vt:lpstr>Abstract</vt:lpstr>
      <vt:lpstr>                                                               Existing System </vt:lpstr>
      <vt:lpstr>Proposed System</vt:lpstr>
      <vt:lpstr>Hardware Configuration of  Proposed System</vt:lpstr>
      <vt:lpstr>Software Configuration of Proposed System </vt:lpstr>
      <vt:lpstr>Architecture</vt:lpstr>
      <vt:lpstr>Modules</vt:lpstr>
      <vt:lpstr>Module Description</vt:lpstr>
      <vt:lpstr>Testing </vt:lpstr>
      <vt:lpstr>Advantages of proposed system </vt:lpstr>
      <vt:lpstr>Disadvantages of existing system</vt:lpstr>
      <vt:lpstr> CONCLUSION  </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sssai</cp:lastModifiedBy>
  <cp:revision>54</cp:revision>
  <dcterms:created xsi:type="dcterms:W3CDTF">2021-04-26T07:43:00Z</dcterms:created>
  <dcterms:modified xsi:type="dcterms:W3CDTF">2023-04-03T06:26:57Z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74618A868A4447DFB2B3CCF13AC01545</vt:lpwstr>
  </property>
  <property fmtid="{D5CDD505-2E9C-101B-9397-08002B2CF9AE}" pid="3" name="KSOProductBuildVer">
    <vt:lpwstr>1033-11.2.0.11516</vt:lpwstr>
  </property>
</Properties>
</file>