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69" y="186814"/>
            <a:ext cx="9753600" cy="7964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Course Structure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68" y="1189703"/>
            <a:ext cx="9753599" cy="55847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Getting Started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Basics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Components and Databinding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Directives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Services and Dependency 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Routing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Observables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Pipes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Http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Optimization &amp; Ngmodules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Animation &amp;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7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1" y="186813"/>
            <a:ext cx="10166554" cy="51127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471" y="875071"/>
            <a:ext cx="10294374" cy="5879689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Bootstrap Add Process</a:t>
            </a:r>
          </a:p>
          <a:p>
            <a:r>
              <a:rPr lang="en-GB" dirty="0" smtClean="0"/>
              <a:t>npm install </a:t>
            </a:r>
            <a:r>
              <a:rPr lang="en-GB" dirty="0"/>
              <a:t>save </a:t>
            </a:r>
            <a:r>
              <a:rPr lang="en-GB" dirty="0" smtClean="0"/>
              <a:t> --bootstrap@3</a:t>
            </a:r>
          </a:p>
          <a:p>
            <a:endParaRPr lang="en-GB" dirty="0"/>
          </a:p>
          <a:p>
            <a:r>
              <a:rPr lang="en-GB" b="1" dirty="0" smtClean="0"/>
              <a:t>Code Flow in Basic Program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Main.ts</a:t>
            </a:r>
          </a:p>
          <a:p>
            <a:r>
              <a:rPr lang="en-GB" dirty="0" smtClean="0"/>
              <a:t>App.module.ts</a:t>
            </a:r>
          </a:p>
          <a:p>
            <a:r>
              <a:rPr lang="en-GB" dirty="0" smtClean="0"/>
              <a:t>App.component.ts	-&gt;Listen selector(app-root)</a:t>
            </a:r>
          </a:p>
          <a:p>
            <a:r>
              <a:rPr lang="en-GB" dirty="0" smtClean="0"/>
              <a:t>Index.html 			-&gt; &lt;app-root&gt;</a:t>
            </a:r>
          </a:p>
          <a:p>
            <a:r>
              <a:rPr lang="en-GB" dirty="0" smtClean="0"/>
              <a:t>App.component.html</a:t>
            </a:r>
            <a:endParaRPr lang="en-GB" dirty="0"/>
          </a:p>
          <a:p>
            <a:r>
              <a:rPr lang="en-GB" sz="1900" b="1" dirty="0" smtClean="0"/>
              <a:t>Manual Creation Of server.component.ts</a:t>
            </a:r>
          </a:p>
          <a:p>
            <a:r>
              <a:rPr lang="en-GB" dirty="0" smtClean="0"/>
              <a:t>Starts</a:t>
            </a:r>
          </a:p>
          <a:p>
            <a:endParaRPr lang="en-GB" dirty="0" smtClean="0"/>
          </a:p>
          <a:p>
            <a:r>
              <a:rPr lang="en-GB" dirty="0" smtClean="0"/>
              <a:t>Import { component } from ‘@angular/core’;</a:t>
            </a:r>
          </a:p>
          <a:p>
            <a:r>
              <a:rPr lang="en-GB" dirty="0" smtClean="0"/>
              <a:t>@component({</a:t>
            </a:r>
          </a:p>
          <a:p>
            <a:r>
              <a:rPr lang="en-GB" dirty="0" smtClean="0"/>
              <a:t>Selector:’app-server’,</a:t>
            </a:r>
          </a:p>
          <a:p>
            <a:r>
              <a:rPr lang="en-GB" dirty="0" smtClean="0"/>
              <a:t>Templateurl:’./servrer.component.html’;</a:t>
            </a:r>
            <a:endParaRPr lang="en-GB" dirty="0"/>
          </a:p>
          <a:p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Export class servercomponent{</a:t>
            </a:r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82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439" y="127819"/>
            <a:ext cx="9999406" cy="5506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Component Explation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439" y="875071"/>
            <a:ext cx="9930580" cy="5899355"/>
          </a:xfrm>
        </p:spPr>
        <p:txBody>
          <a:bodyPr/>
          <a:lstStyle/>
          <a:p>
            <a:r>
              <a:rPr lang="en-GB" dirty="0" smtClean="0"/>
              <a:t>After Creating the component its also be register into the app.module.ts and also mention in the @</a:t>
            </a:r>
            <a:r>
              <a:rPr lang="en-GB" dirty="0" err="1" smtClean="0"/>
              <a:t>ngmodule</a:t>
            </a:r>
            <a:r>
              <a:rPr lang="en-GB" dirty="0" smtClean="0"/>
              <a:t> declaration.</a:t>
            </a:r>
            <a:endParaRPr lang="en-GB" dirty="0"/>
          </a:p>
          <a:p>
            <a:r>
              <a:rPr lang="en-GB" b="1" dirty="0" smtClean="0"/>
              <a:t>DATA BINDING</a:t>
            </a:r>
          </a:p>
          <a:p>
            <a:r>
              <a:rPr lang="en-GB" dirty="0" smtClean="0"/>
              <a:t>The Communication between typescript file and html file is called  data binding.</a:t>
            </a:r>
          </a:p>
          <a:p>
            <a:r>
              <a:rPr lang="en-GB" dirty="0" smtClean="0"/>
              <a:t>The Html file changes with respect to  typescript is called 1-Way data binding.</a:t>
            </a:r>
          </a:p>
          <a:p>
            <a:r>
              <a:rPr lang="en-GB" dirty="0" smtClean="0"/>
              <a:t>Both will interact each other changes dynamically is called 2-way data binding.</a:t>
            </a:r>
          </a:p>
          <a:p>
            <a:endParaRPr lang="en-GB" dirty="0"/>
          </a:p>
          <a:p>
            <a:r>
              <a:rPr lang="en-GB" sz="2400" b="1" dirty="0" smtClean="0"/>
              <a:t>SYNTAXES</a:t>
            </a:r>
            <a:endParaRPr lang="en-GB" b="1" dirty="0" smtClean="0"/>
          </a:p>
          <a:p>
            <a:r>
              <a:rPr lang="en-GB" dirty="0" smtClean="0"/>
              <a:t>String Interpolation{{ </a:t>
            </a:r>
            <a:r>
              <a:rPr lang="en-GB" dirty="0" err="1" smtClean="0"/>
              <a:t>nani</a:t>
            </a:r>
            <a:r>
              <a:rPr lang="en-GB" dirty="0" smtClean="0"/>
              <a:t>}}</a:t>
            </a:r>
          </a:p>
          <a:p>
            <a:r>
              <a:rPr lang="en-GB" dirty="0" smtClean="0"/>
              <a:t>Property Binding [property] = “data”</a:t>
            </a:r>
          </a:p>
          <a:p>
            <a:r>
              <a:rPr lang="en-GB" dirty="0" smtClean="0"/>
              <a:t>Event Binding (event)=“expression”</a:t>
            </a:r>
          </a:p>
          <a:p>
            <a:r>
              <a:rPr lang="en-GB" dirty="0" smtClean="0"/>
              <a:t>2-way=([(ngModel)]=“data”)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3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587" y="137652"/>
            <a:ext cx="9832258" cy="766916"/>
          </a:xfrm>
        </p:spPr>
        <p:txBody>
          <a:bodyPr/>
          <a:lstStyle/>
          <a:p>
            <a:r>
              <a:rPr lang="en-GB" dirty="0" smtClean="0"/>
              <a:t>NgModule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251" y="1081548"/>
            <a:ext cx="9792929" cy="5633884"/>
          </a:xfrm>
        </p:spPr>
        <p:txBody>
          <a:bodyPr/>
          <a:lstStyle/>
          <a:p>
            <a:r>
              <a:rPr lang="en-GB" dirty="0"/>
              <a:t>Important: </a:t>
            </a:r>
            <a:r>
              <a:rPr lang="en-GB" dirty="0" smtClean="0"/>
              <a:t>Forms Module </a:t>
            </a:r>
            <a:r>
              <a:rPr lang="en-GB" dirty="0"/>
              <a:t>is Required for Two-Way-Binding!</a:t>
            </a:r>
          </a:p>
          <a:p>
            <a:r>
              <a:rPr lang="en-GB" dirty="0"/>
              <a:t>Important: For </a:t>
            </a:r>
            <a:r>
              <a:rPr lang="en-GB" dirty="0" smtClean="0"/>
              <a:t>Two-Way-Binding, </a:t>
            </a:r>
            <a:r>
              <a:rPr lang="en-GB" dirty="0"/>
              <a:t>you need to enable the </a:t>
            </a:r>
            <a:r>
              <a:rPr lang="en-GB" dirty="0" smtClean="0"/>
              <a:t>ngModel</a:t>
            </a:r>
            <a:r>
              <a:rPr lang="en-GB" dirty="0"/>
              <a:t>  directive. This is done by adding the </a:t>
            </a:r>
            <a:r>
              <a:rPr lang="en-GB" dirty="0" smtClean="0"/>
              <a:t>Forms Module</a:t>
            </a:r>
            <a:r>
              <a:rPr lang="en-GB" dirty="0"/>
              <a:t>  to the imports[]  array in the AppModule.</a:t>
            </a:r>
          </a:p>
          <a:p>
            <a:r>
              <a:rPr lang="en-GB" dirty="0"/>
              <a:t>You then also need to add the import from @angular/forms  in the app.module.ts file:</a:t>
            </a:r>
          </a:p>
          <a:p>
            <a:r>
              <a:rPr lang="en-GB" dirty="0"/>
              <a:t>import { FormsModule } from '@angular/forms';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618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1253</TotalTime>
  <Words>147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Wisp</vt:lpstr>
      <vt:lpstr>Course Structure </vt:lpstr>
      <vt:lpstr>Bootstrap</vt:lpstr>
      <vt:lpstr>Component Explation</vt:lpstr>
      <vt:lpstr>NgModule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Structure</dc:title>
  <dc:creator>Merugu Eshwar</dc:creator>
  <cp:lastModifiedBy>Merugu Eshwar</cp:lastModifiedBy>
  <cp:revision>13</cp:revision>
  <dcterms:created xsi:type="dcterms:W3CDTF">2021-10-26T02:17:40Z</dcterms:created>
  <dcterms:modified xsi:type="dcterms:W3CDTF">2021-10-27T11:13:22Z</dcterms:modified>
</cp:coreProperties>
</file>