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2" r:id="rId6"/>
    <p:sldId id="263" r:id="rId7"/>
    <p:sldId id="267" r:id="rId8"/>
    <p:sldId id="266" r:id="rId9"/>
    <p:sldId id="265" r:id="rId10"/>
    <p:sldId id="26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5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6398-865F-4AB3-B42B-9AC9B6A6018F}" type="datetimeFigureOut">
              <a:rPr lang="en-GB" smtClean="0"/>
              <a:pPr/>
              <a:t>21/08/2021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F0CC-9E7F-4BC5-895F-E572F848D71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Bar</a:t>
            </a:r>
            <a:endParaRPr lang="en-GB" dirty="0"/>
          </a:p>
        </p:txBody>
      </p:sp>
      <p:pic>
        <p:nvPicPr>
          <p:cNvPr id="4" name="Content Placeholder 3" descr="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0808"/>
            <a:ext cx="8229600" cy="468052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764704"/>
            <a:ext cx="8856984" cy="4968552"/>
          </a:xfr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1"/>
            <a:ext cx="8712968" cy="655272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Picture 5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203308"/>
            <a:ext cx="8496944" cy="4961996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764705"/>
            <a:ext cx="8712968" cy="5140350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850" y="1196752"/>
            <a:ext cx="8569325" cy="4608512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48680"/>
            <a:ext cx="8748075" cy="5688632"/>
          </a:xfrm>
        </p:spPr>
      </p:pic>
      <p:pic>
        <p:nvPicPr>
          <p:cNvPr id="7" name="Picture 6" descr="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16633"/>
            <a:ext cx="4536504" cy="864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If We Click On Hiring</a:t>
            </a:r>
            <a:endParaRPr lang="en-GB" dirty="0"/>
          </a:p>
        </p:txBody>
      </p:sp>
      <p:pic>
        <p:nvPicPr>
          <p:cNvPr id="4" name="Content Placeholder 3" descr="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8640960" cy="475252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Documents and people</a:t>
            </a:r>
            <a:endParaRPr lang="en-GB" dirty="0"/>
          </a:p>
        </p:txBody>
      </p:sp>
      <p:pic>
        <p:nvPicPr>
          <p:cNvPr id="4" name="Content Placeholder 3" descr="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00200"/>
            <a:ext cx="7848872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and PTO</a:t>
            </a:r>
            <a:endParaRPr lang="en-GB" dirty="0"/>
          </a:p>
        </p:txBody>
      </p:sp>
      <p:pic>
        <p:nvPicPr>
          <p:cNvPr id="4" name="Content Placeholder 3" descr="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00199"/>
            <a:ext cx="8208912" cy="503384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 Roll</a:t>
            </a:r>
            <a:endParaRPr lang="en-GB" dirty="0"/>
          </a:p>
        </p:txBody>
      </p:sp>
      <p:pic>
        <p:nvPicPr>
          <p:cNvPr id="4" name="Content Placeholder 3" descr="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00200"/>
            <a:ext cx="8208912" cy="50287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</Words>
  <Application>Microsoft Office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Navigation Bar</vt:lpstr>
      <vt:lpstr>Slide 2</vt:lpstr>
      <vt:lpstr>Slide 3</vt:lpstr>
      <vt:lpstr>Slide 4</vt:lpstr>
      <vt:lpstr>Slide 5</vt:lpstr>
      <vt:lpstr>If We Click On Hiring</vt:lpstr>
      <vt:lpstr>Documents and people</vt:lpstr>
      <vt:lpstr>Training and PTO</vt:lpstr>
      <vt:lpstr>Pay Roll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Merugu Eshwar</dc:creator>
  <cp:lastModifiedBy>Merugu Eshwar</cp:lastModifiedBy>
  <cp:revision>11</cp:revision>
  <dcterms:created xsi:type="dcterms:W3CDTF">2021-08-18T16:18:00Z</dcterms:created>
  <dcterms:modified xsi:type="dcterms:W3CDTF">2021-08-21T15:40:02Z</dcterms:modified>
</cp:coreProperties>
</file>