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60" r:id="rId5"/>
    <p:sldId id="362" r:id="rId6"/>
    <p:sldId id="363" r:id="rId7"/>
    <p:sldId id="364" r:id="rId8"/>
    <p:sldId id="365" r:id="rId9"/>
    <p:sldId id="3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 autoAdjust="0"/>
    <p:restoredTop sz="95351" autoAdjust="0"/>
  </p:normalViewPr>
  <p:slideViewPr>
    <p:cSldViewPr snapToGrid="0" snapToObjects="1" showGuides="1">
      <p:cViewPr varScale="1">
        <p:scale>
          <a:sx n="68" d="100"/>
          <a:sy n="68" d="100"/>
        </p:scale>
        <p:origin x="62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B9E-2AD4-FDEE-3924-94A434B4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01" y="1254860"/>
            <a:ext cx="4960830" cy="258640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2000" b="1" dirty="0"/>
              <a:t>University OF NEW HAVEN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dirty="0"/>
              <a:t>"Advanced Tic-Tac-Toe AI: Exploring Q-Learning, Minimax,  Alpha-Beta Pruning Techniques &amp; BFS"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8F223-38FD-C1CA-4F6A-C6452A00D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653" y="3521622"/>
            <a:ext cx="4958081" cy="2387865"/>
          </a:xfrm>
        </p:spPr>
        <p:txBody>
          <a:bodyPr>
            <a:normAutofit/>
          </a:bodyPr>
          <a:lstStyle/>
          <a:p>
            <a:r>
              <a:rPr lang="en-US" dirty="0"/>
              <a:t>Bhargav</a:t>
            </a:r>
          </a:p>
          <a:p>
            <a:r>
              <a:rPr lang="en-US" dirty="0"/>
              <a:t>Sumanth</a:t>
            </a:r>
          </a:p>
        </p:txBody>
      </p:sp>
      <p:pic>
        <p:nvPicPr>
          <p:cNvPr id="6" name="Picture 5" descr="A game of tic tac toe with neon lights&#10;&#10;Description automatically generated">
            <a:extLst>
              <a:ext uri="{FF2B5EF4-FFF2-40B4-BE49-F238E27FC236}">
                <a16:creationId xmlns:a16="http://schemas.microsoft.com/office/drawing/2014/main" id="{42D1BAE2-91A1-DEC3-AE37-0DD4DE99E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638" y="767556"/>
            <a:ext cx="5322887" cy="5458642"/>
          </a:xfrm>
          <a:prstGeom prst="rect">
            <a:avLst/>
          </a:prstGeom>
          <a:noFill/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99D8ADE7-A91F-BD04-2B8C-40422BD1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2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10"/>
    </mc:Choice>
    <mc:Fallback xmlns="">
      <p:transition spd="slow" advTm="367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DB84-F8C0-CC58-448D-5CB2B15F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26808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CE0D54C-A530-C9AA-12C1-912929A73E5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173184"/>
            <a:ext cx="10515600" cy="4053014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focuses on comparing the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of search-based algorithms 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 agents in the  Tic Tac Toe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goals include: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AI agents using Q-learning,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Herustic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 (BFS), Min-Max, and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herustic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Alpha-Beta Pruning for Tic Tac Toe.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their performance based on accuracy, efficiency, and complexity.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most effective approach for solving the game.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FB641-8422-C037-726A-1E93B8FF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brain with circuit board and gears&#10;&#10;Description automatically generated">
            <a:extLst>
              <a:ext uri="{FF2B5EF4-FFF2-40B4-BE49-F238E27FC236}">
                <a16:creationId xmlns:a16="http://schemas.microsoft.com/office/drawing/2014/main" id="{12321CA1-70D2-FCE6-FA23-DBD1B2DC5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197" y="2281734"/>
            <a:ext cx="2231778" cy="1839004"/>
          </a:xfrm>
          <a:prstGeom prst="rect">
            <a:avLst/>
          </a:prstGeom>
        </p:spPr>
      </p:pic>
      <p:pic>
        <p:nvPicPr>
          <p:cNvPr id="5" name="Picture 4" descr="A game of tic tac toe with neon lights&#10;&#10;Description automatically generated">
            <a:extLst>
              <a:ext uri="{FF2B5EF4-FFF2-40B4-BE49-F238E27FC236}">
                <a16:creationId xmlns:a16="http://schemas.microsoft.com/office/drawing/2014/main" id="{357407F8-9562-7BFE-3188-A97CEDEDD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052" y="2241294"/>
            <a:ext cx="2363049" cy="2057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543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574B-36E5-20CD-B7E7-DE3963E4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51A96B3-6349-ADB8-9C37-E4863907970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24493" y="2173020"/>
            <a:ext cx="10515600" cy="4041138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the project objectives, the following methodologies and tools will be employed: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the Q-learning technique using the Epsilon-greedy strategy,  State and action spaces are in Tabular form, and reward functions are +1(winning),0(Draw),-1(Implicit).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Search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Min-Max Algorithm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an agent that evaluates all possible moves and counter-moves to determine the optimal strategy.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Herustic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Alpha-Beta Pruning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search efficiently finds the best ai move buy pruning suboptimal branches and using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Herustic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evaluate the game states.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a graph level by level ensuring the shortest path in an unweighted graph.</a:t>
            </a:r>
          </a:p>
          <a:p>
            <a:pPr marL="742950" lvl="1" indent="-285750" algn="just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13625-EE76-9193-C756-1D712B76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7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CF40-BA80-A5FD-AD1A-4CFA92D4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B9821C4-AD68-4F81-B234-1C8ACE0CD57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137558"/>
            <a:ext cx="10515600" cy="3901292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Project Report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AI Algorithm Implementations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Comparison Metrics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Experimental Data Visualizations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Conclusion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Code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5F547-252A-0873-7B4B-F4C146E6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5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154A-6A96-4851-4130-084A6F9D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519CFE9-6E7F-2B1F-D9AF-ED48D69E2B7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244436"/>
            <a:ext cx="10515600" cy="379441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of the AI agents developed for solving the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 Tac Toe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will be conducted based on the following criteria: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 Rate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Count the number of games each agent wins in repeated one-on-one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 Tac Toe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matches.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Verification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Ensure that the BFS, Q-learning using epsilon –greedy search approach vs human agent &amp; heuristic alpha beta search , Min-Max vs heuristic  Alpha-Beta Pruning agents are implemented correctly and function as intended in the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 Tac Toe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environment.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Playing multiple times of  Tic Tac toe games and checks the winning case percentage of the algorithms. Between the AI agents.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ensures a detailed and reliable evaluation of the agents' effectiveness in mastering the game.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7205A-6C97-D5F2-62B8-B4AAAE0C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0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BF5B-2128-2784-ACA6-1C11DBF4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D02E14A-3E97-AA7C-0E64-45865D2E7A2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196935"/>
            <a:ext cx="10515600" cy="3841915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explores AI approaches to solving Tic Tac Toe between the AI agents and human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 tac toe is implemented using the heuristic search approach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evaluating win rates, computational efficiency, and accuracy, the most effective strategy is identified, Alpha-Beta pruning mini-max with a heuristic approach offering insights into the strengths of reinforcement learning.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findings provide a foundation for applying these techniques to more complex problems while enhancing understanding of AI-driven decision-making in games.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F5601-0BBE-4F1B-70AF-54345114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570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547</TotalTime>
  <Words>470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Nova</vt:lpstr>
      <vt:lpstr>Biome</vt:lpstr>
      <vt:lpstr>Calibri</vt:lpstr>
      <vt:lpstr>Times New Roman</vt:lpstr>
      <vt:lpstr>Custom</vt:lpstr>
      <vt:lpstr>University OF NEW HAVEN   "Advanced Tic-Tac-Toe AI: Exploring Q-Learning, Minimax,  Alpha-Beta Pruning Techniques &amp; BFS"    </vt:lpstr>
      <vt:lpstr>OBJECTIVE</vt:lpstr>
      <vt:lpstr>APPROACH</vt:lpstr>
      <vt:lpstr>DELIVERABLES</vt:lpstr>
      <vt:lpstr>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NEWHAVEN  Tic Tac Toe Implementation Using Multi-Agents</dc:title>
  <dc:creator>Konanki, Prem Sai Chowdary</dc:creator>
  <cp:lastModifiedBy>Meruva Veera Venkata, Bhargav</cp:lastModifiedBy>
  <cp:revision>32</cp:revision>
  <dcterms:created xsi:type="dcterms:W3CDTF">2024-11-19T02:11:47Z</dcterms:created>
  <dcterms:modified xsi:type="dcterms:W3CDTF">2024-12-07T04:10:56Z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