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60" r:id="rId5"/>
    <p:sldId id="362" r:id="rId6"/>
    <p:sldId id="363" r:id="rId7"/>
    <p:sldId id="364" r:id="rId8"/>
    <p:sldId id="365" r:id="rId9"/>
    <p:sldId id="367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 autoAdjust="0"/>
    <p:restoredTop sz="9535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HUMAN</a:t>
            </a:r>
            <a:r>
              <a:rPr lang="en-US" baseline="0" dirty="0"/>
              <a:t> VS AI AGENTS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</c:v>
                </c:pt>
                <c:pt idx="1">
                  <c:v>Q-LEARNING WITH EPSILON GREEDY STATERGY</c:v>
                </c:pt>
                <c:pt idx="2">
                  <c:v>HERUSTIC ALPHA BETA PRUNING</c:v>
                </c:pt>
                <c:pt idx="3">
                  <c:v>BFS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90.3</c:v>
                </c:pt>
                <c:pt idx="2">
                  <c:v>94.7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1-4528-B9B6-5E5A591CC1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</c:v>
                </c:pt>
                <c:pt idx="1">
                  <c:v>Q-LEARNING WITH EPSILON GREEDY STATERGY</c:v>
                </c:pt>
                <c:pt idx="2">
                  <c:v>HERUSTIC ALPHA BETA PRUNING</c:v>
                </c:pt>
                <c:pt idx="3">
                  <c:v>BFS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9.6999999999999993</c:v>
                </c:pt>
                <c:pt idx="2">
                  <c:v>5.3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61-4528-B9B6-5E5A591CC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292287"/>
        <c:axId val="862284799"/>
      </c:barChart>
      <c:catAx>
        <c:axId val="86229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84799"/>
        <c:crosses val="autoZero"/>
        <c:auto val="1"/>
        <c:lblAlgn val="ctr"/>
        <c:lblOffset val="100"/>
        <c:noMultiLvlLbl val="0"/>
      </c:catAx>
      <c:valAx>
        <c:axId val="8622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9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B9E-2AD4-FDEE-3924-94A434B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1" y="1254860"/>
            <a:ext cx="4960830" cy="25864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000" b="1" dirty="0"/>
              <a:t>University OF NEW HAVEN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"Advanced Tic-Tac-Toe AI: Exploring Q-Learning, Minimax,  Alpha-Beta Pruning Techniques &amp; BFS"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8F223-38FD-C1CA-4F6A-C6452A00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653" y="3521622"/>
            <a:ext cx="4958081" cy="2387865"/>
          </a:xfrm>
        </p:spPr>
        <p:txBody>
          <a:bodyPr>
            <a:normAutofit/>
          </a:bodyPr>
          <a:lstStyle/>
          <a:p>
            <a:r>
              <a:rPr lang="en-US" dirty="0"/>
              <a:t>Bhargav</a:t>
            </a:r>
          </a:p>
          <a:p>
            <a:r>
              <a:rPr lang="en-US" dirty="0"/>
              <a:t>Sumanth</a:t>
            </a:r>
          </a:p>
        </p:txBody>
      </p:sp>
      <p:pic>
        <p:nvPicPr>
          <p:cNvPr id="6" name="Picture 5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42D1BAE2-91A1-DEC3-AE37-0DD4DE99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38" y="767556"/>
            <a:ext cx="5322887" cy="5458642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9D8ADE7-A91F-BD04-2B8C-40422BD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10"/>
    </mc:Choice>
    <mc:Fallback xmlns="">
      <p:transition spd="slow" advTm="367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DB84-F8C0-CC58-448D-5CB2B15F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26808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E0D54C-A530-C9AA-12C1-912929A73E5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73184"/>
            <a:ext cx="10515600" cy="405301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focuses on comparing the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search-based algorithms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multi agents in the  Tic Tac Toe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goals include: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AI agents using Q-learning,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(BFS), Min-Max,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 for Tic Tac Toe.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their performance based on accuracy, efficiency, and complexity.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approach for solving the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B641-8422-C037-726A-1E93B8F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rain with circuit board and gears&#10;&#10;Description automatically generated">
            <a:extLst>
              <a:ext uri="{FF2B5EF4-FFF2-40B4-BE49-F238E27FC236}">
                <a16:creationId xmlns:a16="http://schemas.microsoft.com/office/drawing/2014/main" id="{12321CA1-70D2-FCE6-FA23-DBD1B2DC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97" y="2281734"/>
            <a:ext cx="2231778" cy="1839004"/>
          </a:xfrm>
          <a:prstGeom prst="rect">
            <a:avLst/>
          </a:prstGeom>
        </p:spPr>
      </p:pic>
      <p:pic>
        <p:nvPicPr>
          <p:cNvPr id="5" name="Picture 4" descr="A game of tic tac toe with neon lights&#10;&#10;Description automatically generated">
            <a:extLst>
              <a:ext uri="{FF2B5EF4-FFF2-40B4-BE49-F238E27FC236}">
                <a16:creationId xmlns:a16="http://schemas.microsoft.com/office/drawing/2014/main" id="{357407F8-9562-7BFE-3188-A97CEDED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52" y="2241294"/>
            <a:ext cx="2363049" cy="2057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4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74B-36E5-20CD-B7E7-DE3963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51A96B3-6349-ADB8-9C37-E4863907970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24493" y="2173020"/>
            <a:ext cx="10515600" cy="404113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project objectives, the following methodologies and tools will be employed: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Q-learning technique using the Epsilon-greedy strategy,  State and action spaces are in Tabular form, and reward functions are +1(winning),0(Draw),-1(Implicit).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an agent that evaluates all possible moves and counter-moves to determine the optimal strategy.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Alpha-Beta Pruning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efficiently finds the best ai move buy pruning suboptimal branches and using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Herustic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game states.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 graph level by level ensuring the shortest path in an unweighted graph.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13625-EE76-9193-C756-1D712B7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F40-BA80-A5FD-AD1A-4CFA92D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B9821C4-AD68-4F81-B234-1C8ACE0CD5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37558"/>
            <a:ext cx="10515600" cy="3901292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Project Report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AI Algorithm Implementations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Comparison Metrics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Experimental Data Visualizations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Code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F547-252A-0873-7B4B-F4C146E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54A-6A96-4851-4130-084A6F9D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519CFE9-6E7F-2B1F-D9AF-ED48D69E2B7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244436"/>
            <a:ext cx="10515600" cy="379441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the AI agents developed for solving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will be conducted based on the following criteria: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Rate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Count the number of games each agent wins in repeated one-on-one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Verification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that the BFS, Q-learning using epsilon –greedy search approach vs human agent &amp; heuristic alpha beta search , Min-Max vs heuristic  Alpha-Beta Pruning agents are implemented correctly and function as intended in the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 multiple times of  Tic Tac toe games and checks the winning case percentage of the algorithms. Between the AI agents.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a detailed and reliable evaluation of the agents' effectiveness in mastering the game.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7205A-6C97-D5F2-62B8-B4AAAE0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189D-A3FE-47DA-A8D3-E48B5392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COMPARISION TABLE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0048-5B90-42A1-8FC4-04403A5E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51D1C5-630C-402C-9D6B-24C880B6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02014"/>
              </p:ext>
            </p:extLst>
          </p:nvPr>
        </p:nvGraphicFramePr>
        <p:xfrm>
          <a:off x="548640" y="2219765"/>
          <a:ext cx="4951828" cy="37843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83545">
                  <a:extLst>
                    <a:ext uri="{9D8B030D-6E8A-4147-A177-3AD203B41FA5}">
                      <a16:colId xmlns:a16="http://schemas.microsoft.com/office/drawing/2014/main" val="2993017270"/>
                    </a:ext>
                  </a:extLst>
                </a:gridCol>
                <a:gridCol w="1533378">
                  <a:extLst>
                    <a:ext uri="{9D8B030D-6E8A-4147-A177-3AD203B41FA5}">
                      <a16:colId xmlns:a16="http://schemas.microsoft.com/office/drawing/2014/main" val="1964941110"/>
                    </a:ext>
                  </a:extLst>
                </a:gridCol>
                <a:gridCol w="1434905">
                  <a:extLst>
                    <a:ext uri="{9D8B030D-6E8A-4147-A177-3AD203B41FA5}">
                      <a16:colId xmlns:a16="http://schemas.microsoft.com/office/drawing/2014/main" val="3542866525"/>
                    </a:ext>
                  </a:extLst>
                </a:gridCol>
              </a:tblGrid>
              <a:tr h="611113"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VS AI AGENTS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95713"/>
                  </a:ext>
                </a:extLst>
              </a:tr>
              <a:tr h="88417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WINS PERCENTAGE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LOSE  PERCENTAGE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966517"/>
                  </a:ext>
                </a:extLst>
              </a:tr>
              <a:tr h="10555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 WITH EPSILON GREEDY STATERGY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90.3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76389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HERUSTIC ALPHA BETA PRUNING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46240"/>
                  </a:ext>
                </a:extLst>
              </a:tr>
              <a:tr h="61111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6934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FD90DA-CF5F-4F29-AF46-0C9C6755C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292816"/>
              </p:ext>
            </p:extLst>
          </p:nvPr>
        </p:nvGraphicFramePr>
        <p:xfrm>
          <a:off x="5500468" y="2571675"/>
          <a:ext cx="5850503" cy="288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94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BF5B-2128-2784-ACA6-1C11DBF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02E14A-3E97-AA7C-0E64-45865D2E7A2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96935"/>
            <a:ext cx="10515600" cy="384191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AI approaches to solving Tic Tac Toe between the AI agents and human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implemented using the heuristic search approach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evaluating win rates, computational efficiency, and accuracy, the most effective strategy is identified, Alpha-Beta pruning mini-max with a heuristic approach offering insights into the strengths of reinforcement learning.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provide a foundation for applying these techniques to more complex problems while enhancing understanding of AI-driven decision-making in games.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5601-0BBE-4F1B-70AF-5434511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7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560</TotalTime>
  <Words>503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Times New Roman</vt:lpstr>
      <vt:lpstr>Custom</vt:lpstr>
      <vt:lpstr>University OF NEW HAVEN   "Advanced Tic-Tac-Toe AI: Exploring Q-Learning, Minimax,  Alpha-Beta Pruning Techniques &amp; BFS"    </vt:lpstr>
      <vt:lpstr>OBJECTIVE</vt:lpstr>
      <vt:lpstr>APPROACH</vt:lpstr>
      <vt:lpstr>DELIVERABLES</vt:lpstr>
      <vt:lpstr>Evaluation</vt:lpstr>
      <vt:lpstr>COMPARISION TABLE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NEWHAVEN  Tic Tac Toe Implementation Using Multi-Agents</dc:title>
  <dc:creator>Konanki, Prem Sai Chowdary</dc:creator>
  <cp:lastModifiedBy>Meruva Veera Venkata, Bhargav</cp:lastModifiedBy>
  <cp:revision>34</cp:revision>
  <dcterms:created xsi:type="dcterms:W3CDTF">2024-11-19T02:11:47Z</dcterms:created>
  <dcterms:modified xsi:type="dcterms:W3CDTF">2024-12-08T15:50:27Z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