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ICMP Server </a:t>
            </a:r>
            <a:r>
              <a:rPr dirty="0" err="1"/>
              <a:t>ve</a:t>
            </a:r>
            <a:r>
              <a:rPr dirty="0"/>
              <a:t> Client </a:t>
            </a:r>
            <a:r>
              <a:rPr dirty="0" err="1"/>
              <a:t>Uygulaması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Hazırlayan</a:t>
            </a:r>
            <a:r>
              <a:rPr lang="tr-TR" dirty="0"/>
              <a:t> </a:t>
            </a:r>
            <a:r>
              <a:rPr dirty="0"/>
              <a:t>: </a:t>
            </a:r>
            <a:r>
              <a:rPr lang="tr-TR" dirty="0"/>
              <a:t>Merve Kartal</a:t>
            </a:r>
          </a:p>
          <a:p>
            <a:r>
              <a:rPr lang="tr-TR" dirty="0"/>
              <a:t>Emre Zengin</a:t>
            </a:r>
          </a:p>
          <a:p>
            <a:r>
              <a:rPr lang="tr-TR" dirty="0"/>
              <a:t>Merve Şentürk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ICMP İstemci (Client) Çıktısı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- </a:t>
            </a:r>
            <a:r>
              <a:rPr sz="2000" dirty="0" err="1"/>
              <a:t>Kodun</a:t>
            </a:r>
            <a:r>
              <a:rPr sz="2000" dirty="0"/>
              <a:t> </a:t>
            </a:r>
            <a:r>
              <a:rPr sz="2000" dirty="0" err="1"/>
              <a:t>Amacı</a:t>
            </a:r>
            <a:r>
              <a:rPr sz="2000" dirty="0"/>
              <a:t>:</a:t>
            </a:r>
          </a:p>
          <a:p>
            <a:r>
              <a:rPr sz="2000" dirty="0"/>
              <a:t>  - </a:t>
            </a:r>
            <a:r>
              <a:rPr sz="2000" dirty="0" err="1"/>
              <a:t>Belirli</a:t>
            </a:r>
            <a:r>
              <a:rPr sz="2000" dirty="0"/>
              <a:t> </a:t>
            </a:r>
            <a:r>
              <a:rPr sz="2000" dirty="0" err="1"/>
              <a:t>bir</a:t>
            </a:r>
            <a:r>
              <a:rPr sz="2000" dirty="0"/>
              <a:t> IP </a:t>
            </a:r>
            <a:r>
              <a:rPr sz="2000" dirty="0" err="1"/>
              <a:t>adresine</a:t>
            </a:r>
            <a:r>
              <a:rPr sz="2000" dirty="0"/>
              <a:t> Echo Request </a:t>
            </a:r>
            <a:r>
              <a:rPr sz="2000" dirty="0" err="1"/>
              <a:t>mesajı</a:t>
            </a:r>
            <a:r>
              <a:rPr sz="2000" dirty="0"/>
              <a:t> </a:t>
            </a:r>
            <a:r>
              <a:rPr sz="2000" dirty="0" err="1"/>
              <a:t>göndermek</a:t>
            </a:r>
            <a:r>
              <a:rPr sz="2000" dirty="0"/>
              <a:t>.</a:t>
            </a:r>
          </a:p>
          <a:p>
            <a:r>
              <a:rPr sz="2000" dirty="0"/>
              <a:t>  - </a:t>
            </a:r>
            <a:r>
              <a:rPr sz="2000" dirty="0" err="1"/>
              <a:t>Gelen</a:t>
            </a:r>
            <a:r>
              <a:rPr sz="2000" dirty="0"/>
              <a:t> Echo Reply </a:t>
            </a:r>
            <a:r>
              <a:rPr sz="2000" dirty="0" err="1"/>
              <a:t>mesajlarını</a:t>
            </a:r>
            <a:r>
              <a:rPr sz="2000" dirty="0"/>
              <a:t> </a:t>
            </a:r>
            <a:r>
              <a:rPr sz="2000" dirty="0" err="1"/>
              <a:t>dinlemek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- </a:t>
            </a:r>
            <a:r>
              <a:rPr sz="2000" dirty="0" err="1"/>
              <a:t>Çıktı</a:t>
            </a:r>
            <a:r>
              <a:rPr sz="2000" dirty="0"/>
              <a:t>:</a:t>
            </a:r>
          </a:p>
          <a:p>
            <a:r>
              <a:rPr sz="2000" dirty="0"/>
              <a:t>  - ICMP Echo Request </a:t>
            </a:r>
            <a:r>
              <a:rPr sz="2000" dirty="0" err="1"/>
              <a:t>gönderiliyor</a:t>
            </a:r>
            <a:r>
              <a:rPr sz="2000" dirty="0"/>
              <a:t>.</a:t>
            </a:r>
          </a:p>
          <a:p>
            <a:r>
              <a:rPr sz="2000" dirty="0"/>
              <a:t>  - Echo Reply </a:t>
            </a:r>
            <a:r>
              <a:rPr sz="2000" dirty="0" err="1"/>
              <a:t>alınıyor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- </a:t>
            </a:r>
            <a:r>
              <a:rPr sz="2000" dirty="0" err="1"/>
              <a:t>Şekil</a:t>
            </a:r>
            <a:r>
              <a:rPr sz="2000" dirty="0"/>
              <a:t>: ICMP </a:t>
            </a:r>
            <a:r>
              <a:rPr sz="2000" dirty="0" err="1"/>
              <a:t>İstemci</a:t>
            </a:r>
            <a:r>
              <a:rPr sz="2000" dirty="0"/>
              <a:t> </a:t>
            </a:r>
            <a:r>
              <a:rPr sz="2000" dirty="0" err="1"/>
              <a:t>Ekran</a:t>
            </a:r>
            <a:r>
              <a:rPr sz="2000" dirty="0"/>
              <a:t> </a:t>
            </a:r>
            <a:r>
              <a:rPr sz="2000" dirty="0" err="1"/>
              <a:t>Görüntüsü</a:t>
            </a:r>
            <a:endParaRPr sz="2000" dirty="0"/>
          </a:p>
          <a:p>
            <a:r>
              <a:rPr sz="2000" dirty="0"/>
              <a:t>  - </a:t>
            </a:r>
            <a:r>
              <a:rPr sz="2000" dirty="0" err="1"/>
              <a:t>Açıklama</a:t>
            </a:r>
            <a:r>
              <a:rPr sz="2000" dirty="0"/>
              <a:t>: </a:t>
            </a:r>
            <a:r>
              <a:rPr sz="2000" dirty="0" err="1"/>
              <a:t>Kullanıcının</a:t>
            </a:r>
            <a:r>
              <a:rPr sz="2000" dirty="0"/>
              <a:t> </a:t>
            </a:r>
            <a:r>
              <a:rPr sz="2000" dirty="0" err="1"/>
              <a:t>belirttiği</a:t>
            </a:r>
            <a:r>
              <a:rPr sz="2000" dirty="0"/>
              <a:t> IP </a:t>
            </a:r>
            <a:r>
              <a:rPr sz="2000" dirty="0" err="1"/>
              <a:t>adresine</a:t>
            </a:r>
            <a:r>
              <a:rPr sz="2000" dirty="0"/>
              <a:t> ping </a:t>
            </a:r>
            <a:r>
              <a:rPr sz="2000" dirty="0" err="1"/>
              <a:t>atılıyor</a:t>
            </a:r>
            <a:r>
              <a:rPr sz="2000" dirty="0"/>
              <a:t> </a:t>
            </a:r>
            <a:r>
              <a:rPr sz="2000" dirty="0" err="1"/>
              <a:t>ve</a:t>
            </a:r>
            <a:r>
              <a:rPr sz="2000" dirty="0"/>
              <a:t> </a:t>
            </a:r>
            <a:r>
              <a:rPr sz="2000" dirty="0" err="1"/>
              <a:t>yanıt</a:t>
            </a:r>
            <a:r>
              <a:rPr sz="2000" dirty="0"/>
              <a:t> </a:t>
            </a:r>
            <a:r>
              <a:rPr sz="2000" dirty="0" err="1"/>
              <a:t>alınıyor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Tcpdump ile Analiz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- </a:t>
            </a:r>
            <a:r>
              <a:rPr sz="2000" dirty="0" err="1"/>
              <a:t>Amaç</a:t>
            </a:r>
            <a:r>
              <a:rPr sz="2000" dirty="0"/>
              <a:t>:</a:t>
            </a:r>
          </a:p>
          <a:p>
            <a:r>
              <a:rPr sz="2000" dirty="0"/>
              <a:t>  - ICMP </a:t>
            </a:r>
            <a:r>
              <a:rPr sz="2000" dirty="0" err="1"/>
              <a:t>paketlerinin</a:t>
            </a:r>
            <a:r>
              <a:rPr sz="2000" dirty="0"/>
              <a:t> </a:t>
            </a:r>
            <a:r>
              <a:rPr sz="2000" dirty="0" err="1"/>
              <a:t>ağda</a:t>
            </a:r>
            <a:r>
              <a:rPr sz="2000" dirty="0"/>
              <a:t> </a:t>
            </a:r>
            <a:r>
              <a:rPr sz="2000" dirty="0" err="1"/>
              <a:t>nasıl</a:t>
            </a:r>
            <a:r>
              <a:rPr sz="2000" dirty="0"/>
              <a:t> </a:t>
            </a:r>
            <a:r>
              <a:rPr sz="2000" dirty="0" err="1"/>
              <a:t>hareket</a:t>
            </a:r>
            <a:r>
              <a:rPr sz="2000" dirty="0"/>
              <a:t> </a:t>
            </a:r>
            <a:r>
              <a:rPr sz="2000" dirty="0" err="1"/>
              <a:t>ettiğini</a:t>
            </a:r>
            <a:r>
              <a:rPr sz="2000" dirty="0"/>
              <a:t> </a:t>
            </a:r>
            <a:r>
              <a:rPr sz="2000" dirty="0" err="1"/>
              <a:t>analiz</a:t>
            </a:r>
            <a:r>
              <a:rPr sz="2000" dirty="0"/>
              <a:t> </a:t>
            </a:r>
            <a:r>
              <a:rPr sz="2000" dirty="0" err="1"/>
              <a:t>etmek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- </a:t>
            </a:r>
            <a:r>
              <a:rPr sz="2000" dirty="0" err="1"/>
              <a:t>Çıktı</a:t>
            </a:r>
            <a:r>
              <a:rPr sz="2000" dirty="0"/>
              <a:t>:</a:t>
            </a:r>
          </a:p>
          <a:p>
            <a:r>
              <a:rPr sz="2000" dirty="0"/>
              <a:t>  - Echo Request </a:t>
            </a:r>
            <a:r>
              <a:rPr sz="2000" dirty="0" err="1"/>
              <a:t>ve</a:t>
            </a:r>
            <a:r>
              <a:rPr sz="2000" dirty="0"/>
              <a:t> Echo Reply </a:t>
            </a:r>
            <a:r>
              <a:rPr sz="2000" dirty="0" err="1"/>
              <a:t>mesajlarının</a:t>
            </a:r>
            <a:r>
              <a:rPr sz="2000" dirty="0"/>
              <a:t> </a:t>
            </a:r>
            <a:r>
              <a:rPr sz="2000" dirty="0" err="1"/>
              <a:t>ayrıntıları</a:t>
            </a:r>
            <a:r>
              <a:rPr sz="2000" dirty="0"/>
              <a:t> </a:t>
            </a:r>
            <a:r>
              <a:rPr sz="2000" dirty="0" err="1"/>
              <a:t>gözlemlenir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- </a:t>
            </a:r>
            <a:r>
              <a:rPr sz="2000" dirty="0" err="1"/>
              <a:t>Şekil</a:t>
            </a:r>
            <a:r>
              <a:rPr sz="2000" dirty="0"/>
              <a:t>: </a:t>
            </a:r>
            <a:r>
              <a:rPr sz="2000" dirty="0" err="1"/>
              <a:t>Tcpdump</a:t>
            </a:r>
            <a:r>
              <a:rPr sz="2000" dirty="0"/>
              <a:t> </a:t>
            </a:r>
            <a:r>
              <a:rPr sz="2000" dirty="0" err="1"/>
              <a:t>Ekran</a:t>
            </a:r>
            <a:r>
              <a:rPr sz="2000" dirty="0"/>
              <a:t> </a:t>
            </a:r>
            <a:r>
              <a:rPr sz="2000" dirty="0" err="1"/>
              <a:t>Görüntüsü</a:t>
            </a:r>
            <a:endParaRPr sz="2000" dirty="0"/>
          </a:p>
          <a:p>
            <a:r>
              <a:rPr sz="2000" dirty="0"/>
              <a:t>  - </a:t>
            </a:r>
            <a:r>
              <a:rPr sz="2000" dirty="0" err="1"/>
              <a:t>Açıklama</a:t>
            </a:r>
            <a:r>
              <a:rPr sz="2000" dirty="0"/>
              <a:t>: </a:t>
            </a:r>
            <a:r>
              <a:rPr sz="2000" dirty="0" err="1"/>
              <a:t>Paketlerin</a:t>
            </a:r>
            <a:r>
              <a:rPr sz="2000" dirty="0"/>
              <a:t> </a:t>
            </a:r>
            <a:r>
              <a:rPr sz="2000" dirty="0" err="1"/>
              <a:t>ağ</a:t>
            </a:r>
            <a:r>
              <a:rPr sz="2000" dirty="0"/>
              <a:t> </a:t>
            </a:r>
            <a:r>
              <a:rPr sz="2000" dirty="0" err="1"/>
              <a:t>üzerindeki</a:t>
            </a:r>
            <a:r>
              <a:rPr sz="2000" dirty="0"/>
              <a:t> </a:t>
            </a:r>
            <a:r>
              <a:rPr sz="2000" dirty="0" err="1"/>
              <a:t>akışını</a:t>
            </a:r>
            <a:r>
              <a:rPr sz="2000" dirty="0"/>
              <a:t> </a:t>
            </a:r>
            <a:r>
              <a:rPr sz="2000" dirty="0" err="1"/>
              <a:t>ayrıntılı</a:t>
            </a:r>
            <a:r>
              <a:rPr sz="2000" dirty="0"/>
              <a:t> </a:t>
            </a:r>
            <a:r>
              <a:rPr sz="2000" dirty="0" err="1"/>
              <a:t>olarak</a:t>
            </a:r>
            <a:r>
              <a:rPr sz="2000" dirty="0"/>
              <a:t> </a:t>
            </a:r>
            <a:r>
              <a:rPr sz="2000" dirty="0" err="1"/>
              <a:t>gösterir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Kodun Temel Mantığı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- Server:</a:t>
            </a:r>
          </a:p>
          <a:p>
            <a:r>
              <a:rPr sz="2000" dirty="0"/>
              <a:t>  - ICMP Echo Request </a:t>
            </a:r>
            <a:r>
              <a:rPr sz="2000" dirty="0" err="1"/>
              <a:t>paketlerini</a:t>
            </a:r>
            <a:r>
              <a:rPr sz="2000" dirty="0"/>
              <a:t> </a:t>
            </a:r>
            <a:r>
              <a:rPr sz="2000" dirty="0" err="1"/>
              <a:t>algılar</a:t>
            </a:r>
            <a:r>
              <a:rPr sz="2000" dirty="0"/>
              <a:t>.</a:t>
            </a:r>
          </a:p>
          <a:p>
            <a:r>
              <a:rPr sz="2000" dirty="0"/>
              <a:t>  - </a:t>
            </a:r>
            <a:r>
              <a:rPr sz="2000" dirty="0" err="1"/>
              <a:t>Gelen</a:t>
            </a:r>
            <a:r>
              <a:rPr sz="2000" dirty="0"/>
              <a:t> </a:t>
            </a:r>
            <a:r>
              <a:rPr sz="2000" dirty="0" err="1"/>
              <a:t>paketlere</a:t>
            </a:r>
            <a:r>
              <a:rPr sz="2000" dirty="0"/>
              <a:t> Echo Reply </a:t>
            </a:r>
            <a:r>
              <a:rPr sz="2000" dirty="0" err="1"/>
              <a:t>ile</a:t>
            </a:r>
            <a:r>
              <a:rPr sz="2000" dirty="0"/>
              <a:t> </a:t>
            </a:r>
            <a:r>
              <a:rPr sz="2000" dirty="0" err="1"/>
              <a:t>yanıt</a:t>
            </a:r>
            <a:r>
              <a:rPr sz="2000" dirty="0"/>
              <a:t> </a:t>
            </a:r>
            <a:r>
              <a:rPr sz="2000" dirty="0" err="1"/>
              <a:t>verir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- Client:</a:t>
            </a:r>
          </a:p>
          <a:p>
            <a:r>
              <a:rPr sz="2000" dirty="0"/>
              <a:t>  - </a:t>
            </a:r>
            <a:r>
              <a:rPr sz="2000" dirty="0" err="1"/>
              <a:t>Belirli</a:t>
            </a:r>
            <a:r>
              <a:rPr sz="2000" dirty="0"/>
              <a:t> </a:t>
            </a:r>
            <a:r>
              <a:rPr sz="2000" dirty="0" err="1"/>
              <a:t>bir</a:t>
            </a:r>
            <a:r>
              <a:rPr sz="2000" dirty="0"/>
              <a:t> IP </a:t>
            </a:r>
            <a:r>
              <a:rPr sz="2000" dirty="0" err="1"/>
              <a:t>adresine</a:t>
            </a:r>
            <a:r>
              <a:rPr sz="2000" dirty="0"/>
              <a:t> ICMP Echo Request </a:t>
            </a:r>
            <a:r>
              <a:rPr sz="2000" dirty="0" err="1"/>
              <a:t>gönderir</a:t>
            </a:r>
            <a:r>
              <a:rPr sz="2000" dirty="0"/>
              <a:t>.</a:t>
            </a:r>
          </a:p>
          <a:p>
            <a:r>
              <a:rPr sz="2000" dirty="0"/>
              <a:t>  - Echo Reply </a:t>
            </a:r>
            <a:r>
              <a:rPr sz="2000" dirty="0" err="1"/>
              <a:t>mesajını</a:t>
            </a:r>
            <a:r>
              <a:rPr sz="2000" dirty="0"/>
              <a:t> </a:t>
            </a:r>
            <a:r>
              <a:rPr sz="2000" dirty="0" err="1"/>
              <a:t>dinler</a:t>
            </a:r>
            <a:r>
              <a:rPr sz="2000" dirty="0"/>
              <a:t> </a:t>
            </a:r>
            <a:r>
              <a:rPr sz="2000" dirty="0" err="1"/>
              <a:t>ve</a:t>
            </a:r>
            <a:r>
              <a:rPr sz="2000" dirty="0"/>
              <a:t> </a:t>
            </a:r>
            <a:r>
              <a:rPr sz="2000" dirty="0" err="1"/>
              <a:t>kaydeder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- </a:t>
            </a:r>
            <a:r>
              <a:rPr sz="2000" dirty="0" err="1"/>
              <a:t>Tcpdump</a:t>
            </a:r>
            <a:r>
              <a:rPr sz="2000" dirty="0"/>
              <a:t>:</a:t>
            </a:r>
          </a:p>
          <a:p>
            <a:r>
              <a:rPr sz="2000" dirty="0"/>
              <a:t>  - ICMP </a:t>
            </a:r>
            <a:r>
              <a:rPr sz="2000" dirty="0" err="1"/>
              <a:t>paketlerini</a:t>
            </a:r>
            <a:r>
              <a:rPr sz="2000" dirty="0"/>
              <a:t> </a:t>
            </a:r>
            <a:r>
              <a:rPr sz="2000" dirty="0" err="1"/>
              <a:t>ağ</a:t>
            </a:r>
            <a:r>
              <a:rPr sz="2000" dirty="0"/>
              <a:t> </a:t>
            </a:r>
            <a:r>
              <a:rPr sz="2000" dirty="0" err="1"/>
              <a:t>trafiğinden</a:t>
            </a:r>
            <a:r>
              <a:rPr sz="2000" dirty="0"/>
              <a:t> </a:t>
            </a:r>
            <a:r>
              <a:rPr sz="2000" dirty="0" err="1"/>
              <a:t>yakalar</a:t>
            </a:r>
            <a:r>
              <a:rPr sz="2000" dirty="0"/>
              <a:t> </a:t>
            </a:r>
            <a:r>
              <a:rPr sz="2000" dirty="0" err="1"/>
              <a:t>ve</a:t>
            </a:r>
            <a:r>
              <a:rPr sz="2000" dirty="0"/>
              <a:t> </a:t>
            </a:r>
            <a:r>
              <a:rPr sz="2000" dirty="0" err="1"/>
              <a:t>ayrıntılarını</a:t>
            </a:r>
            <a:r>
              <a:rPr sz="2000" dirty="0"/>
              <a:t> </a:t>
            </a:r>
            <a:r>
              <a:rPr sz="2000" dirty="0" err="1"/>
              <a:t>analiz</a:t>
            </a:r>
            <a:r>
              <a:rPr sz="2000" dirty="0"/>
              <a:t> </a:t>
            </a:r>
            <a:r>
              <a:rPr sz="2000" dirty="0" err="1"/>
              <a:t>eder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Sonuç ve Tartışma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sz="2000" dirty="0"/>
              <a:t>ICMP </a:t>
            </a:r>
            <a:r>
              <a:rPr sz="2000" dirty="0" err="1"/>
              <a:t>Protokolü</a:t>
            </a:r>
            <a:r>
              <a:rPr sz="2000" dirty="0"/>
              <a:t>:</a:t>
            </a:r>
          </a:p>
          <a:p>
            <a:r>
              <a:rPr sz="2000" dirty="0"/>
              <a:t>  - </a:t>
            </a:r>
            <a:r>
              <a:rPr sz="2000" dirty="0" err="1"/>
              <a:t>Ağ</a:t>
            </a:r>
            <a:r>
              <a:rPr sz="2000" dirty="0"/>
              <a:t> </a:t>
            </a:r>
            <a:r>
              <a:rPr sz="2000" dirty="0" err="1"/>
              <a:t>cihazlarının</a:t>
            </a:r>
            <a:r>
              <a:rPr sz="2000" dirty="0"/>
              <a:t> </a:t>
            </a:r>
            <a:r>
              <a:rPr sz="2000" dirty="0" err="1"/>
              <a:t>iletişim</a:t>
            </a:r>
            <a:r>
              <a:rPr sz="2000" dirty="0"/>
              <a:t> </a:t>
            </a:r>
            <a:r>
              <a:rPr sz="2000" dirty="0" err="1"/>
              <a:t>ve</a:t>
            </a:r>
            <a:r>
              <a:rPr sz="2000" dirty="0"/>
              <a:t> </a:t>
            </a:r>
            <a:r>
              <a:rPr sz="2000" dirty="0" err="1"/>
              <a:t>hata</a:t>
            </a:r>
            <a:r>
              <a:rPr sz="2000" dirty="0"/>
              <a:t> </a:t>
            </a:r>
            <a:r>
              <a:rPr sz="2000" dirty="0" err="1"/>
              <a:t>tespiti</a:t>
            </a:r>
            <a:r>
              <a:rPr sz="2000" dirty="0"/>
              <a:t> </a:t>
            </a:r>
            <a:r>
              <a:rPr sz="2000" dirty="0" err="1"/>
              <a:t>için</a:t>
            </a:r>
            <a:r>
              <a:rPr sz="2000" dirty="0"/>
              <a:t> </a:t>
            </a:r>
            <a:r>
              <a:rPr sz="2000" dirty="0" err="1"/>
              <a:t>çok</a:t>
            </a:r>
            <a:r>
              <a:rPr sz="2000" dirty="0"/>
              <a:t> </a:t>
            </a:r>
            <a:r>
              <a:rPr sz="2000" dirty="0" err="1"/>
              <a:t>önemlidir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- </a:t>
            </a:r>
            <a:r>
              <a:rPr sz="2000" dirty="0" err="1"/>
              <a:t>Projenin</a:t>
            </a:r>
            <a:r>
              <a:rPr sz="2000" dirty="0"/>
              <a:t> </a:t>
            </a:r>
            <a:r>
              <a:rPr sz="2000" dirty="0" err="1"/>
              <a:t>Katkısı</a:t>
            </a:r>
            <a:r>
              <a:rPr sz="2000" dirty="0"/>
              <a:t>:</a:t>
            </a:r>
          </a:p>
          <a:p>
            <a:r>
              <a:rPr sz="2000" dirty="0"/>
              <a:t>  - ICMP </a:t>
            </a:r>
            <a:r>
              <a:rPr sz="2000" dirty="0" err="1"/>
              <a:t>protokolünün</a:t>
            </a:r>
            <a:r>
              <a:rPr sz="2000" dirty="0"/>
              <a:t> </a:t>
            </a:r>
            <a:r>
              <a:rPr sz="2000" dirty="0" err="1"/>
              <a:t>temel</a:t>
            </a:r>
            <a:r>
              <a:rPr sz="2000" dirty="0"/>
              <a:t> </a:t>
            </a:r>
            <a:r>
              <a:rPr sz="2000" dirty="0" err="1"/>
              <a:t>mantığını</a:t>
            </a:r>
            <a:r>
              <a:rPr sz="2000" dirty="0"/>
              <a:t> </a:t>
            </a:r>
            <a:r>
              <a:rPr sz="2000" dirty="0" err="1"/>
              <a:t>anlamak</a:t>
            </a:r>
            <a:r>
              <a:rPr sz="2000" dirty="0"/>
              <a:t>.</a:t>
            </a:r>
          </a:p>
          <a:p>
            <a:r>
              <a:rPr sz="2000" dirty="0"/>
              <a:t>  - </a:t>
            </a:r>
            <a:r>
              <a:rPr sz="2000" dirty="0" err="1"/>
              <a:t>Ağ</a:t>
            </a:r>
            <a:r>
              <a:rPr sz="2000" dirty="0"/>
              <a:t> </a:t>
            </a:r>
            <a:r>
              <a:rPr sz="2000" dirty="0" err="1"/>
              <a:t>trafiğini</a:t>
            </a:r>
            <a:r>
              <a:rPr sz="2000" dirty="0"/>
              <a:t> </a:t>
            </a:r>
            <a:r>
              <a:rPr sz="2000" dirty="0" err="1"/>
              <a:t>analiz</a:t>
            </a:r>
            <a:r>
              <a:rPr sz="2000" dirty="0"/>
              <a:t> </a:t>
            </a:r>
            <a:r>
              <a:rPr sz="2000" dirty="0" err="1"/>
              <a:t>etme</a:t>
            </a:r>
            <a:r>
              <a:rPr sz="2000" dirty="0"/>
              <a:t> </a:t>
            </a:r>
            <a:r>
              <a:rPr sz="2000" dirty="0" err="1"/>
              <a:t>becerisinin</a:t>
            </a:r>
            <a:r>
              <a:rPr sz="2000" dirty="0"/>
              <a:t> </a:t>
            </a:r>
            <a:r>
              <a:rPr sz="2000" dirty="0" err="1"/>
              <a:t>geliştirilmesi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- </a:t>
            </a:r>
            <a:r>
              <a:rPr sz="2000" dirty="0" err="1"/>
              <a:t>Gelecekteki</a:t>
            </a:r>
            <a:r>
              <a:rPr sz="2000" dirty="0"/>
              <a:t> </a:t>
            </a:r>
            <a:r>
              <a:rPr sz="2000" dirty="0" err="1"/>
              <a:t>Uygulamalar</a:t>
            </a:r>
            <a:r>
              <a:rPr sz="2000" dirty="0"/>
              <a:t>:</a:t>
            </a:r>
          </a:p>
          <a:p>
            <a:r>
              <a:rPr sz="2000" dirty="0"/>
              <a:t>  - </a:t>
            </a:r>
            <a:r>
              <a:rPr sz="2000" dirty="0" err="1"/>
              <a:t>Daha</a:t>
            </a:r>
            <a:r>
              <a:rPr sz="2000" dirty="0"/>
              <a:t> </a:t>
            </a:r>
            <a:r>
              <a:rPr sz="2000" dirty="0" err="1"/>
              <a:t>karmaşık</a:t>
            </a:r>
            <a:r>
              <a:rPr sz="2000" dirty="0"/>
              <a:t> </a:t>
            </a:r>
            <a:r>
              <a:rPr sz="2000" dirty="0" err="1"/>
              <a:t>ağ</a:t>
            </a:r>
            <a:r>
              <a:rPr sz="2000" dirty="0"/>
              <a:t> </a:t>
            </a:r>
            <a:r>
              <a:rPr sz="2000" dirty="0" err="1"/>
              <a:t>analizleri</a:t>
            </a:r>
            <a:r>
              <a:rPr sz="2000" dirty="0"/>
              <a:t>.</a:t>
            </a:r>
          </a:p>
          <a:p>
            <a:r>
              <a:rPr sz="2000" dirty="0"/>
              <a:t>  - </a:t>
            </a:r>
            <a:r>
              <a:rPr sz="2000" dirty="0" err="1"/>
              <a:t>Farklı</a:t>
            </a:r>
            <a:r>
              <a:rPr sz="2000" dirty="0"/>
              <a:t> </a:t>
            </a:r>
            <a:r>
              <a:rPr sz="2000" dirty="0" err="1"/>
              <a:t>protokollerle</a:t>
            </a:r>
            <a:r>
              <a:rPr sz="2000" dirty="0"/>
              <a:t> </a:t>
            </a:r>
            <a:r>
              <a:rPr sz="2000" dirty="0" err="1"/>
              <a:t>çalışma</a:t>
            </a:r>
            <a:r>
              <a:rPr sz="2000" dirty="0"/>
              <a:t> (TCP, UDP vb.).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ICMP Protokolü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- ICMP (Internet Control Message Protocol):</a:t>
            </a:r>
          </a:p>
          <a:p>
            <a:r>
              <a:rPr sz="2000" dirty="0"/>
              <a:t>  - IP </a:t>
            </a:r>
            <a:r>
              <a:rPr sz="2000" dirty="0" err="1"/>
              <a:t>protokolünün</a:t>
            </a:r>
            <a:r>
              <a:rPr sz="2000" dirty="0"/>
              <a:t> </a:t>
            </a:r>
            <a:r>
              <a:rPr sz="2000" dirty="0" err="1"/>
              <a:t>bir</a:t>
            </a:r>
            <a:r>
              <a:rPr sz="2000" dirty="0"/>
              <a:t> </a:t>
            </a:r>
            <a:r>
              <a:rPr sz="2000" dirty="0" err="1"/>
              <a:t>parçasıdır</a:t>
            </a:r>
            <a:r>
              <a:rPr sz="2000" dirty="0"/>
              <a:t>.</a:t>
            </a:r>
          </a:p>
          <a:p>
            <a:r>
              <a:rPr sz="2000" dirty="0"/>
              <a:t>  - </a:t>
            </a:r>
            <a:r>
              <a:rPr sz="2000" dirty="0" err="1"/>
              <a:t>Ağ</a:t>
            </a:r>
            <a:r>
              <a:rPr sz="2000" dirty="0"/>
              <a:t> </a:t>
            </a:r>
            <a:r>
              <a:rPr sz="2000" dirty="0" err="1"/>
              <a:t>cihazları</a:t>
            </a:r>
            <a:r>
              <a:rPr sz="2000" dirty="0"/>
              <a:t> </a:t>
            </a:r>
            <a:r>
              <a:rPr sz="2000" dirty="0" err="1"/>
              <a:t>arasında</a:t>
            </a:r>
            <a:r>
              <a:rPr sz="2000" dirty="0"/>
              <a:t> </a:t>
            </a:r>
            <a:r>
              <a:rPr sz="2000" dirty="0" err="1"/>
              <a:t>hata</a:t>
            </a:r>
            <a:r>
              <a:rPr sz="2000" dirty="0"/>
              <a:t> </a:t>
            </a:r>
            <a:r>
              <a:rPr sz="2000" dirty="0" err="1"/>
              <a:t>mesajları</a:t>
            </a:r>
            <a:r>
              <a:rPr sz="2000" dirty="0"/>
              <a:t> </a:t>
            </a:r>
            <a:r>
              <a:rPr sz="2000" dirty="0" err="1"/>
              <a:t>ve</a:t>
            </a:r>
            <a:r>
              <a:rPr sz="2000" dirty="0"/>
              <a:t> </a:t>
            </a:r>
            <a:r>
              <a:rPr sz="2000" dirty="0" err="1"/>
              <a:t>bilgi</a:t>
            </a:r>
            <a:r>
              <a:rPr sz="2000" dirty="0"/>
              <a:t> </a:t>
            </a:r>
            <a:r>
              <a:rPr sz="2000" dirty="0" err="1"/>
              <a:t>mesajları</a:t>
            </a:r>
            <a:r>
              <a:rPr sz="2000" dirty="0"/>
              <a:t> </a:t>
            </a:r>
            <a:r>
              <a:rPr sz="2000" dirty="0" err="1"/>
              <a:t>iletmek</a:t>
            </a:r>
            <a:r>
              <a:rPr sz="2000" dirty="0"/>
              <a:t> </a:t>
            </a:r>
            <a:r>
              <a:rPr sz="2000" dirty="0" err="1"/>
              <a:t>için</a:t>
            </a:r>
            <a:r>
              <a:rPr sz="2000" dirty="0"/>
              <a:t> </a:t>
            </a:r>
            <a:r>
              <a:rPr sz="2000" dirty="0" err="1"/>
              <a:t>kullanılır</a:t>
            </a:r>
            <a:r>
              <a:rPr sz="2000" dirty="0"/>
              <a:t>.</a:t>
            </a:r>
          </a:p>
          <a:p>
            <a:r>
              <a:rPr sz="2000" dirty="0"/>
              <a:t>  - En </a:t>
            </a:r>
            <a:r>
              <a:rPr sz="2000" dirty="0" err="1"/>
              <a:t>bilinen</a:t>
            </a:r>
            <a:r>
              <a:rPr sz="2000" dirty="0"/>
              <a:t> </a:t>
            </a:r>
            <a:r>
              <a:rPr sz="2000" dirty="0" err="1"/>
              <a:t>uygulamalarından</a:t>
            </a:r>
            <a:r>
              <a:rPr sz="2000" dirty="0"/>
              <a:t> </a:t>
            </a:r>
            <a:r>
              <a:rPr sz="2000" dirty="0" err="1"/>
              <a:t>biri</a:t>
            </a:r>
            <a:r>
              <a:rPr sz="2000" dirty="0"/>
              <a:t> ping </a:t>
            </a:r>
            <a:r>
              <a:rPr sz="2000" dirty="0" err="1"/>
              <a:t>komutudur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- </a:t>
            </a:r>
            <a:r>
              <a:rPr sz="2000" dirty="0" err="1"/>
              <a:t>Amaç</a:t>
            </a:r>
            <a:r>
              <a:rPr sz="2000" dirty="0"/>
              <a:t>:</a:t>
            </a:r>
          </a:p>
          <a:p>
            <a:r>
              <a:rPr sz="2000" dirty="0"/>
              <a:t>  - </a:t>
            </a:r>
            <a:r>
              <a:rPr sz="2000" dirty="0" err="1"/>
              <a:t>Paket</a:t>
            </a:r>
            <a:r>
              <a:rPr sz="2000" dirty="0"/>
              <a:t> </a:t>
            </a:r>
            <a:r>
              <a:rPr sz="2000" dirty="0" err="1"/>
              <a:t>iletiminin</a:t>
            </a:r>
            <a:r>
              <a:rPr sz="2000" dirty="0"/>
              <a:t> </a:t>
            </a:r>
            <a:r>
              <a:rPr sz="2000" dirty="0" err="1"/>
              <a:t>doğrulanması</a:t>
            </a:r>
            <a:r>
              <a:rPr sz="2000" dirty="0"/>
              <a:t>.</a:t>
            </a:r>
          </a:p>
          <a:p>
            <a:r>
              <a:rPr sz="2000" dirty="0"/>
              <a:t>  - </a:t>
            </a:r>
            <a:r>
              <a:rPr sz="2000" dirty="0" err="1"/>
              <a:t>Ağ</a:t>
            </a:r>
            <a:r>
              <a:rPr sz="2000" dirty="0"/>
              <a:t> </a:t>
            </a:r>
            <a:r>
              <a:rPr sz="2000" dirty="0" err="1"/>
              <a:t>cihazları</a:t>
            </a:r>
            <a:r>
              <a:rPr sz="2000" dirty="0"/>
              <a:t> </a:t>
            </a:r>
            <a:r>
              <a:rPr sz="2000" dirty="0" err="1"/>
              <a:t>arasındaki</a:t>
            </a:r>
            <a:r>
              <a:rPr sz="2000" dirty="0"/>
              <a:t> </a:t>
            </a:r>
            <a:r>
              <a:rPr sz="2000" dirty="0" err="1"/>
              <a:t>iletişim</a:t>
            </a:r>
            <a:r>
              <a:rPr sz="2000" dirty="0"/>
              <a:t> </a:t>
            </a:r>
            <a:r>
              <a:rPr sz="2000" dirty="0" err="1"/>
              <a:t>problemlerinin</a:t>
            </a:r>
            <a:r>
              <a:rPr sz="2000" dirty="0"/>
              <a:t> </a:t>
            </a:r>
            <a:r>
              <a:rPr sz="2000" dirty="0" err="1"/>
              <a:t>tespiti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- Echo Request:</a:t>
            </a:r>
          </a:p>
          <a:p>
            <a:r>
              <a:rPr sz="2000" dirty="0"/>
              <a:t>  - </a:t>
            </a:r>
            <a:r>
              <a:rPr sz="2000" dirty="0" err="1"/>
              <a:t>Ağ</a:t>
            </a:r>
            <a:r>
              <a:rPr sz="2000" dirty="0"/>
              <a:t> </a:t>
            </a:r>
            <a:r>
              <a:rPr sz="2000" dirty="0" err="1"/>
              <a:t>cihazlarının</a:t>
            </a:r>
            <a:r>
              <a:rPr sz="2000" dirty="0"/>
              <a:t> </a:t>
            </a:r>
            <a:r>
              <a:rPr sz="2000" dirty="0" err="1"/>
              <a:t>ulaşılabilirliğini</a:t>
            </a:r>
            <a:r>
              <a:rPr sz="2000" dirty="0"/>
              <a:t> </a:t>
            </a:r>
            <a:r>
              <a:rPr sz="2000" dirty="0" err="1"/>
              <a:t>kontrol</a:t>
            </a:r>
            <a:r>
              <a:rPr sz="2000" dirty="0"/>
              <a:t> </a:t>
            </a:r>
            <a:r>
              <a:rPr sz="2000" dirty="0" err="1"/>
              <a:t>etmek</a:t>
            </a:r>
            <a:r>
              <a:rPr sz="2000" dirty="0"/>
              <a:t> </a:t>
            </a:r>
            <a:r>
              <a:rPr sz="2000" dirty="0" err="1"/>
              <a:t>için</a:t>
            </a:r>
            <a:r>
              <a:rPr sz="2000" dirty="0"/>
              <a:t> </a:t>
            </a:r>
            <a:r>
              <a:rPr sz="2000" dirty="0" err="1"/>
              <a:t>gönderilen</a:t>
            </a:r>
            <a:r>
              <a:rPr sz="2000" dirty="0"/>
              <a:t> </a:t>
            </a:r>
            <a:r>
              <a:rPr sz="2000" dirty="0" err="1"/>
              <a:t>mesaj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- Echo Reply:</a:t>
            </a:r>
          </a:p>
          <a:p>
            <a:r>
              <a:rPr sz="2000" dirty="0"/>
              <a:t>  - Echo Request </a:t>
            </a:r>
            <a:r>
              <a:rPr sz="2000" dirty="0" err="1"/>
              <a:t>mesajına</a:t>
            </a:r>
            <a:r>
              <a:rPr sz="2000" dirty="0"/>
              <a:t> </a:t>
            </a:r>
            <a:r>
              <a:rPr sz="2000" dirty="0" err="1"/>
              <a:t>verilen</a:t>
            </a:r>
            <a:r>
              <a:rPr sz="2000" dirty="0"/>
              <a:t> </a:t>
            </a:r>
            <a:r>
              <a:rPr sz="2000" dirty="0" err="1"/>
              <a:t>cevap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- Ping </a:t>
            </a:r>
            <a:r>
              <a:rPr sz="2000" dirty="0" err="1"/>
              <a:t>Komutu</a:t>
            </a:r>
            <a:r>
              <a:rPr sz="2000" dirty="0"/>
              <a:t>:</a:t>
            </a:r>
          </a:p>
          <a:p>
            <a:r>
              <a:rPr sz="2000" dirty="0"/>
              <a:t>  - Echo Request </a:t>
            </a:r>
            <a:r>
              <a:rPr sz="2000" dirty="0" err="1"/>
              <a:t>ve</a:t>
            </a:r>
            <a:r>
              <a:rPr sz="2000" dirty="0"/>
              <a:t> Echo Reply </a:t>
            </a:r>
            <a:r>
              <a:rPr sz="2000" dirty="0" err="1"/>
              <a:t>mesajlarını</a:t>
            </a:r>
            <a:r>
              <a:rPr sz="2000" dirty="0"/>
              <a:t> </a:t>
            </a:r>
            <a:r>
              <a:rPr sz="2000" dirty="0" err="1"/>
              <a:t>kullanır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 Amacı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ICMP </a:t>
            </a:r>
            <a:r>
              <a:rPr dirty="0" err="1"/>
              <a:t>protokolünün</a:t>
            </a:r>
            <a:r>
              <a:rPr dirty="0"/>
              <a:t> </a:t>
            </a:r>
            <a:r>
              <a:rPr dirty="0" err="1"/>
              <a:t>temel</a:t>
            </a:r>
            <a:r>
              <a:rPr dirty="0"/>
              <a:t> </a:t>
            </a:r>
            <a:r>
              <a:rPr dirty="0" err="1"/>
              <a:t>mantığının</a:t>
            </a:r>
            <a:r>
              <a:rPr dirty="0"/>
              <a:t>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istemci-sunucu</a:t>
            </a:r>
            <a:r>
              <a:rPr dirty="0"/>
              <a:t> </a:t>
            </a:r>
            <a:r>
              <a:rPr dirty="0" err="1"/>
              <a:t>uygulaması</a:t>
            </a:r>
            <a:r>
              <a:rPr dirty="0"/>
              <a:t> </a:t>
            </a:r>
            <a:r>
              <a:rPr dirty="0" err="1"/>
              <a:t>üzerinden</a:t>
            </a:r>
            <a:r>
              <a:rPr dirty="0"/>
              <a:t> </a:t>
            </a:r>
            <a:r>
              <a:rPr dirty="0" err="1"/>
              <a:t>incelenmesi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Ağ</a:t>
            </a:r>
            <a:r>
              <a:rPr dirty="0"/>
              <a:t> </a:t>
            </a:r>
            <a:r>
              <a:rPr dirty="0" err="1"/>
              <a:t>cihazları</a:t>
            </a:r>
            <a:r>
              <a:rPr dirty="0"/>
              <a:t> </a:t>
            </a:r>
            <a:r>
              <a:rPr dirty="0" err="1"/>
              <a:t>arasındaki</a:t>
            </a:r>
            <a:r>
              <a:rPr dirty="0"/>
              <a:t> </a:t>
            </a:r>
            <a:r>
              <a:rPr dirty="0" err="1"/>
              <a:t>haberleşmenin</a:t>
            </a:r>
            <a:r>
              <a:rPr dirty="0"/>
              <a:t> </a:t>
            </a:r>
            <a:r>
              <a:rPr dirty="0" err="1"/>
              <a:t>kaydedilmesi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analiz</a:t>
            </a:r>
            <a:r>
              <a:rPr dirty="0"/>
              <a:t> </a:t>
            </a:r>
            <a:r>
              <a:rPr dirty="0" err="1"/>
              <a:t>edilmesi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Tcpdump</a:t>
            </a:r>
            <a:r>
              <a:rPr dirty="0"/>
              <a:t> </a:t>
            </a:r>
            <a:r>
              <a:rPr dirty="0" err="1"/>
              <a:t>aracı</a:t>
            </a:r>
            <a:r>
              <a:rPr dirty="0"/>
              <a:t> </a:t>
            </a:r>
            <a:r>
              <a:rPr dirty="0" err="1"/>
              <a:t>kullanılarak</a:t>
            </a:r>
            <a:r>
              <a:rPr dirty="0"/>
              <a:t> </a:t>
            </a:r>
            <a:r>
              <a:rPr dirty="0" err="1"/>
              <a:t>ağ</a:t>
            </a:r>
            <a:r>
              <a:rPr dirty="0"/>
              <a:t> </a:t>
            </a:r>
            <a:r>
              <a:rPr dirty="0" err="1"/>
              <a:t>paketlerinin</a:t>
            </a:r>
            <a:r>
              <a:rPr dirty="0"/>
              <a:t> </a:t>
            </a:r>
            <a:r>
              <a:rPr dirty="0" err="1"/>
              <a:t>izlenmesi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Kullanılan Araçlar ve Teknolojiler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Linux Terminal:</a:t>
            </a:r>
          </a:p>
          <a:p>
            <a:r>
              <a:t>  - ICMP istemci ve sunucu uygulamalarını çalıştırma.</a:t>
            </a:r>
          </a:p>
          <a:p>
            <a:endParaRPr/>
          </a:p>
          <a:p>
            <a:r>
              <a:t>- Tcpdump:</a:t>
            </a:r>
          </a:p>
          <a:p>
            <a:r>
              <a:t>  - ICMP paketlerinin analiz edilmesi.</a:t>
            </a:r>
          </a:p>
          <a:p>
            <a:endParaRPr/>
          </a:p>
          <a:p>
            <a:r>
              <a:t>- C Programlama Dili:</a:t>
            </a:r>
          </a:p>
          <a:p>
            <a:r>
              <a:t>  - ICMP istemci ve sunucu kodlaması.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D9EE35-B484-E70C-7674-E67A3517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A49E731B-CAEE-305C-1CAF-9648A1913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11836"/>
            <a:ext cx="8229600" cy="3102691"/>
          </a:xfrm>
        </p:spPr>
      </p:pic>
    </p:spTree>
    <p:extLst>
      <p:ext uri="{BB962C8B-B14F-4D97-AF65-F5344CB8AC3E}">
        <p14:creationId xmlns:p14="http://schemas.microsoft.com/office/powerpoint/2010/main" val="378597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D8CD7E-7E7D-5DC1-4862-8BCC276D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7E4D111-FA0D-21EE-ED93-22CB4E83B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80497"/>
            <a:ext cx="8229600" cy="3365369"/>
          </a:xfrm>
        </p:spPr>
      </p:pic>
    </p:spTree>
    <p:extLst>
      <p:ext uri="{BB962C8B-B14F-4D97-AF65-F5344CB8AC3E}">
        <p14:creationId xmlns:p14="http://schemas.microsoft.com/office/powerpoint/2010/main" val="309297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461F3A-86FD-FB5D-F5B3-BD3BAE03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2E2BF5D1-2B96-DB65-2A04-C09F87FBB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6753"/>
            <a:ext cx="8229600" cy="2772856"/>
          </a:xfrm>
        </p:spPr>
      </p:pic>
    </p:spTree>
    <p:extLst>
      <p:ext uri="{BB962C8B-B14F-4D97-AF65-F5344CB8AC3E}">
        <p14:creationId xmlns:p14="http://schemas.microsoft.com/office/powerpoint/2010/main" val="154456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ICMP Sunucu (Server) Çıktısı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- </a:t>
            </a:r>
            <a:r>
              <a:rPr sz="2000" dirty="0" err="1"/>
              <a:t>Kodun</a:t>
            </a:r>
            <a:r>
              <a:rPr sz="2000" dirty="0"/>
              <a:t> </a:t>
            </a:r>
            <a:r>
              <a:rPr sz="2000" dirty="0" err="1"/>
              <a:t>Amacı</a:t>
            </a:r>
            <a:r>
              <a:rPr sz="2000" dirty="0"/>
              <a:t>:</a:t>
            </a:r>
          </a:p>
          <a:p>
            <a:r>
              <a:rPr sz="2000" dirty="0"/>
              <a:t>  - Echo Request </a:t>
            </a:r>
            <a:r>
              <a:rPr sz="2000" dirty="0" err="1"/>
              <a:t>mesajlarını</a:t>
            </a:r>
            <a:r>
              <a:rPr sz="2000" dirty="0"/>
              <a:t> </a:t>
            </a:r>
            <a:r>
              <a:rPr sz="2000" dirty="0" err="1"/>
              <a:t>dinlemek</a:t>
            </a:r>
            <a:r>
              <a:rPr sz="2000" dirty="0"/>
              <a:t> </a:t>
            </a:r>
            <a:r>
              <a:rPr sz="2000" dirty="0" err="1"/>
              <a:t>ve</a:t>
            </a:r>
            <a:r>
              <a:rPr sz="2000" dirty="0"/>
              <a:t> </a:t>
            </a:r>
            <a:r>
              <a:rPr sz="2000" dirty="0" err="1"/>
              <a:t>yanıtlamak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- </a:t>
            </a:r>
            <a:r>
              <a:rPr sz="2000" dirty="0" err="1"/>
              <a:t>Çıktı</a:t>
            </a:r>
            <a:r>
              <a:rPr sz="2000" dirty="0"/>
              <a:t>:</a:t>
            </a:r>
          </a:p>
          <a:p>
            <a:r>
              <a:rPr sz="2000" dirty="0"/>
              <a:t>  - </a:t>
            </a:r>
            <a:r>
              <a:rPr sz="2000" dirty="0" err="1"/>
              <a:t>Gelen</a:t>
            </a:r>
            <a:r>
              <a:rPr sz="2000" dirty="0"/>
              <a:t> ICMP Echo Request </a:t>
            </a:r>
            <a:r>
              <a:rPr sz="2000" dirty="0" err="1"/>
              <a:t>mesajı</a:t>
            </a:r>
            <a:r>
              <a:rPr sz="2000" dirty="0"/>
              <a:t> </a:t>
            </a:r>
            <a:r>
              <a:rPr sz="2000" dirty="0" err="1"/>
              <a:t>algılanıyor</a:t>
            </a:r>
            <a:r>
              <a:rPr sz="2000" dirty="0"/>
              <a:t>.</a:t>
            </a:r>
          </a:p>
          <a:p>
            <a:r>
              <a:rPr sz="2000" dirty="0"/>
              <a:t>  - Echo Reply </a:t>
            </a:r>
            <a:r>
              <a:rPr sz="2000" dirty="0" err="1"/>
              <a:t>mesajı</a:t>
            </a:r>
            <a:r>
              <a:rPr sz="2000" dirty="0"/>
              <a:t> </a:t>
            </a:r>
            <a:r>
              <a:rPr sz="2000" dirty="0" err="1"/>
              <a:t>gönderiliyor</a:t>
            </a:r>
            <a:r>
              <a:rPr sz="2000" dirty="0"/>
              <a:t>.</a:t>
            </a:r>
          </a:p>
          <a:p>
            <a:r>
              <a:rPr sz="2000" dirty="0"/>
              <a:t>  - Kendi </a:t>
            </a:r>
            <a:r>
              <a:rPr sz="2000" dirty="0" err="1"/>
              <a:t>mesajlarını</a:t>
            </a:r>
            <a:r>
              <a:rPr sz="2000" dirty="0"/>
              <a:t> yok </a:t>
            </a:r>
            <a:r>
              <a:rPr sz="2000" dirty="0" err="1"/>
              <a:t>sayıyor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- </a:t>
            </a:r>
            <a:r>
              <a:rPr sz="2000" dirty="0" err="1"/>
              <a:t>Şekil</a:t>
            </a:r>
            <a:r>
              <a:rPr sz="2000" dirty="0"/>
              <a:t>: ICMP </a:t>
            </a:r>
            <a:r>
              <a:rPr sz="2000" dirty="0" err="1"/>
              <a:t>Sunucu</a:t>
            </a:r>
            <a:r>
              <a:rPr sz="2000" dirty="0"/>
              <a:t> </a:t>
            </a:r>
            <a:r>
              <a:rPr sz="2000" dirty="0" err="1"/>
              <a:t>Ekran</a:t>
            </a:r>
            <a:r>
              <a:rPr sz="2000" dirty="0"/>
              <a:t> </a:t>
            </a:r>
            <a:r>
              <a:rPr sz="2000" dirty="0" err="1"/>
              <a:t>Görüntüsü</a:t>
            </a:r>
            <a:endParaRPr sz="2000" dirty="0"/>
          </a:p>
          <a:p>
            <a:r>
              <a:rPr sz="2000" dirty="0"/>
              <a:t>  - </a:t>
            </a:r>
            <a:r>
              <a:rPr sz="2000" dirty="0" err="1"/>
              <a:t>Açıklama</a:t>
            </a:r>
            <a:r>
              <a:rPr sz="2000" dirty="0"/>
              <a:t>: </a:t>
            </a:r>
            <a:r>
              <a:rPr sz="2000" dirty="0" err="1"/>
              <a:t>Uygulamanın</a:t>
            </a:r>
            <a:r>
              <a:rPr sz="2000" dirty="0"/>
              <a:t> </a:t>
            </a:r>
            <a:r>
              <a:rPr sz="2000" dirty="0" err="1"/>
              <a:t>sunucu</a:t>
            </a:r>
            <a:r>
              <a:rPr sz="2000" dirty="0"/>
              <a:t> </a:t>
            </a:r>
            <a:r>
              <a:rPr sz="2000" dirty="0" err="1"/>
              <a:t>tarafından</a:t>
            </a:r>
            <a:r>
              <a:rPr sz="2000" dirty="0"/>
              <a:t> </a:t>
            </a:r>
            <a:r>
              <a:rPr sz="2000" dirty="0" err="1"/>
              <a:t>dinleme</a:t>
            </a:r>
            <a:r>
              <a:rPr sz="2000" dirty="0"/>
              <a:t> </a:t>
            </a:r>
            <a:r>
              <a:rPr sz="2000" dirty="0" err="1"/>
              <a:t>yapıldığını</a:t>
            </a:r>
            <a:r>
              <a:rPr sz="2000" dirty="0"/>
              <a:t> </a:t>
            </a:r>
            <a:r>
              <a:rPr sz="2000" dirty="0" err="1"/>
              <a:t>ve</a:t>
            </a:r>
            <a:r>
              <a:rPr sz="2000" dirty="0"/>
              <a:t> </a:t>
            </a:r>
            <a:r>
              <a:rPr sz="2000" dirty="0" err="1"/>
              <a:t>mesajların</a:t>
            </a:r>
            <a:r>
              <a:rPr sz="2000" dirty="0"/>
              <a:t> </a:t>
            </a:r>
            <a:r>
              <a:rPr sz="2000" dirty="0" err="1"/>
              <a:t>yanıtlandığını</a:t>
            </a:r>
            <a:r>
              <a:rPr sz="2000" dirty="0"/>
              <a:t> </a:t>
            </a:r>
            <a:r>
              <a:rPr sz="2000" dirty="0" err="1"/>
              <a:t>gösterir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490</Words>
  <Application>Microsoft Office PowerPoint</Application>
  <PresentationFormat>Ekran Gösterisi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ICMP Server ve Client Uygulaması</vt:lpstr>
      <vt:lpstr>ICMP Protokolü Nedir?</vt:lpstr>
      <vt:lpstr>PowerPoint Sunusu</vt:lpstr>
      <vt:lpstr>Proje Amacı</vt:lpstr>
      <vt:lpstr>Kullanılan Araçlar ve Teknolojiler</vt:lpstr>
      <vt:lpstr>PowerPoint Sunusu</vt:lpstr>
      <vt:lpstr>PowerPoint Sunusu</vt:lpstr>
      <vt:lpstr>PowerPoint Sunusu</vt:lpstr>
      <vt:lpstr>ICMP Sunucu (Server) Çıktısı</vt:lpstr>
      <vt:lpstr>ICMP İstemci (Client) Çıktısı</vt:lpstr>
      <vt:lpstr>Tcpdump ile Analiz</vt:lpstr>
      <vt:lpstr>Kodun Temel Mantığı</vt:lpstr>
      <vt:lpstr>Sonuç ve Tartışma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merve</dc:creator>
  <cp:keywords/>
  <dc:description>generated using python-pptx</dc:description>
  <cp:lastModifiedBy>mervekartal956@gmail.com</cp:lastModifiedBy>
  <cp:revision>5</cp:revision>
  <dcterms:created xsi:type="dcterms:W3CDTF">2013-01-27T09:14:16Z</dcterms:created>
  <dcterms:modified xsi:type="dcterms:W3CDTF">2024-12-27T20:40:25Z</dcterms:modified>
  <cp:category/>
</cp:coreProperties>
</file>