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D0174-D58E-4BBA-89C0-626415994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DAC8E-B9EB-4AFA-BA68-A3D8DDB4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40F-81B9-4FB7-869B-B1F283A3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63BD1-80C9-4F3C-8866-F7BDB005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4156E-72CB-44CA-B60A-21BD9169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5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DFCE8-A3F9-4A1B-9363-16262A3D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99C350-C015-4EAA-AB52-352FAE791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34E48E-A793-4859-874D-51A85257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5CCC3-B09E-4D5C-86EB-1ED2955F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D0F413-6CDD-4E8A-894B-72D4D0EC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24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8B5410-2B02-424E-A418-A0DCBCC1A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EC699-15B6-4D83-8C40-9F02E13CF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4E4AF-4A95-463E-8B4E-073E8CCB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6B7827-1CB7-4B5E-877A-4FB446B7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6BA6A-1A21-449D-8627-CB3FE27C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0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D8F2B-BF29-44E0-8F37-2C3590CD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AFEDE-DC6D-4753-97E0-1C6EE539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31750-AA60-4201-AC21-34980605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C3BC8-F273-4431-B84D-10E6F465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A5063-910F-475B-A8B5-5220A3F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9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DB695-06C0-4FD6-B38F-B80578EE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E35053-C8A5-436D-8D14-5709F83E8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D62D5-74D1-48FA-B88C-E1EC1FB2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A6146C-D3B5-420F-B8DA-8D5BF54C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1415E-1458-4785-B0F3-0DA2D395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0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99C91-F97F-4736-8098-4FD06AB7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DE12DF-B393-42B9-829F-0364F55A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6D83CB-231B-4DA5-9EDB-A649C294F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56E33C-5452-4C96-838C-8DC5E2A1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1A950C-A182-4EDE-AB5F-D0E0B52B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A90B44-23E6-4C71-90EF-71CB36B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79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EB0A8-E3A6-4B05-97AD-87F43206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2817FB-0CF1-4593-86DD-BD9D9561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67FEE8-6A35-4DED-AF12-4AE819E0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41C9A9F-CEA0-4104-B7E8-C2E63642C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227F47-2804-4EFA-8584-32C997379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1CA42B-1EF9-4D81-8021-81B109BA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16FC44-E20A-4BC5-8F20-318A9DE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FFA1CA-7E1D-4619-AA92-55643D5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07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DA343-CD97-4277-862D-E7EB93D2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C0A337-A93D-4D22-A1EC-FD3D5D21B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4836D5-9F98-45F1-897E-D4733931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A7320A-445A-4573-BC54-9A26299A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29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1A4F80-9EE7-45AD-B4D2-FED61A9F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1D6800-D4BD-4910-B878-4F99DB7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A252D8-FC45-4BC6-AEB6-B2271ADA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33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2987C-D928-4BF6-843F-BC08492F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D7F574-016E-411D-96D4-14459D34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2D4772-FABC-405A-BAF0-63356DBE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469486-E91B-4332-B4C9-09B1B7F1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1D570E-6F4A-4FAF-A50B-614BB95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A8D961-420C-4F42-BBE9-E85FE941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3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5F570-4878-4314-80A3-D180E297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2C9EDA-DAD4-4165-90CE-DBA8A5B3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354E4A-8039-4140-99E5-5A0BF84CF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55E3B5-6938-4506-ACFE-8292737C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B92FD3-698D-4D03-AA76-CA9DD242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6CE94-147F-48AB-864B-63F9CBE9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0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D04EB2-A98E-40CD-BE4E-1CEF4789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54E0-3101-4E21-AE38-AFA38030C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FC2D97-686C-401E-9BB5-C8EDA9A5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4C03E-E83C-4AD1-A9C6-A6A0157C3E2C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207CB2-E70A-467C-ACC8-A71527C00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AE6D8-3179-4BDC-8EEE-1CDC4786F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6BE5-092D-4EAA-800D-ABC0A13E8F3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71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18BB3A08-F01D-447D-A5CB-4DA27E50D6DD}"/>
              </a:ext>
            </a:extLst>
          </p:cNvPr>
          <p:cNvSpPr/>
          <p:nvPr/>
        </p:nvSpPr>
        <p:spPr>
          <a:xfrm>
            <a:off x="2291995" y="5136583"/>
            <a:ext cx="9290405" cy="12686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994DEAE-1EDD-421D-A546-66265F3A8850}"/>
              </a:ext>
            </a:extLst>
          </p:cNvPr>
          <p:cNvSpPr/>
          <p:nvPr/>
        </p:nvSpPr>
        <p:spPr>
          <a:xfrm>
            <a:off x="2265491" y="481855"/>
            <a:ext cx="9316909" cy="413432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0AD5CA4-ADC1-46B0-950D-F34859A68C2B}"/>
              </a:ext>
            </a:extLst>
          </p:cNvPr>
          <p:cNvSpPr/>
          <p:nvPr/>
        </p:nvSpPr>
        <p:spPr>
          <a:xfrm>
            <a:off x="3602854" y="871640"/>
            <a:ext cx="2130444" cy="14761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36615C-9060-4A49-962B-E4AAC5AD257B}"/>
              </a:ext>
            </a:extLst>
          </p:cNvPr>
          <p:cNvSpPr/>
          <p:nvPr/>
        </p:nvSpPr>
        <p:spPr>
          <a:xfrm>
            <a:off x="6937829" y="859181"/>
            <a:ext cx="3942205" cy="333053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88665D-7CBA-45B2-A298-9FB6455BEA80}"/>
              </a:ext>
            </a:extLst>
          </p:cNvPr>
          <p:cNvSpPr txBox="1"/>
          <p:nvPr/>
        </p:nvSpPr>
        <p:spPr>
          <a:xfrm>
            <a:off x="3602854" y="864350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CB7930-36B2-4D20-974A-A1DF2AC4123A}"/>
              </a:ext>
            </a:extLst>
          </p:cNvPr>
          <p:cNvSpPr/>
          <p:nvPr/>
        </p:nvSpPr>
        <p:spPr>
          <a:xfrm>
            <a:off x="3602855" y="2713519"/>
            <a:ext cx="2130444" cy="147619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FC653A3-568D-4B4D-8E74-B79B36B8312D}"/>
              </a:ext>
            </a:extLst>
          </p:cNvPr>
          <p:cNvSpPr txBox="1"/>
          <p:nvPr/>
        </p:nvSpPr>
        <p:spPr>
          <a:xfrm>
            <a:off x="3640729" y="2730331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Web View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EE6FE8F-B79C-44A8-9060-FE2CE2CCAED4}"/>
              </a:ext>
            </a:extLst>
          </p:cNvPr>
          <p:cNvSpPr txBox="1"/>
          <p:nvPr/>
        </p:nvSpPr>
        <p:spPr>
          <a:xfrm>
            <a:off x="7862646" y="909010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Plug-ins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FBBE0FA-5B3F-4A3D-AA49-68E31C579F78}"/>
              </a:ext>
            </a:extLst>
          </p:cNvPr>
          <p:cNvSpPr txBox="1"/>
          <p:nvPr/>
        </p:nvSpPr>
        <p:spPr>
          <a:xfrm>
            <a:off x="3602854" y="1233682"/>
            <a:ext cx="209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B35D40D-0564-4155-9A2F-B0AF2CE1FA3F}"/>
              </a:ext>
            </a:extLst>
          </p:cNvPr>
          <p:cNvSpPr txBox="1"/>
          <p:nvPr/>
        </p:nvSpPr>
        <p:spPr>
          <a:xfrm>
            <a:off x="6937830" y="1366891"/>
            <a:ext cx="3942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Background-Mode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Device-Orientation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FCM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Globalization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Ionic-Webview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Splashscreen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Statusbar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Whitelist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371B009-2D2E-441C-B5EC-5C7D22C251B7}"/>
              </a:ext>
            </a:extLst>
          </p:cNvPr>
          <p:cNvSpPr txBox="1"/>
          <p:nvPr/>
        </p:nvSpPr>
        <p:spPr>
          <a:xfrm>
            <a:off x="2291996" y="5134748"/>
            <a:ext cx="9290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Mobile OS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F9A94B07-A5E9-4A1A-8B3D-3667B72D6206}"/>
              </a:ext>
            </a:extLst>
          </p:cNvPr>
          <p:cNvCxnSpPr>
            <a:cxnSpLocks/>
          </p:cNvCxnSpPr>
          <p:nvPr/>
        </p:nvCxnSpPr>
        <p:spPr>
          <a:xfrm>
            <a:off x="4605383" y="4189715"/>
            <a:ext cx="0" cy="945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FEE5B0F-222A-4E79-81C4-929951B3A29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908932" y="4189715"/>
            <a:ext cx="0" cy="94503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031D46C7-EA7D-4BFF-B2DF-98E48C85D73A}"/>
              </a:ext>
            </a:extLst>
          </p:cNvPr>
          <p:cNvSpPr txBox="1"/>
          <p:nvPr/>
        </p:nvSpPr>
        <p:spPr>
          <a:xfrm>
            <a:off x="265681" y="871357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A70EB86D-AA6A-4FBA-ADC2-C26EDD10F78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76400" y="1609738"/>
            <a:ext cx="19264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114FA17-BC38-4703-AAD8-FBC5F5E154BD}"/>
              </a:ext>
            </a:extLst>
          </p:cNvPr>
          <p:cNvCxnSpPr>
            <a:cxnSpLocks/>
          </p:cNvCxnSpPr>
          <p:nvPr/>
        </p:nvCxnSpPr>
        <p:spPr>
          <a:xfrm>
            <a:off x="3142486" y="3427017"/>
            <a:ext cx="460368" cy="3966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6C2C1E3-6A4F-46F3-B7D8-124B390D18C7}"/>
              </a:ext>
            </a:extLst>
          </p:cNvPr>
          <p:cNvSpPr txBox="1"/>
          <p:nvPr/>
        </p:nvSpPr>
        <p:spPr>
          <a:xfrm>
            <a:off x="2291995" y="500180"/>
            <a:ext cx="929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Ionic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883BFE4E-DDE1-48B6-ADDB-2FA5397DC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39" y="5302547"/>
            <a:ext cx="973729" cy="973729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A26310AE-2484-4356-98C0-FF7116B91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555" y="5340147"/>
            <a:ext cx="1684255" cy="8203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5F85F4BA-6DE1-4505-A045-B8D17FA5A0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38" y="5401198"/>
            <a:ext cx="3669046" cy="862226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A9C4F025-4AFE-49A1-BB26-57C74AA14F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6" t="29448" r="69160" b="28776"/>
          <a:stretch/>
        </p:blipFill>
        <p:spPr>
          <a:xfrm>
            <a:off x="388383" y="815727"/>
            <a:ext cx="392245" cy="480592"/>
          </a:xfrm>
          <a:prstGeom prst="rect">
            <a:avLst/>
          </a:prstGeom>
        </p:spPr>
      </p:pic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C80A70-58C5-42DB-B3C3-779D0570D353}"/>
              </a:ext>
            </a:extLst>
          </p:cNvPr>
          <p:cNvCxnSpPr>
            <a:cxnSpLocks/>
          </p:cNvCxnSpPr>
          <p:nvPr/>
        </p:nvCxnSpPr>
        <p:spPr>
          <a:xfrm flipH="1" flipV="1">
            <a:off x="4615625" y="2338902"/>
            <a:ext cx="1" cy="365683"/>
          </a:xfrm>
          <a:prstGeom prst="straightConnector1">
            <a:avLst/>
          </a:prstGeom>
          <a:ln w="285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fik 62">
            <a:extLst>
              <a:ext uri="{FF2B5EF4-FFF2-40B4-BE49-F238E27FC236}">
                <a16:creationId xmlns:a16="http://schemas.microsoft.com/office/drawing/2014/main" id="{894C6CA3-9493-493E-9DDA-17E7DC06703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5" t="9673" r="62142" b="9673"/>
          <a:stretch/>
        </p:blipFill>
        <p:spPr>
          <a:xfrm>
            <a:off x="7490938" y="907318"/>
            <a:ext cx="387339" cy="398739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4305CD42-41A1-407A-A27E-62FC66A6ABF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4" r="65041"/>
          <a:stretch/>
        </p:blipFill>
        <p:spPr>
          <a:xfrm>
            <a:off x="5733298" y="569540"/>
            <a:ext cx="260800" cy="255835"/>
          </a:xfrm>
          <a:prstGeom prst="rect">
            <a:avLst/>
          </a:prstGeom>
        </p:spPr>
      </p:pic>
      <p:sp>
        <p:nvSpPr>
          <p:cNvPr id="68" name="Rechteck 67">
            <a:extLst>
              <a:ext uri="{FF2B5EF4-FFF2-40B4-BE49-F238E27FC236}">
                <a16:creationId xmlns:a16="http://schemas.microsoft.com/office/drawing/2014/main" id="{433BAABF-7B96-4DEA-96A6-8260EDE61284}"/>
              </a:ext>
            </a:extLst>
          </p:cNvPr>
          <p:cNvSpPr/>
          <p:nvPr/>
        </p:nvSpPr>
        <p:spPr>
          <a:xfrm>
            <a:off x="2526506" y="3159114"/>
            <a:ext cx="573882" cy="6008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302B407-17AB-4C92-9EAA-2FAFB337D0BB}"/>
              </a:ext>
            </a:extLst>
          </p:cNvPr>
          <p:cNvSpPr/>
          <p:nvPr/>
        </p:nvSpPr>
        <p:spPr>
          <a:xfrm>
            <a:off x="2526506" y="3099663"/>
            <a:ext cx="411857" cy="76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51398CA9-CF17-42CA-9D39-5F8104D65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20" y="3061127"/>
            <a:ext cx="731779" cy="731779"/>
          </a:xfrm>
          <a:prstGeom prst="rect">
            <a:avLst/>
          </a:prstGeom>
        </p:spPr>
      </p:pic>
      <p:sp>
        <p:nvSpPr>
          <p:cNvPr id="70" name="Ellipse 69">
            <a:extLst>
              <a:ext uri="{FF2B5EF4-FFF2-40B4-BE49-F238E27FC236}">
                <a16:creationId xmlns:a16="http://schemas.microsoft.com/office/drawing/2014/main" id="{E545B847-B341-442C-BB09-945D4CCE536A}"/>
              </a:ext>
            </a:extLst>
          </p:cNvPr>
          <p:cNvSpPr/>
          <p:nvPr/>
        </p:nvSpPr>
        <p:spPr>
          <a:xfrm>
            <a:off x="923925" y="1338264"/>
            <a:ext cx="752475" cy="1833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Freihandform: Form 71">
            <a:extLst>
              <a:ext uri="{FF2B5EF4-FFF2-40B4-BE49-F238E27FC236}">
                <a16:creationId xmlns:a16="http://schemas.microsoft.com/office/drawing/2014/main" id="{CA49BFE5-FF94-4AA3-BA56-A88DFFF48ECD}"/>
              </a:ext>
            </a:extLst>
          </p:cNvPr>
          <p:cNvSpPr/>
          <p:nvPr/>
        </p:nvSpPr>
        <p:spPr>
          <a:xfrm>
            <a:off x="909638" y="1478756"/>
            <a:ext cx="759618" cy="571500"/>
          </a:xfrm>
          <a:custGeom>
            <a:avLst/>
            <a:gdLst>
              <a:gd name="connsiteX0" fmla="*/ 9525 w 759618"/>
              <a:gd name="connsiteY0" fmla="*/ 0 h 571500"/>
              <a:gd name="connsiteX1" fmla="*/ 0 w 759618"/>
              <a:gd name="connsiteY1" fmla="*/ 476250 h 571500"/>
              <a:gd name="connsiteX2" fmla="*/ 169068 w 759618"/>
              <a:gd name="connsiteY2" fmla="*/ 552450 h 571500"/>
              <a:gd name="connsiteX3" fmla="*/ 442912 w 759618"/>
              <a:gd name="connsiteY3" fmla="*/ 571500 h 571500"/>
              <a:gd name="connsiteX4" fmla="*/ 635793 w 759618"/>
              <a:gd name="connsiteY4" fmla="*/ 547688 h 571500"/>
              <a:gd name="connsiteX5" fmla="*/ 759618 w 759618"/>
              <a:gd name="connsiteY5" fmla="*/ 483394 h 571500"/>
              <a:gd name="connsiteX6" fmla="*/ 754856 w 759618"/>
              <a:gd name="connsiteY6" fmla="*/ 2382 h 571500"/>
              <a:gd name="connsiteX7" fmla="*/ 592931 w 759618"/>
              <a:gd name="connsiteY7" fmla="*/ 47625 h 571500"/>
              <a:gd name="connsiteX8" fmla="*/ 300037 w 759618"/>
              <a:gd name="connsiteY8" fmla="*/ 66675 h 571500"/>
              <a:gd name="connsiteX9" fmla="*/ 102393 w 759618"/>
              <a:gd name="connsiteY9" fmla="*/ 33338 h 571500"/>
              <a:gd name="connsiteX10" fmla="*/ 9525 w 759618"/>
              <a:gd name="connsiteY10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59618" h="571500">
                <a:moveTo>
                  <a:pt x="9525" y="0"/>
                </a:moveTo>
                <a:lnTo>
                  <a:pt x="0" y="476250"/>
                </a:lnTo>
                <a:lnTo>
                  <a:pt x="169068" y="552450"/>
                </a:lnTo>
                <a:lnTo>
                  <a:pt x="442912" y="571500"/>
                </a:lnTo>
                <a:lnTo>
                  <a:pt x="635793" y="547688"/>
                </a:lnTo>
                <a:lnTo>
                  <a:pt x="759618" y="483394"/>
                </a:lnTo>
                <a:cubicBezTo>
                  <a:pt x="758031" y="323057"/>
                  <a:pt x="756443" y="162719"/>
                  <a:pt x="754856" y="2382"/>
                </a:cubicBezTo>
                <a:lnTo>
                  <a:pt x="592931" y="47625"/>
                </a:lnTo>
                <a:lnTo>
                  <a:pt x="300037" y="66675"/>
                </a:lnTo>
                <a:lnTo>
                  <a:pt x="102393" y="33338"/>
                </a:lnTo>
                <a:lnTo>
                  <a:pt x="95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50D38F-4EC0-4EF5-B7C1-E19CBFC844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7" y="1310694"/>
            <a:ext cx="846318" cy="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</dc:creator>
  <cp:lastModifiedBy>Julia</cp:lastModifiedBy>
  <cp:revision>16</cp:revision>
  <dcterms:created xsi:type="dcterms:W3CDTF">2017-12-20T10:47:23Z</dcterms:created>
  <dcterms:modified xsi:type="dcterms:W3CDTF">2017-12-20T11:44:24Z</dcterms:modified>
</cp:coreProperties>
</file>