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1" r:id="rId4"/>
    <p:sldId id="260" r:id="rId5"/>
    <p:sldId id="259" r:id="rId6"/>
    <p:sldId id="267" r:id="rId7"/>
    <p:sldId id="266" r:id="rId8"/>
    <p:sldId id="263" r:id="rId9"/>
    <p:sldId id="264" r:id="rId10"/>
    <p:sldId id="258" r:id="rId11"/>
    <p:sldId id="265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046B1-9729-4F09-BD16-A26A2F675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DD32F5-3593-4CF4-81A5-6CD8DA6747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DD8DFC-1008-4F59-A168-8B6EAC28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D029-CD3F-4509-AA0F-D7F2642FC042}" type="datetimeFigureOut">
              <a:rPr lang="en-GB" smtClean="0"/>
              <a:t>20/12/2017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60DD32-E40B-474C-B144-BE38661D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E2DD37-522B-4108-86B9-49572E507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D92A-E647-4216-B44B-F7A0F7694E8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63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E975D-27A3-42DA-AE88-9220360FE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C04B87-7E98-4F7E-99C5-832DBF526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9A74FF-5079-43A3-8909-2446AE737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D029-CD3F-4509-AA0F-D7F2642FC042}" type="datetimeFigureOut">
              <a:rPr lang="en-GB" smtClean="0"/>
              <a:t>20/12/2017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C659C8-1358-4FEA-9A19-C02E6FE5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51A795-57D9-4BDA-84E2-3F67ADF3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D92A-E647-4216-B44B-F7A0F7694E8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705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9247A15-6C29-4BA2-9B3F-553ABF146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20A1E4-1820-48F7-8210-75064CA2A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A21F1B-749C-42CE-A152-7213DFBC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D029-CD3F-4509-AA0F-D7F2642FC042}" type="datetimeFigureOut">
              <a:rPr lang="en-GB" smtClean="0"/>
              <a:t>20/12/2017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59A647-6437-4B40-905A-A019F309B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8FE453-898E-452C-A00B-55887B3EC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D92A-E647-4216-B44B-F7A0F7694E8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8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7A6D6-CA5C-48F3-A647-438AED38B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2E1E8C-8D96-4BAE-866F-B075082CB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9F607D-76A2-4B59-BF7A-CFE48828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D029-CD3F-4509-AA0F-D7F2642FC042}" type="datetimeFigureOut">
              <a:rPr lang="en-GB" smtClean="0"/>
              <a:t>20/12/2017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5A8BA0-28E7-4561-A2EA-A5B0DBE42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69E1C1-EDC3-470A-B7EC-57D7DE97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D92A-E647-4216-B44B-F7A0F7694E8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70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66CBA-1016-47B5-B11A-6A5A0662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19FDC8-E9DE-405C-BCEF-E51ABE77C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E417CF-6EE3-471B-9305-1C2955B85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D029-CD3F-4509-AA0F-D7F2642FC042}" type="datetimeFigureOut">
              <a:rPr lang="en-GB" smtClean="0"/>
              <a:t>20/12/2017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FB622C-42B6-42D2-A0DC-A41EF062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19D82D-7579-46C3-96B1-210ABEAF1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D92A-E647-4216-B44B-F7A0F7694E8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83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0EB9D-B32C-4713-BFBC-E952586A7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2EF458-4EAE-4DA9-B6A6-C031F0F834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E7FB34-477A-4B28-AE8B-F70F1BC45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B5950E-E9D3-422E-A261-F31DDCA3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D029-CD3F-4509-AA0F-D7F2642FC042}" type="datetimeFigureOut">
              <a:rPr lang="en-GB" smtClean="0"/>
              <a:t>20/12/2017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83169B-F328-49D1-B8BD-1617987D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CE8E05-1F73-4E25-A6C3-67EA1D75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D92A-E647-4216-B44B-F7A0F7694E8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4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3BBD54-522A-4AEC-BEB0-19556611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FAFD90-14B6-45B3-A783-A476FB5AD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05A667-ED4E-405F-9152-776B4836E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BDE956-5DA1-4739-84C9-D19652530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10AA83-98D5-48A1-9D0E-30601D99C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102C529-61B2-4D81-BB2F-ED239D98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D029-CD3F-4509-AA0F-D7F2642FC042}" type="datetimeFigureOut">
              <a:rPr lang="en-GB" smtClean="0"/>
              <a:t>20/12/2017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44A79DA-7C6D-4AA7-85EC-6A1E629F5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1A88F40-A673-4B0D-BAF0-80A7DEF00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D92A-E647-4216-B44B-F7A0F7694E8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7019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7BC30-BBB5-4636-ADFA-E44288C01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2915D8-CB48-4D27-BB01-4E4732D3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D029-CD3F-4509-AA0F-D7F2642FC042}" type="datetimeFigureOut">
              <a:rPr lang="en-GB" smtClean="0"/>
              <a:t>20/12/2017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6E59A34-4C38-43A2-99D4-2B23E187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E1149E-C15F-4589-868B-B9662796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D92A-E647-4216-B44B-F7A0F7694E8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34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410795-1158-411B-B18C-855A9013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D029-CD3F-4509-AA0F-D7F2642FC042}" type="datetimeFigureOut">
              <a:rPr lang="en-GB" smtClean="0"/>
              <a:t>20/12/2017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8F2DA1-7A2A-4088-92A5-B67F0731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190CCD-B77E-4838-AD78-56A202FF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D92A-E647-4216-B44B-F7A0F7694E8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45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F70C8-317E-490C-A53F-36DDDF4B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705D58-C907-417B-A2FB-482BA762F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82FC7C-F450-4CE3-A283-0DB66F763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3ABC9C-8B82-4A2C-9106-2C04D0DF4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D029-CD3F-4509-AA0F-D7F2642FC042}" type="datetimeFigureOut">
              <a:rPr lang="en-GB" smtClean="0"/>
              <a:t>20/12/2017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169F0A-AD56-428D-AE84-69E016BE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4471C0E-4AB5-429C-B1AA-D7BDF852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D92A-E647-4216-B44B-F7A0F7694E8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01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D79B56-575F-4F85-8BEF-7F9623B5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615F230-83F0-4252-B59C-F9BB07AAB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5A7699-F902-4C08-B13E-82EA2D49B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170BC92-04D2-4C99-B9A3-896CCEB1C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D029-CD3F-4509-AA0F-D7F2642FC042}" type="datetimeFigureOut">
              <a:rPr lang="en-GB" smtClean="0"/>
              <a:t>20/12/2017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9AB5BF-270A-4318-989D-9A94F4117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3AECE6-EC0E-4293-95A2-BABFC811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DD92A-E647-4216-B44B-F7A0F7694E8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267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B38B2A-1111-47EA-8074-A5CD729EB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823E8D-6BA6-485E-9582-FEFA019BC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6580B2-0AA9-4D7B-ADE4-FB2BDC135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5D029-CD3F-4509-AA0F-D7F2642FC042}" type="datetimeFigureOut">
              <a:rPr lang="en-GB" smtClean="0"/>
              <a:t>20/12/2017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D3B4B3-27AC-4B3F-81F5-A7EA83B87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410986-FEA2-4679-B55A-E0987E0EA7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DD92A-E647-4216-B44B-F7A0F7694E8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53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7B94B-8196-4AE9-918C-50BCD2E2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Login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08DB171-E5EC-4CCF-8BDA-2B4681CE6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61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7B94B-8196-4AE9-918C-50BCD2E2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Nachrichten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73A85AD-DD58-4632-BCF4-92FB56B72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43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7B94B-8196-4AE9-918C-50BCD2E2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Chat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D98534F-1589-46BD-9814-1E10082E0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32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7B94B-8196-4AE9-918C-50BCD2E2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Einstellungen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EFCFD31-7C8F-4550-BDE9-43FF6A88C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7B94B-8196-4AE9-918C-50BCD2E2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Einstellungen</a:t>
            </a:r>
            <a:br>
              <a:rPr lang="de-DE" dirty="0"/>
            </a:br>
            <a:r>
              <a:rPr lang="de-DE" dirty="0"/>
              <a:t>Sichtbarkeit</a:t>
            </a:r>
            <a:endParaRPr lang="en-GB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268FB7B-4EF8-446F-8131-DA1B45251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86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7B94B-8196-4AE9-918C-50BCD2E2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Menü-Leiste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8C53096-CED2-4415-9AA6-345E33CE0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01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7B94B-8196-4AE9-918C-50BCD2E2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Eigenes Profil</a:t>
            </a:r>
            <a:endParaRPr lang="en-GB" dirty="0"/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B3D24262-EE1C-4E83-BD87-3EE2F542A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7B94B-8196-4AE9-918C-50BCD2E2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Kartensuche</a:t>
            </a:r>
            <a:endParaRPr lang="en-GB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FF7F89-30B7-424A-9C82-9D298C668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7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7B94B-8196-4AE9-918C-50BCD2E2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Listensuche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B46FA22-A7DF-45FF-A43B-823067F7D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03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7B94B-8196-4AE9-918C-50BCD2E2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Fremdes Profil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0C2ED91-A568-40D5-9A70-2B60F29CB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1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7B94B-8196-4AE9-918C-50BCD2E2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Anfrage </a:t>
            </a:r>
            <a:br>
              <a:rPr lang="de-DE" dirty="0"/>
            </a:br>
            <a:r>
              <a:rPr lang="de-DE" dirty="0"/>
              <a:t>senden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1D5528A-DAF2-4F04-AF43-FCEAE5CDC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67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7B94B-8196-4AE9-918C-50BCD2E2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  <a:br>
              <a:rPr lang="de-DE" dirty="0"/>
            </a:br>
            <a:r>
              <a:rPr lang="de-DE" dirty="0"/>
              <a:t>Anfragen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45937A-48E9-4695-915A-50DDB03AC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25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7B94B-8196-4AE9-918C-50BCD2E2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Netzwerk</a:t>
            </a:r>
            <a:endParaRPr lang="en-GB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EF4F574-8F1F-4535-BEE9-3CCC069DA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00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13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Login</vt:lpstr>
      <vt:lpstr>Menü-Leiste</vt:lpstr>
      <vt:lpstr>Eigenes Profil</vt:lpstr>
      <vt:lpstr>Kartensuche</vt:lpstr>
      <vt:lpstr>Listensuche</vt:lpstr>
      <vt:lpstr>Fremdes Profil</vt:lpstr>
      <vt:lpstr>Anfrage  senden</vt:lpstr>
      <vt:lpstr>Übersicht Anfragen</vt:lpstr>
      <vt:lpstr>Netzwerk</vt:lpstr>
      <vt:lpstr>Nachrichten</vt:lpstr>
      <vt:lpstr>Chat</vt:lpstr>
      <vt:lpstr>Einstellungen</vt:lpstr>
      <vt:lpstr>Einstellungen Sichtbarkeit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</dc:title>
  <dc:creator>Julia</dc:creator>
  <cp:lastModifiedBy>Julia</cp:lastModifiedBy>
  <cp:revision>1</cp:revision>
  <dcterms:created xsi:type="dcterms:W3CDTF">2017-12-20T09:26:16Z</dcterms:created>
  <dcterms:modified xsi:type="dcterms:W3CDTF">2017-12-20T09:34:39Z</dcterms:modified>
</cp:coreProperties>
</file>