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6" r:id="rId4"/>
    <p:sldId id="269" r:id="rId5"/>
    <p:sldId id="270" r:id="rId6"/>
    <p:sldId id="258" r:id="rId7"/>
    <p:sldId id="259" r:id="rId8"/>
    <p:sldId id="263" r:id="rId9"/>
    <p:sldId id="264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4AB0C2-02FE-1945-B245-F868023E2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London</a:t>
            </a:r>
            <a:r>
              <a:rPr lang="tr-TR" dirty="0"/>
              <a:t> </a:t>
            </a:r>
            <a:r>
              <a:rPr lang="tr-TR" dirty="0" err="1"/>
              <a:t>bıke</a:t>
            </a:r>
            <a:r>
              <a:rPr lang="tr-TR" dirty="0"/>
              <a:t> </a:t>
            </a:r>
            <a:r>
              <a:rPr lang="tr-TR" dirty="0" err="1"/>
              <a:t>stands</a:t>
            </a:r>
            <a:r>
              <a:rPr lang="tr-TR" dirty="0"/>
              <a:t>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A555D7-3E5D-FF48-9602-507007925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MERVE HOROZ</a:t>
            </a:r>
          </a:p>
          <a:p>
            <a:r>
              <a:rPr lang="tr-TR" dirty="0"/>
              <a:t>ISTANBUL DATA SCIENCE ACADEMY 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888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68490-80CD-5945-A187-672564D2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312"/>
            <a:ext cx="7729728" cy="54692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Weekend</a:t>
            </a:r>
            <a:r>
              <a:rPr lang="tr-TR" dirty="0"/>
              <a:t> </a:t>
            </a:r>
            <a:r>
              <a:rPr lang="tr-TR" dirty="0" err="1"/>
              <a:t>recommendatıons</a:t>
            </a:r>
            <a:r>
              <a:rPr lang="tr-TR" dirty="0"/>
              <a:t>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2C065A-F589-EC46-8514-E9B970089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727" y="942976"/>
            <a:ext cx="10056545" cy="5457824"/>
          </a:xfrm>
        </p:spPr>
      </p:pic>
    </p:spTree>
    <p:extLst>
      <p:ext uri="{BB962C8B-B14F-4D97-AF65-F5344CB8AC3E}">
        <p14:creationId xmlns:p14="http://schemas.microsoft.com/office/powerpoint/2010/main" val="61745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3491D-9792-9D4A-887C-092B831E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2" y="653712"/>
            <a:ext cx="9904947" cy="434252"/>
          </a:xfrm>
        </p:spPr>
        <p:txBody>
          <a:bodyPr>
            <a:noAutofit/>
          </a:bodyPr>
          <a:lstStyle/>
          <a:p>
            <a:r>
              <a:rPr lang="tr-TR" sz="1400" dirty="0" err="1"/>
              <a:t>Weekday</a:t>
            </a:r>
            <a:r>
              <a:rPr lang="tr-TR" sz="1400" dirty="0"/>
              <a:t> </a:t>
            </a:r>
            <a:r>
              <a:rPr lang="tr-TR" sz="1400" dirty="0" err="1"/>
              <a:t>evenıng</a:t>
            </a:r>
            <a:endParaRPr lang="tr-TR" sz="1400" dirty="0"/>
          </a:p>
        </p:txBody>
      </p:sp>
      <p:sp>
        <p:nvSpPr>
          <p:cNvPr id="27" name="İçerik Yer Tutucusu 26">
            <a:extLst>
              <a:ext uri="{FF2B5EF4-FFF2-40B4-BE49-F238E27FC236}">
                <a16:creationId xmlns:a16="http://schemas.microsoft.com/office/drawing/2014/main" id="{39F370EC-9CD5-1F4D-BF50-6706AA5E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73" y="5775407"/>
            <a:ext cx="2761277" cy="557101"/>
          </a:xfrm>
        </p:spPr>
        <p:txBody>
          <a:bodyPr>
            <a:normAutofit/>
          </a:bodyPr>
          <a:lstStyle/>
          <a:p>
            <a:r>
              <a:rPr lang="tr-TR" sz="2400" dirty="0" err="1"/>
              <a:t>Soho</a:t>
            </a:r>
            <a:r>
              <a:rPr lang="tr-TR" sz="2400" dirty="0"/>
              <a:t> </a:t>
            </a:r>
            <a:r>
              <a:rPr lang="tr-TR" sz="2400" dirty="0" err="1"/>
              <a:t>Square</a:t>
            </a:r>
            <a:r>
              <a:rPr lang="tr-TR" sz="2400" dirty="0"/>
              <a:t>, </a:t>
            </a:r>
            <a:r>
              <a:rPr lang="tr-TR" sz="2400" dirty="0" err="1"/>
              <a:t>Soho</a:t>
            </a:r>
            <a:endParaRPr lang="tr-TR" sz="2400" dirty="0"/>
          </a:p>
        </p:txBody>
      </p:sp>
      <p:sp>
        <p:nvSpPr>
          <p:cNvPr id="28" name="Sağ Ok 27">
            <a:extLst>
              <a:ext uri="{FF2B5EF4-FFF2-40B4-BE49-F238E27FC236}">
                <a16:creationId xmlns:a16="http://schemas.microsoft.com/office/drawing/2014/main" id="{00C3ADF1-66F6-7949-AB46-EE512CE1CB22}"/>
              </a:ext>
            </a:extLst>
          </p:cNvPr>
          <p:cNvSpPr/>
          <p:nvPr/>
        </p:nvSpPr>
        <p:spPr>
          <a:xfrm>
            <a:off x="5247603" y="5943598"/>
            <a:ext cx="1008993" cy="220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İçerik Yer Tutucusu 26">
            <a:extLst>
              <a:ext uri="{FF2B5EF4-FFF2-40B4-BE49-F238E27FC236}">
                <a16:creationId xmlns:a16="http://schemas.microsoft.com/office/drawing/2014/main" id="{CB74CDA1-3211-FF4B-84FB-FC6085B094CE}"/>
              </a:ext>
            </a:extLst>
          </p:cNvPr>
          <p:cNvSpPr txBox="1">
            <a:spLocks/>
          </p:cNvSpPr>
          <p:nvPr/>
        </p:nvSpPr>
        <p:spPr>
          <a:xfrm>
            <a:off x="948874" y="1692113"/>
            <a:ext cx="3623126" cy="92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/>
              <a:t>Holborn</a:t>
            </a:r>
            <a:r>
              <a:rPr lang="tr-TR" sz="2400" dirty="0"/>
              <a:t> Circus, </a:t>
            </a:r>
            <a:r>
              <a:rPr lang="tr-TR" sz="2400" dirty="0" err="1"/>
              <a:t>Holborn</a:t>
            </a:r>
            <a:endParaRPr lang="tr-TR" sz="2400" dirty="0"/>
          </a:p>
          <a:p>
            <a:r>
              <a:rPr lang="tr-TR" sz="2400" dirty="0" err="1"/>
              <a:t>Soho</a:t>
            </a:r>
            <a:r>
              <a:rPr lang="tr-TR" sz="2400" dirty="0"/>
              <a:t> </a:t>
            </a:r>
            <a:r>
              <a:rPr lang="tr-TR" sz="2400" dirty="0" err="1"/>
              <a:t>Square</a:t>
            </a:r>
            <a:r>
              <a:rPr lang="tr-TR" sz="2400" dirty="0"/>
              <a:t>, </a:t>
            </a:r>
            <a:r>
              <a:rPr lang="tr-TR" sz="2400" dirty="0" err="1"/>
              <a:t>Soho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30" name="İçerik Yer Tutucusu 26">
            <a:extLst>
              <a:ext uri="{FF2B5EF4-FFF2-40B4-BE49-F238E27FC236}">
                <a16:creationId xmlns:a16="http://schemas.microsoft.com/office/drawing/2014/main" id="{07ADD033-8F2D-E747-AD20-774160DBF29B}"/>
              </a:ext>
            </a:extLst>
          </p:cNvPr>
          <p:cNvSpPr txBox="1">
            <a:spLocks/>
          </p:cNvSpPr>
          <p:nvPr/>
        </p:nvSpPr>
        <p:spPr>
          <a:xfrm>
            <a:off x="948875" y="3899285"/>
            <a:ext cx="4155370" cy="104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/>
              <a:t>Belgrove</a:t>
            </a:r>
            <a:r>
              <a:rPr lang="tr-TR" sz="2400" dirty="0"/>
              <a:t> Street, </a:t>
            </a:r>
            <a:r>
              <a:rPr lang="tr-TR" sz="2400" dirty="0" err="1"/>
              <a:t>King’s</a:t>
            </a:r>
            <a:r>
              <a:rPr lang="tr-TR" sz="2400" dirty="0"/>
              <a:t> Cross</a:t>
            </a:r>
          </a:p>
          <a:p>
            <a:r>
              <a:rPr lang="tr-TR" sz="2400" dirty="0" err="1"/>
              <a:t>Waterloo</a:t>
            </a:r>
            <a:r>
              <a:rPr lang="tr-TR" sz="2400" dirty="0"/>
              <a:t> Station 3, </a:t>
            </a:r>
            <a:r>
              <a:rPr lang="tr-TR" sz="2400" dirty="0" err="1"/>
              <a:t>Waterloo</a:t>
            </a:r>
            <a:r>
              <a:rPr lang="tr-TR" sz="2400" dirty="0"/>
              <a:t> </a:t>
            </a:r>
          </a:p>
          <a:p>
            <a:endParaRPr lang="tr-TR" sz="2400" dirty="0"/>
          </a:p>
        </p:txBody>
      </p:sp>
      <p:sp>
        <p:nvSpPr>
          <p:cNvPr id="31" name="Sağ Ok 30">
            <a:extLst>
              <a:ext uri="{FF2B5EF4-FFF2-40B4-BE49-F238E27FC236}">
                <a16:creationId xmlns:a16="http://schemas.microsoft.com/office/drawing/2014/main" id="{E7B810FB-16AE-974D-AB0D-5D01E362DA15}"/>
              </a:ext>
            </a:extLst>
          </p:cNvPr>
          <p:cNvSpPr/>
          <p:nvPr/>
        </p:nvSpPr>
        <p:spPr>
          <a:xfrm>
            <a:off x="5224486" y="1692113"/>
            <a:ext cx="1008993" cy="220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Sağ Ok 31">
            <a:extLst>
              <a:ext uri="{FF2B5EF4-FFF2-40B4-BE49-F238E27FC236}">
                <a16:creationId xmlns:a16="http://schemas.microsoft.com/office/drawing/2014/main" id="{24603F77-EF30-9542-9613-F7935A18A231}"/>
              </a:ext>
            </a:extLst>
          </p:cNvPr>
          <p:cNvSpPr/>
          <p:nvPr/>
        </p:nvSpPr>
        <p:spPr>
          <a:xfrm>
            <a:off x="5224485" y="2207146"/>
            <a:ext cx="1008993" cy="2417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İçerik Yer Tutucusu 26">
            <a:extLst>
              <a:ext uri="{FF2B5EF4-FFF2-40B4-BE49-F238E27FC236}">
                <a16:creationId xmlns:a16="http://schemas.microsoft.com/office/drawing/2014/main" id="{25ADFE09-D3DF-A243-BD7E-B6BAFD611E4B}"/>
              </a:ext>
            </a:extLst>
          </p:cNvPr>
          <p:cNvSpPr txBox="1">
            <a:spLocks/>
          </p:cNvSpPr>
          <p:nvPr/>
        </p:nvSpPr>
        <p:spPr>
          <a:xfrm>
            <a:off x="6399956" y="1429340"/>
            <a:ext cx="4201196" cy="155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/>
              <a:t>Belgrove</a:t>
            </a:r>
            <a:r>
              <a:rPr lang="tr-TR" sz="2400" dirty="0"/>
              <a:t> Street, </a:t>
            </a:r>
            <a:r>
              <a:rPr lang="tr-TR" sz="2400" dirty="0" err="1"/>
              <a:t>King’s</a:t>
            </a:r>
            <a:r>
              <a:rPr lang="tr-TR" sz="2400" dirty="0"/>
              <a:t> Cross</a:t>
            </a:r>
          </a:p>
          <a:p>
            <a:r>
              <a:rPr lang="tr-TR" sz="2400" dirty="0" err="1"/>
              <a:t>Waterloo</a:t>
            </a:r>
            <a:r>
              <a:rPr lang="tr-TR" sz="2400" dirty="0"/>
              <a:t> Station 1, </a:t>
            </a:r>
            <a:r>
              <a:rPr lang="tr-TR" sz="2400" dirty="0" err="1"/>
              <a:t>Waterloo</a:t>
            </a:r>
            <a:endParaRPr lang="tr-TR" sz="2400" dirty="0"/>
          </a:p>
          <a:p>
            <a:r>
              <a:rPr lang="tr-TR" sz="2400" dirty="0" err="1"/>
              <a:t>Waterloo</a:t>
            </a:r>
            <a:r>
              <a:rPr lang="tr-TR" sz="2400" dirty="0"/>
              <a:t> Station 3, </a:t>
            </a:r>
            <a:r>
              <a:rPr lang="tr-TR" sz="2400" dirty="0" err="1"/>
              <a:t>Waterloo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34" name="Sağ Ok 33">
            <a:extLst>
              <a:ext uri="{FF2B5EF4-FFF2-40B4-BE49-F238E27FC236}">
                <a16:creationId xmlns:a16="http://schemas.microsoft.com/office/drawing/2014/main" id="{F8F788B9-1890-E542-A052-1055B1268EEA}"/>
              </a:ext>
            </a:extLst>
          </p:cNvPr>
          <p:cNvSpPr/>
          <p:nvPr/>
        </p:nvSpPr>
        <p:spPr>
          <a:xfrm>
            <a:off x="5247604" y="4272456"/>
            <a:ext cx="1008993" cy="220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İçerik Yer Tutucusu 26">
            <a:extLst>
              <a:ext uri="{FF2B5EF4-FFF2-40B4-BE49-F238E27FC236}">
                <a16:creationId xmlns:a16="http://schemas.microsoft.com/office/drawing/2014/main" id="{A2E6B2A4-21C9-4F49-9BFD-9D5A149B5C81}"/>
              </a:ext>
            </a:extLst>
          </p:cNvPr>
          <p:cNvSpPr txBox="1">
            <a:spLocks/>
          </p:cNvSpPr>
          <p:nvPr/>
        </p:nvSpPr>
        <p:spPr>
          <a:xfrm>
            <a:off x="6399956" y="4151573"/>
            <a:ext cx="4684669" cy="46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/>
              <a:t>Brushfield</a:t>
            </a:r>
            <a:r>
              <a:rPr lang="tr-TR" sz="2400" dirty="0"/>
              <a:t> Street, Liverpool Street</a:t>
            </a:r>
          </a:p>
        </p:txBody>
      </p:sp>
      <p:sp>
        <p:nvSpPr>
          <p:cNvPr id="36" name="İçerik Yer Tutucusu 26">
            <a:extLst>
              <a:ext uri="{FF2B5EF4-FFF2-40B4-BE49-F238E27FC236}">
                <a16:creationId xmlns:a16="http://schemas.microsoft.com/office/drawing/2014/main" id="{C1917448-FF00-C54C-BD53-F0F55A590849}"/>
              </a:ext>
            </a:extLst>
          </p:cNvPr>
          <p:cNvSpPr txBox="1">
            <a:spLocks/>
          </p:cNvSpPr>
          <p:nvPr/>
        </p:nvSpPr>
        <p:spPr>
          <a:xfrm>
            <a:off x="6399956" y="5775407"/>
            <a:ext cx="4684669" cy="55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/>
              <a:t>Palace</a:t>
            </a:r>
            <a:r>
              <a:rPr lang="tr-TR" sz="2400" dirty="0"/>
              <a:t> </a:t>
            </a:r>
            <a:r>
              <a:rPr lang="tr-TR" sz="2400" dirty="0" err="1"/>
              <a:t>Gate</a:t>
            </a:r>
            <a:r>
              <a:rPr lang="tr-TR" sz="2400" dirty="0"/>
              <a:t>, </a:t>
            </a:r>
            <a:r>
              <a:rPr lang="tr-TR" sz="2400" dirty="0" err="1"/>
              <a:t>Kensington</a:t>
            </a:r>
            <a:r>
              <a:rPr lang="tr-TR" sz="2400" dirty="0"/>
              <a:t> </a:t>
            </a:r>
            <a:r>
              <a:rPr lang="tr-TR" sz="2400" dirty="0" err="1"/>
              <a:t>Gardens</a:t>
            </a:r>
            <a:endParaRPr lang="tr-TR" sz="2400" dirty="0"/>
          </a:p>
        </p:txBody>
      </p:sp>
      <p:sp>
        <p:nvSpPr>
          <p:cNvPr id="37" name="Başlık 1">
            <a:extLst>
              <a:ext uri="{FF2B5EF4-FFF2-40B4-BE49-F238E27FC236}">
                <a16:creationId xmlns:a16="http://schemas.microsoft.com/office/drawing/2014/main" id="{458BC68F-BB56-444F-B784-E041C732BE57}"/>
              </a:ext>
            </a:extLst>
          </p:cNvPr>
          <p:cNvSpPr txBox="1">
            <a:spLocks/>
          </p:cNvSpPr>
          <p:nvPr/>
        </p:nvSpPr>
        <p:spPr bwMode="black">
          <a:xfrm>
            <a:off x="948873" y="3239222"/>
            <a:ext cx="9904948" cy="43425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 err="1"/>
              <a:t>Weekday</a:t>
            </a:r>
            <a:r>
              <a:rPr lang="tr-TR" sz="1400" dirty="0"/>
              <a:t> </a:t>
            </a:r>
            <a:r>
              <a:rPr lang="tr-TR" sz="1400" dirty="0" err="1"/>
              <a:t>mornıng</a:t>
            </a:r>
            <a:endParaRPr lang="tr-TR" sz="1400" dirty="0"/>
          </a:p>
        </p:txBody>
      </p:sp>
      <p:sp>
        <p:nvSpPr>
          <p:cNvPr id="38" name="Başlık 1">
            <a:extLst>
              <a:ext uri="{FF2B5EF4-FFF2-40B4-BE49-F238E27FC236}">
                <a16:creationId xmlns:a16="http://schemas.microsoft.com/office/drawing/2014/main" id="{35CBC4CF-D7F0-864E-9197-7AC9FDDE87F3}"/>
              </a:ext>
            </a:extLst>
          </p:cNvPr>
          <p:cNvSpPr txBox="1">
            <a:spLocks/>
          </p:cNvSpPr>
          <p:nvPr/>
        </p:nvSpPr>
        <p:spPr bwMode="black">
          <a:xfrm>
            <a:off x="948873" y="4955430"/>
            <a:ext cx="9904947" cy="43425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 dirty="0" err="1"/>
              <a:t>weekend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8832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5D49D-B44B-5348-BD6D-53280415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FUTURE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60237A-14C9-9E4B-AA14-9CBFCB1B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Analyzing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data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whole</a:t>
            </a:r>
            <a:r>
              <a:rPr lang="tr-TR" sz="2400" dirty="0"/>
              <a:t> </a:t>
            </a:r>
            <a:r>
              <a:rPr lang="tr-TR" sz="2400" dirty="0" err="1"/>
              <a:t>year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look</a:t>
            </a:r>
            <a:r>
              <a:rPr lang="tr-TR" sz="2400" dirty="0"/>
              <a:t> at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differences</a:t>
            </a:r>
            <a:r>
              <a:rPr lang="tr-TR" sz="2400" dirty="0"/>
              <a:t> </a:t>
            </a:r>
            <a:r>
              <a:rPr lang="tr-TR" sz="2400" dirty="0" err="1"/>
              <a:t>based</a:t>
            </a:r>
            <a:r>
              <a:rPr lang="tr-TR" sz="2400" dirty="0"/>
              <a:t> on </a:t>
            </a:r>
            <a:r>
              <a:rPr lang="tr-TR" sz="2400" dirty="0" err="1"/>
              <a:t>season</a:t>
            </a:r>
            <a:r>
              <a:rPr lang="tr-TR" sz="2400" dirty="0"/>
              <a:t> </a:t>
            </a:r>
          </a:p>
          <a:p>
            <a:r>
              <a:rPr lang="tr-TR" sz="2400" dirty="0" err="1"/>
              <a:t>Showing</a:t>
            </a:r>
            <a:r>
              <a:rPr lang="tr-TR" sz="2400" dirty="0"/>
              <a:t> </a:t>
            </a:r>
            <a:r>
              <a:rPr lang="tr-TR" sz="2400" dirty="0" err="1"/>
              <a:t>station</a:t>
            </a:r>
            <a:r>
              <a:rPr lang="tr-TR" sz="2400" dirty="0"/>
              <a:t> </a:t>
            </a:r>
            <a:r>
              <a:rPr lang="tr-TR" sz="2400" dirty="0" err="1"/>
              <a:t>densities</a:t>
            </a:r>
            <a:r>
              <a:rPr lang="tr-TR" sz="2400" dirty="0"/>
              <a:t> on </a:t>
            </a:r>
            <a:r>
              <a:rPr lang="tr-TR" sz="2400" dirty="0" err="1"/>
              <a:t>London</a:t>
            </a:r>
            <a:r>
              <a:rPr lang="tr-TR" sz="2400" dirty="0"/>
              <a:t> </a:t>
            </a:r>
            <a:r>
              <a:rPr lang="tr-TR" sz="2400" dirty="0" err="1"/>
              <a:t>map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300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B671D-A11B-1346-A81F-7FB4CA65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27474"/>
          </a:xfrm>
        </p:spPr>
        <p:txBody>
          <a:bodyPr>
            <a:normAutofit fontScale="90000"/>
          </a:bodyPr>
          <a:lstStyle/>
          <a:p>
            <a:r>
              <a:rPr lang="tr-TR" dirty="0"/>
              <a:t>Project </a:t>
            </a:r>
            <a:r>
              <a:rPr lang="tr-TR" dirty="0" err="1"/>
              <a:t>ınfo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DCA48-5ACE-4843-BBE0-C2A1327F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0485"/>
            <a:ext cx="7729728" cy="3101983"/>
          </a:xfrm>
        </p:spPr>
        <p:txBody>
          <a:bodyPr/>
          <a:lstStyle/>
          <a:p>
            <a:r>
              <a:rPr lang="tr-TR" sz="2000" b="1" dirty="0"/>
              <a:t>Problem  :  </a:t>
            </a:r>
            <a:r>
              <a:rPr lang="tr-TR" sz="2000" dirty="0" err="1"/>
              <a:t>The</a:t>
            </a:r>
            <a:r>
              <a:rPr lang="tr-TR" sz="2000" dirty="0"/>
              <a:t> problem of not </a:t>
            </a:r>
            <a:r>
              <a:rPr lang="tr-TR" sz="2000" dirty="0" err="1"/>
              <a:t>being</a:t>
            </a:r>
            <a:r>
              <a:rPr lang="tr-TR" sz="2000" dirty="0"/>
              <a:t> </a:t>
            </a:r>
            <a:r>
              <a:rPr lang="tr-TR" sz="2000" dirty="0" err="1"/>
              <a:t>able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rent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drop</a:t>
            </a:r>
            <a:r>
              <a:rPr lang="tr-TR" sz="2000" dirty="0"/>
              <a:t> a </a:t>
            </a:r>
            <a:r>
              <a:rPr lang="tr-TR" sz="2000" dirty="0" err="1"/>
              <a:t>bicycle</a:t>
            </a:r>
            <a:r>
              <a:rPr lang="tr-TR" sz="2000" dirty="0"/>
              <a:t> at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stand</a:t>
            </a:r>
            <a:r>
              <a:rPr lang="tr-TR" sz="2000" dirty="0"/>
              <a:t> </a:t>
            </a:r>
            <a:r>
              <a:rPr lang="tr-TR" sz="2000" dirty="0" err="1"/>
              <a:t>during</a:t>
            </a:r>
            <a:r>
              <a:rPr lang="tr-TR" sz="2000" dirty="0"/>
              <a:t> </a:t>
            </a:r>
            <a:r>
              <a:rPr lang="tr-TR" sz="2000" dirty="0" err="1"/>
              <a:t>rush</a:t>
            </a:r>
            <a:r>
              <a:rPr lang="tr-TR" sz="2000" dirty="0"/>
              <a:t> </a:t>
            </a:r>
            <a:r>
              <a:rPr lang="tr-TR" sz="2000" dirty="0" err="1"/>
              <a:t>hours</a:t>
            </a:r>
            <a:endParaRPr lang="tr-TR" sz="2000" dirty="0"/>
          </a:p>
          <a:p>
            <a:r>
              <a:rPr lang="tr-TR" sz="2000" b="1" dirty="0"/>
              <a:t>Solution  :  </a:t>
            </a:r>
            <a:r>
              <a:rPr lang="tr-TR" sz="2000" dirty="0"/>
              <a:t>Transfer </a:t>
            </a:r>
            <a:r>
              <a:rPr lang="tr-TR" sz="2000" dirty="0" err="1"/>
              <a:t>among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stands</a:t>
            </a:r>
            <a:r>
              <a:rPr lang="tr-TR" sz="2000" dirty="0"/>
              <a:t>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bicycles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most</a:t>
            </a:r>
            <a:r>
              <a:rPr lang="tr-TR" sz="2000" dirty="0"/>
              <a:t> </a:t>
            </a:r>
            <a:r>
              <a:rPr lang="tr-TR" sz="2000" dirty="0" err="1"/>
              <a:t>picked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dropped</a:t>
            </a:r>
            <a:endParaRPr lang="tr-TR" sz="2000" dirty="0"/>
          </a:p>
          <a:p>
            <a:r>
              <a:rPr lang="tr-TR" sz="2000" b="1" dirty="0"/>
              <a:t>Data        :  </a:t>
            </a:r>
            <a:r>
              <a:rPr lang="tr-TR" sz="2000" dirty="0" err="1"/>
              <a:t>Transportation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London</a:t>
            </a:r>
            <a:endParaRPr lang="tr-TR" sz="2000" dirty="0"/>
          </a:p>
          <a:p>
            <a:endParaRPr lang="tr-TR" sz="20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ED1D0381-6B48-DF43-B8B5-B63A3441F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67205"/>
              </p:ext>
            </p:extLst>
          </p:nvPr>
        </p:nvGraphicFramePr>
        <p:xfrm>
          <a:off x="2231136" y="4067427"/>
          <a:ext cx="752246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673">
                  <a:extLst>
                    <a:ext uri="{9D8B030D-6E8A-4147-A177-3AD203B41FA5}">
                      <a16:colId xmlns:a16="http://schemas.microsoft.com/office/drawing/2014/main" val="275930145"/>
                    </a:ext>
                  </a:extLst>
                </a:gridCol>
                <a:gridCol w="1946143">
                  <a:extLst>
                    <a:ext uri="{9D8B030D-6E8A-4147-A177-3AD203B41FA5}">
                      <a16:colId xmlns:a16="http://schemas.microsoft.com/office/drawing/2014/main" val="943539842"/>
                    </a:ext>
                  </a:extLst>
                </a:gridCol>
                <a:gridCol w="2690648">
                  <a:extLst>
                    <a:ext uri="{9D8B030D-6E8A-4147-A177-3AD203B41FA5}">
                      <a16:colId xmlns:a16="http://schemas.microsoft.com/office/drawing/2014/main" val="363418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WEEKDAY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 WEEKEND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25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MORNING RUSH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7AM - 9 AM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9-11AM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57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NOON RUSH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 AM – 5PM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7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EVENING RUSH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4PM - 6PM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6PM - 9PM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71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7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7BC633-7CA1-0646-854D-6371A62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43F633-DC97-544E-909C-B608C82F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Determine</a:t>
            </a:r>
            <a:r>
              <a:rPr lang="tr-TR" sz="2400" dirty="0"/>
              <a:t> top 15 </a:t>
            </a:r>
            <a:r>
              <a:rPr lang="tr-TR" sz="2400" dirty="0" err="1"/>
              <a:t>busiest</a:t>
            </a:r>
            <a:r>
              <a:rPr lang="tr-TR" sz="2400" dirty="0"/>
              <a:t> </a:t>
            </a:r>
            <a:r>
              <a:rPr lang="tr-TR" sz="2400" dirty="0" err="1"/>
              <a:t>stations</a:t>
            </a:r>
            <a:endParaRPr lang="tr-TR" sz="2400" dirty="0"/>
          </a:p>
          <a:p>
            <a:r>
              <a:rPr lang="tr-TR" sz="2400" dirty="0" err="1"/>
              <a:t>Determine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used</a:t>
            </a:r>
            <a:r>
              <a:rPr lang="tr-TR" sz="2400" dirty="0"/>
              <a:t> time </a:t>
            </a:r>
            <a:r>
              <a:rPr lang="tr-TR" sz="2400" dirty="0" err="1"/>
              <a:t>intervals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weekdays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weekends</a:t>
            </a:r>
            <a:endParaRPr lang="tr-TR" sz="2400" dirty="0"/>
          </a:p>
          <a:p>
            <a:r>
              <a:rPr lang="tr-TR" sz="2400" dirty="0" err="1"/>
              <a:t>Decide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transfer </a:t>
            </a:r>
            <a:r>
              <a:rPr lang="tr-TR" sz="2400" dirty="0" err="1"/>
              <a:t>among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stands</a:t>
            </a:r>
            <a:r>
              <a:rPr lang="tr-TR" sz="2400" dirty="0"/>
              <a:t> </a:t>
            </a:r>
            <a:r>
              <a:rPr lang="tr-TR" sz="2400" dirty="0" err="1"/>
              <a:t>where</a:t>
            </a:r>
            <a:r>
              <a:rPr lang="tr-TR" sz="2400" dirty="0"/>
              <a:t> </a:t>
            </a:r>
            <a:r>
              <a:rPr lang="tr-TR" sz="2400" dirty="0" err="1"/>
              <a:t>bicycles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picked</a:t>
            </a:r>
            <a:r>
              <a:rPr lang="tr-TR" sz="2400" dirty="0"/>
              <a:t> </a:t>
            </a:r>
            <a:r>
              <a:rPr lang="tr-TR" sz="2400" dirty="0" err="1"/>
              <a:t>up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dropped</a:t>
            </a:r>
            <a:endParaRPr lang="tr-TR" sz="2400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694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4076A-5DD3-294F-9F97-347EDFAF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93167"/>
            <a:ext cx="7729728" cy="649796"/>
          </a:xfrm>
        </p:spPr>
        <p:txBody>
          <a:bodyPr>
            <a:normAutofit fontScale="90000"/>
          </a:bodyPr>
          <a:lstStyle/>
          <a:p>
            <a:r>
              <a:rPr lang="tr-TR" dirty="0"/>
              <a:t>Top 15 start </a:t>
            </a:r>
            <a:r>
              <a:rPr lang="tr-TR" dirty="0" err="1"/>
              <a:t>statıons</a:t>
            </a:r>
            <a:endParaRPr lang="tr-TR" dirty="0"/>
          </a:p>
        </p:txBody>
      </p:sp>
      <p:pic>
        <p:nvPicPr>
          <p:cNvPr id="5" name="İçerik Yer Tutucusu 4" descr="ekran görüntüsü, çizim içeren bir resim&#10;&#10;Açıklama otomatik olarak oluşturuldu">
            <a:extLst>
              <a:ext uri="{FF2B5EF4-FFF2-40B4-BE49-F238E27FC236}">
                <a16:creationId xmlns:a16="http://schemas.microsoft.com/office/drawing/2014/main" id="{8CEFC4E4-BF76-A444-B8B1-CC4BD418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502" y="1099153"/>
            <a:ext cx="10215240" cy="5238585"/>
          </a:xfrm>
        </p:spPr>
      </p:pic>
    </p:spTree>
    <p:extLst>
      <p:ext uri="{BB962C8B-B14F-4D97-AF65-F5344CB8AC3E}">
        <p14:creationId xmlns:p14="http://schemas.microsoft.com/office/powerpoint/2010/main" val="30791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4076A-5DD3-294F-9F97-347EDFAF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93167"/>
            <a:ext cx="7729728" cy="649796"/>
          </a:xfrm>
        </p:spPr>
        <p:txBody>
          <a:bodyPr>
            <a:normAutofit fontScale="90000"/>
          </a:bodyPr>
          <a:lstStyle/>
          <a:p>
            <a:r>
              <a:rPr lang="tr-TR" dirty="0"/>
              <a:t>Top 15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statıons</a:t>
            </a:r>
            <a:endParaRPr lang="tr-TR" dirty="0"/>
          </a:p>
        </p:txBody>
      </p:sp>
      <p:pic>
        <p:nvPicPr>
          <p:cNvPr id="7" name="İçerik Yer Tutucusu 6" descr="ekran görüntüsü, çizim içeren bir resim&#10;&#10;Açıklama otomatik olarak oluşturuldu">
            <a:extLst>
              <a:ext uri="{FF2B5EF4-FFF2-40B4-BE49-F238E27FC236}">
                <a16:creationId xmlns:a16="http://schemas.microsoft.com/office/drawing/2014/main" id="{BEB54C37-78DB-D244-8F06-BBC9B5A46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098000"/>
            <a:ext cx="10214099" cy="5238000"/>
          </a:xfrm>
        </p:spPr>
      </p:pic>
    </p:spTree>
    <p:extLst>
      <p:ext uri="{BB962C8B-B14F-4D97-AF65-F5344CB8AC3E}">
        <p14:creationId xmlns:p14="http://schemas.microsoft.com/office/powerpoint/2010/main" val="19234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E0240-2FCB-7745-BBB4-EDFABED7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8599"/>
            <a:ext cx="7729728" cy="53865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Weekday</a:t>
            </a:r>
            <a:r>
              <a:rPr lang="tr-TR" dirty="0"/>
              <a:t> </a:t>
            </a:r>
            <a:r>
              <a:rPr lang="tr-TR" dirty="0" err="1"/>
              <a:t>hours</a:t>
            </a:r>
            <a:endParaRPr lang="tr-TR" dirty="0"/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BB1774ED-7BEE-3846-A124-5778C9DF4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64" y="973630"/>
            <a:ext cx="10511850" cy="5655770"/>
          </a:xfrm>
        </p:spPr>
      </p:pic>
    </p:spTree>
    <p:extLst>
      <p:ext uri="{BB962C8B-B14F-4D97-AF65-F5344CB8AC3E}">
        <p14:creationId xmlns:p14="http://schemas.microsoft.com/office/powerpoint/2010/main" val="197849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47FD1-0809-334D-AA09-11FD84FE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4602"/>
            <a:ext cx="7729728" cy="532638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Weekday</a:t>
            </a:r>
            <a:r>
              <a:rPr lang="tr-TR" dirty="0"/>
              <a:t> </a:t>
            </a:r>
            <a:r>
              <a:rPr lang="tr-TR" dirty="0" err="1"/>
              <a:t>Recommendatıons</a:t>
            </a:r>
            <a:r>
              <a:rPr lang="tr-TR" dirty="0"/>
              <a:t> (</a:t>
            </a:r>
            <a:r>
              <a:rPr lang="tr-TR" dirty="0" err="1"/>
              <a:t>evenıng</a:t>
            </a:r>
            <a:r>
              <a:rPr lang="tr-TR" dirty="0"/>
              <a:t>)</a:t>
            </a:r>
          </a:p>
        </p:txBody>
      </p:sp>
      <p:pic>
        <p:nvPicPr>
          <p:cNvPr id="6" name="İçerik Yer Tutucusu 5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23D34413-0F30-5B40-95D6-C6E2B739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544" y="924385"/>
            <a:ext cx="10350912" cy="5583909"/>
          </a:xfrm>
        </p:spPr>
      </p:pic>
    </p:spTree>
    <p:extLst>
      <p:ext uri="{BB962C8B-B14F-4D97-AF65-F5344CB8AC3E}">
        <p14:creationId xmlns:p14="http://schemas.microsoft.com/office/powerpoint/2010/main" val="7917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E0240-2FCB-7745-BBB4-EDFABED7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8600"/>
            <a:ext cx="7729728" cy="53721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Weekday</a:t>
            </a:r>
            <a:r>
              <a:rPr lang="tr-TR" dirty="0"/>
              <a:t> </a:t>
            </a:r>
            <a:r>
              <a:rPr lang="tr-TR" dirty="0" err="1"/>
              <a:t>recommendatıons</a:t>
            </a:r>
            <a:r>
              <a:rPr lang="tr-TR" dirty="0"/>
              <a:t> (</a:t>
            </a:r>
            <a:r>
              <a:rPr lang="tr-TR" dirty="0" err="1"/>
              <a:t>mornıng</a:t>
            </a:r>
            <a:r>
              <a:rPr lang="tr-TR" dirty="0"/>
              <a:t>)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2D0D8B46-ED77-884B-B172-B6FD6E48D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092" y="907516"/>
            <a:ext cx="10299815" cy="5556345"/>
          </a:xfrm>
        </p:spPr>
      </p:pic>
    </p:spTree>
    <p:extLst>
      <p:ext uri="{BB962C8B-B14F-4D97-AF65-F5344CB8AC3E}">
        <p14:creationId xmlns:p14="http://schemas.microsoft.com/office/powerpoint/2010/main" val="28860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EE0240-2FCB-7745-BBB4-EDFABED7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8599"/>
            <a:ext cx="7729728" cy="52814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Weekend</a:t>
            </a:r>
            <a:r>
              <a:rPr lang="tr-TR" dirty="0"/>
              <a:t> </a:t>
            </a:r>
            <a:r>
              <a:rPr lang="tr-TR" dirty="0" err="1"/>
              <a:t>hours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40F129D1-8BFF-444D-A222-5413C13C0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186" y="953948"/>
            <a:ext cx="10678510" cy="5675452"/>
          </a:xfrm>
        </p:spPr>
      </p:pic>
    </p:spTree>
    <p:extLst>
      <p:ext uri="{BB962C8B-B14F-4D97-AF65-F5344CB8AC3E}">
        <p14:creationId xmlns:p14="http://schemas.microsoft.com/office/powerpoint/2010/main" val="115541515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1263</TotalTime>
  <Words>213</Words>
  <Application>Microsoft Macintosh PowerPoint</Application>
  <PresentationFormat>Geniş ekran</PresentationFormat>
  <Paragraphs>47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Paket</vt:lpstr>
      <vt:lpstr> London bıke stands </vt:lpstr>
      <vt:lpstr>Project ınfo</vt:lpstr>
      <vt:lpstr>methodology</vt:lpstr>
      <vt:lpstr>Top 15 start statıons</vt:lpstr>
      <vt:lpstr>Top 15 end statıons</vt:lpstr>
      <vt:lpstr>Weekday hours</vt:lpstr>
      <vt:lpstr>Weekday Recommendatıons (evenıng)</vt:lpstr>
      <vt:lpstr>Weekday recommendatıons (mornıng)</vt:lpstr>
      <vt:lpstr>Weekend hours</vt:lpstr>
      <vt:lpstr>Weekend recommendatıons </vt:lpstr>
      <vt:lpstr>Weekday evenıng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merve horoz</dc:creator>
  <cp:lastModifiedBy>merve horoz</cp:lastModifiedBy>
  <cp:revision>28</cp:revision>
  <dcterms:created xsi:type="dcterms:W3CDTF">2020-06-19T19:07:48Z</dcterms:created>
  <dcterms:modified xsi:type="dcterms:W3CDTF">2020-06-29T20:09:57Z</dcterms:modified>
</cp:coreProperties>
</file>