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iny.posit.co/r/getstarted/shiny-basics/lesson1/index.html" TargetMode="External" /><Relationship Id="rId3" Type="http://schemas.openxmlformats.org/officeDocument/2006/relationships/hyperlink" Target="https://rapidapi.com/weatherapi/api/weatherapi-com/" TargetMode="External" /><Relationship Id="rId4" Type="http://schemas.openxmlformats.org/officeDocument/2006/relationships/hyperlink" Target="https://epirhandbook.com/tr/shiny-ile-g%C3%B6sterge-panelleri.html" TargetMode="External" /><Relationship Id="rId5" Type="http://schemas.openxmlformats.org/officeDocument/2006/relationships/hyperlink" Target="https://acikenerji.github.io/R-shiny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i.example.com/data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Shiny ile Hava Durumu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Merve KARACAN - 2023900104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API response isteklerinde gelen JSON veya XML verisi </a:t>
            </a:r>
            <a:r>
              <a:rPr>
                <a:latin typeface="Courier"/>
              </a:rPr>
              <a:t>content(response, "parsed")</a:t>
            </a:r>
            <a:r>
              <a:rPr/>
              <a:t> ile uygun R veri yapısına dönüştürülür.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 için Kullanılan Bileşenler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fluidPage: Shiny uygulaması için duyarlı responsive bir sayfa oluşturur. Esnek ve duyarlı bir düzen sağlaması nedeniyle Shiny uygulamaları oluşturmak için yaygın bir tercihtir.</a:t>
            </a:r>
          </a:p>
          <a:p>
            <a:pPr lvl="0" indent="-342900" marL="342900">
              <a:buAutoNum type="arabicPeriod"/>
            </a:pPr>
            <a:r>
              <a:rPr/>
              <a:t>sidebarLayout: Bir ana panel ve bir kenar paneli içeren bir düzen oluşturmak için kullanılır.</a:t>
            </a:r>
          </a:p>
          <a:p>
            <a:pPr lvl="0" indent="-342900" marL="342900">
              <a:buAutoNum type="arabicPeriod"/>
            </a:pPr>
            <a:r>
              <a:rPr/>
              <a:t>selectInput: Kullanıcıya açılır menü (drop-down menu) de seçim yapma olanağı sunan bir giriş alanıdır.</a:t>
            </a:r>
          </a:p>
          <a:p>
            <a:pPr lvl="0" indent="-342900" marL="342900">
              <a:buAutoNum type="arabicPeriod"/>
            </a:pPr>
            <a:r>
              <a:rPr/>
              <a:t>actionButton: Kullanıcının bir eylemi başlatmasını sağlayan bir butondur.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textOutput: Metin tabanlı çıktı göstermek için kullanılır.</a:t>
            </a:r>
          </a:p>
          <a:p>
            <a:pPr lvl="0" indent="-342900" marL="342900">
              <a:buAutoNum type="arabicPeriod"/>
            </a:pPr>
            <a:r>
              <a:rPr/>
              <a:t>uiOutput: Dinamik olarak UI öğelerini oluşturmak için server tarafından üretilen bir çıktıyı içerir.</a:t>
            </a:r>
          </a:p>
          <a:p>
            <a:pPr lvl="0" indent="-342900" marL="342900">
              <a:buAutoNum type="arabicPeriod"/>
            </a:pPr>
            <a:r>
              <a:rPr/>
              <a:t>tableOutput: Tablo tabanlı çıktılar için kullanılır.</a:t>
            </a:r>
          </a:p>
          <a:p>
            <a:pPr lvl="0" indent="-342900" marL="342900">
              <a:buAutoNum type="arabicPeriod"/>
            </a:pPr>
            <a:r>
              <a:rPr/>
              <a:t>plotOutput: Grafiksel çıktı göstermek için kullanılır.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Açılır menü (drop-down menu)den seçilen Türkiye ilinin şu anki hava durumu detayları ve istenirse 2 günlük hava tahmini tablo ve grafiği gösterilmektedir.</a:t>
            </a:r>
          </a:p>
          <a:p>
            <a:pPr lvl="0" indent="0" marL="0">
              <a:buNone/>
            </a:pPr>
            <a:r>
              <a:rPr/>
              <a:t>Location, Region, Latitude, Longitude, Local Time, Temperature, Weather, Wind Speed, Humidity, Weather Icon, Feels Like, Pressure verileri gösterilmiştir.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webApp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193800"/>
            <a:ext cx="546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Web Görseli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Kaynakça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https://shiny.posit.co/r/getstarted/shiny-basics/lesson1/index.html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https://rapidapi.com/weatherapi/api/weatherapi-com/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https://epirhandbook.com/tr/shiny-ile-g%C3%B6sterge-panelleri.html</a:t>
            </a:r>
          </a:p>
          <a:p>
            <a:pPr lvl="0" indent="-342900" marL="342900">
              <a:buAutoNum type="arabicPeriod"/>
            </a:pPr>
            <a:r>
              <a:rPr>
                <a:hlinkClick r:id="rId5"/>
              </a:rPr>
              <a:t>https://acikenerji.github.io/R-shiny/index.html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Projede RapidApi.com üzerinden WeatherAPI.com API kullanılarak anlık hava durumu ve 2 gün’e kadar hava durumu tahmini yapmaktadır.</a:t>
            </a:r>
          </a:p>
          <a:p>
            <a:pPr lvl="0"/>
            <a:r>
              <a:rPr/>
              <a:t>Türkiyede bulunan 81 il baz alınmıştır.</a:t>
            </a:r>
          </a:p>
          <a:p>
            <a:pPr lvl="0"/>
            <a:r>
              <a:rPr/>
              <a:t>R Shiny kullanılarak bir web uygulaması haline getirilmiştir.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apidapi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RapidApi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ata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193800"/>
            <a:ext cx="213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Anlık hava durumu için gelen veri örneği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Shiny, R kullanıcılarına, hem sunucu tarafı mantığı hem de istemci tarafı arayüzü için R kodunu kullanarak minimal çaba ile etkileşimli web uygulamaları oluşturma imkanı sağlar.</a:t>
            </a:r>
          </a:p>
          <a:p>
            <a:pPr lvl="0" indent="0" marL="0">
              <a:buNone/>
            </a:pPr>
            <a:r>
              <a:rPr/>
              <a:t>Shiny’yi kullanabilmek için R’da shiny paketini yüklemeniz gerekiyor. Eğer henüz yüklü değilse, R konsolunda aşağıdaki komutu kullanarak yükleyebilirsiniz: </a:t>
            </a:r>
            <a:r>
              <a:rPr>
                <a:latin typeface="Courier"/>
              </a:rPr>
              <a:t>install.packages("shiny")</a:t>
            </a:r>
          </a:p>
          <a:p>
            <a:pPr lvl="0" indent="0" marL="0">
              <a:buNone/>
            </a:pPr>
            <a:r>
              <a:rPr/>
              <a:t>Shiny paketi, kullanıcı arayüzünün (UI) altındaki R kodundaki değişikliklere tepki veren reaktif web uygulamaları oluşturmak için fonksiyonlar ve araçlar sağlar.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Shiny’nin temel özellikleri;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Reaktif Programlama: Shiny, reaktif programlama prensiplerine dayanır. Bu, bir uygulamanın kullanıcı etkileşimlerine anında tepki verebilmesini sağlar. Kullanıcı bir giriş yaparsa veya bir seçenek değiştirirse, uygulama otomatik olarak güncellenir.</a:t>
            </a:r>
          </a:p>
          <a:p>
            <a:pPr lvl="0"/>
            <a:r>
              <a:rPr/>
              <a:t>UI (Kullanıcı Arayüzü): Shiny uygulamalarında kullanıcı arayüzü tanımlamak oldukça kolaydır. R kodu kullanarak düzeni, giriş formları, grafikleri ve diğer öğeleri belirleyebilirsiniz.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Server Logic (Sunucu Mantığı): Kullanıcı arayüzü ile ilişkilendirilmiş olan sunucu mantığı, kullanıcının etkileşimlerine nasıl yanıt verileceğini belirler. R kodu kullanarak işlemler gerçekleştirilir ve sonuçlar kullanıcı arayüzüne yansıtılır.</a:t>
            </a:r>
          </a:p>
          <a:p>
            <a:pPr lvl="0"/>
            <a:r>
              <a:rPr/>
              <a:t>Grafik ve Veri Görselleştirme: Shiny, R’deki grafik paketleri ile entegre bir şekilde çalışır. Bu nedenle, uygulamalarınızda istediğiniz türden grafik ve veri görselleştirmelerini kolayca kullanabilirsiniz.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Modüler Tasarım: Shiny uygulamalarını modüler bir şekilde tasarlamak mümkündür. Bu, büyük ve karmaşık uygulamalar geliştirmenizi kolaylaştırır.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ile API Entegrasyonu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dilinde HTTP istekleri yapmak için </a:t>
            </a:r>
            <a:r>
              <a:rPr>
                <a:latin typeface="Courier"/>
              </a:rPr>
              <a:t>httr</a:t>
            </a:r>
            <a:r>
              <a:rPr/>
              <a:t> paketi oldukça kullanışlıdır. API’ye GET HTTP istekleri göndermek için bu paket kullanılmıştır.</a:t>
            </a:r>
          </a:p>
          <a:p>
            <a:pPr lvl="0"/>
            <a:r>
              <a:rPr/>
              <a:t>GET isteği örneği response &lt;- GET(“</a:t>
            </a:r>
            <a:r>
              <a:rPr>
                <a:hlinkClick r:id="rId2"/>
              </a:rPr>
              <a:t>https://api.example.com/data</a:t>
            </a:r>
            <a:r>
              <a:rPr/>
              <a:t>”)</a:t>
            </a:r>
          </a:p>
          <a:p>
            <a:pPr lvl="0" indent="0" marL="0">
              <a:buNone/>
            </a:pPr>
            <a:r>
              <a:rPr/>
              <a:t>API anahtarı için dökümantasyondan yararlanarak. API Key ve Host kullanılmıştır.</a:t>
            </a:r>
          </a:p>
          <a:p>
            <a:pPr lvl="0" indent="0" marL="0">
              <a:buNone/>
            </a:pPr>
            <a:r>
              <a:rPr/>
              <a:t>Şu anki hava durumu ve 2 günlük hava tahmini için iki tane API isteği oluşturulmuş ve kullanılmıştır.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ile Hava Durumu</dc:title>
  <dc:creator>Merve KARACAN - 2023900104</dc:creator>
  <cp:keywords/>
  <dcterms:created xsi:type="dcterms:W3CDTF">2024-01-04T20:28:54Z</dcterms:created>
  <dcterms:modified xsi:type="dcterms:W3CDTF">2024-01-04T20:28:54Z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