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507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24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97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6713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858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33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027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1843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042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24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232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356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777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90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583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943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860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848D5EC-BCAD-4FFF-B750-CF38E99111DD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A1BCC3-8B58-4456-BE6E-96A0444349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447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647D0C-E589-D325-2544-8645A5689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UÇUŞ BİLETİ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FE4DAB4-A715-77AF-8011-9B4E50AFE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MERVE ÇAKIR </a:t>
            </a:r>
          </a:p>
          <a:p>
            <a:r>
              <a:rPr lang="tr-TR" dirty="0"/>
              <a:t>1181602053</a:t>
            </a:r>
          </a:p>
        </p:txBody>
      </p:sp>
    </p:spTree>
    <p:extLst>
      <p:ext uri="{BB962C8B-B14F-4D97-AF65-F5344CB8AC3E}">
        <p14:creationId xmlns:p14="http://schemas.microsoft.com/office/powerpoint/2010/main" val="9116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CACBDE-2800-CE20-1D95-7A38B5A6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Admin</a:t>
            </a:r>
            <a:r>
              <a:rPr lang="tr-TR" dirty="0"/>
              <a:t> Sayfasında Yapılabilenler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F47CEC-131A-D403-1B91-F72E0EE5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3" y="2108978"/>
            <a:ext cx="8825659" cy="503594"/>
          </a:xfrm>
        </p:spPr>
        <p:txBody>
          <a:bodyPr/>
          <a:lstStyle/>
          <a:p>
            <a:r>
              <a:rPr lang="tr-TR" dirty="0"/>
              <a:t>Havaalanı Ekleme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BB63CF6-C678-86A7-CF8A-C555EF456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92" y="2612572"/>
            <a:ext cx="7772400" cy="386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0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F47CEC-131A-D403-1B91-F72E0EE5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8977"/>
            <a:ext cx="8825659" cy="624892"/>
          </a:xfrm>
        </p:spPr>
        <p:txBody>
          <a:bodyPr>
            <a:normAutofit/>
          </a:bodyPr>
          <a:lstStyle/>
          <a:p>
            <a:r>
              <a:rPr lang="tr-TR" dirty="0"/>
              <a:t>Firma Ekleme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2B729F1-1AE9-6A72-E19B-4FEECF023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5" y="2440086"/>
            <a:ext cx="8294914" cy="40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3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F47CEC-131A-D403-1B91-F72E0EE5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09" y="2183623"/>
            <a:ext cx="8825659" cy="428949"/>
          </a:xfrm>
        </p:spPr>
        <p:txBody>
          <a:bodyPr/>
          <a:lstStyle/>
          <a:p>
            <a:r>
              <a:rPr lang="tr-TR" dirty="0"/>
              <a:t>Uçak Ekleme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078517A-0BA3-9BC9-B495-C35DC8BC6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70" y="2612572"/>
            <a:ext cx="8825659" cy="40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1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F47CEC-131A-D403-1B91-F72E0EE5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1" y="2211614"/>
            <a:ext cx="8825659" cy="484933"/>
          </a:xfrm>
        </p:spPr>
        <p:txBody>
          <a:bodyPr/>
          <a:lstStyle/>
          <a:p>
            <a:r>
              <a:rPr lang="tr-TR" dirty="0"/>
              <a:t>Sefer Ekleme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A743FB2-547E-0ADF-F7B3-CB091B28C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4" y="2696547"/>
            <a:ext cx="8173616" cy="39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3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CACBDE-2800-CE20-1D95-7A38B5A6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UÇUŞ BİLETİ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F47CEC-131A-D403-1B91-F72E0EE5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Uygulamamda ana ekrandan havaalanları ve tarih seçimi yaptıktan sonra sefer seçilir.</a:t>
            </a:r>
          </a:p>
          <a:p>
            <a:r>
              <a:rPr lang="tr-TR" dirty="0"/>
              <a:t>Uygun sefer saati seçilerek koltuk seçme aşamasına geçilir.</a:t>
            </a:r>
          </a:p>
          <a:p>
            <a:r>
              <a:rPr lang="tr-TR" dirty="0"/>
              <a:t>Aynı seferden 4 koltuk sınırı bulunmaktadır.</a:t>
            </a:r>
          </a:p>
          <a:p>
            <a:r>
              <a:rPr lang="tr-TR" dirty="0"/>
              <a:t>Koltuk seçimleri yapıldıktan sonra iletişim bilgileri girilerek ödeme kısmına geçilir.</a:t>
            </a:r>
          </a:p>
          <a:p>
            <a:r>
              <a:rPr lang="tr-TR" dirty="0"/>
              <a:t>Ödeme tamamlandıktan sonra girilen mail adresine bilgi maili gönderilir.</a:t>
            </a:r>
          </a:p>
        </p:txBody>
      </p:sp>
    </p:spTree>
    <p:extLst>
      <p:ext uri="{BB962C8B-B14F-4D97-AF65-F5344CB8AC3E}">
        <p14:creationId xmlns:p14="http://schemas.microsoft.com/office/powerpoint/2010/main" val="24719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F47CEC-131A-D403-1B91-F72E0EE5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 </a:t>
            </a:r>
            <a:r>
              <a:rPr lang="tr-TR" dirty="0" err="1"/>
              <a:t>react</a:t>
            </a:r>
            <a:r>
              <a:rPr lang="tr-TR" dirty="0"/>
              <a:t> ile yapıldı</a:t>
            </a:r>
          </a:p>
          <a:p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olarak </a:t>
            </a:r>
            <a:r>
              <a:rPr lang="tr-TR" dirty="0" err="1"/>
              <a:t>redux</a:t>
            </a:r>
            <a:endParaRPr lang="tr-TR" dirty="0"/>
          </a:p>
          <a:p>
            <a:r>
              <a:rPr lang="tr-TR" dirty="0" err="1"/>
              <a:t>Css</a:t>
            </a:r>
            <a:r>
              <a:rPr lang="tr-TR" dirty="0"/>
              <a:t> kütüphanesi olarak </a:t>
            </a:r>
            <a:r>
              <a:rPr lang="tr-TR" dirty="0" err="1"/>
              <a:t>react-boostrtap</a:t>
            </a:r>
            <a:endParaRPr lang="tr-TR" dirty="0"/>
          </a:p>
          <a:p>
            <a:r>
              <a:rPr lang="tr-TR" dirty="0"/>
              <a:t>E-mail gönderimi için </a:t>
            </a:r>
            <a:r>
              <a:rPr lang="tr-TR" dirty="0" err="1"/>
              <a:t>emailjs</a:t>
            </a:r>
            <a:endParaRPr lang="tr-TR" dirty="0"/>
          </a:p>
          <a:p>
            <a:r>
              <a:rPr lang="tr-TR" dirty="0"/>
              <a:t>Genel olarak ikonlar için </a:t>
            </a:r>
            <a:r>
              <a:rPr lang="tr-TR" dirty="0" err="1"/>
              <a:t>react-ikons</a:t>
            </a:r>
            <a:endParaRPr lang="tr-TR" dirty="0"/>
          </a:p>
          <a:p>
            <a:r>
              <a:rPr lang="tr-TR" dirty="0" err="1"/>
              <a:t>Toast</a:t>
            </a:r>
            <a:r>
              <a:rPr lang="tr-TR" dirty="0"/>
              <a:t> mesajları için </a:t>
            </a:r>
            <a:r>
              <a:rPr lang="tr-TR" dirty="0" err="1"/>
              <a:t>react-toastify</a:t>
            </a:r>
            <a:endParaRPr lang="tr-TR" dirty="0"/>
          </a:p>
          <a:p>
            <a:r>
              <a:rPr lang="tr-TR" dirty="0"/>
              <a:t>Tarih formatları için </a:t>
            </a:r>
            <a:r>
              <a:rPr lang="tr-TR" dirty="0" err="1"/>
              <a:t>sate-fns</a:t>
            </a:r>
            <a:endParaRPr lang="tr-TR" dirty="0"/>
          </a:p>
          <a:p>
            <a:r>
              <a:rPr lang="tr-TR" dirty="0"/>
              <a:t>Para maskeleme </a:t>
            </a:r>
            <a:r>
              <a:rPr lang="tr-TR" dirty="0" err="1"/>
              <a:t>inputu</a:t>
            </a:r>
            <a:r>
              <a:rPr lang="tr-TR" dirty="0"/>
              <a:t> için </a:t>
            </a:r>
            <a:r>
              <a:rPr lang="tr-TR" dirty="0" err="1"/>
              <a:t>react-currency-input-field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637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CACBDE-2800-CE20-1D95-7A38B5A6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Ekran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CFBD3D7-11BF-1262-1076-4A3AF4AF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2481943"/>
            <a:ext cx="5103845" cy="416363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C24387B-2DE7-EC0C-DB95-DD7850594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27" y="2481943"/>
            <a:ext cx="6018245" cy="41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4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CACBDE-2800-CE20-1D95-7A38B5A6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Bilet Seçim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921C887-B611-CF34-2A1C-04FB967A8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6" y="2297098"/>
            <a:ext cx="4289982" cy="304261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3F5E4ED-CB3D-0C47-C453-8F1B794CE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926" y="3680887"/>
            <a:ext cx="4289983" cy="304261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9E73457-A4F5-AB08-E7EC-4F0441F2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234" y="1935510"/>
            <a:ext cx="4012941" cy="31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8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CACBDE-2800-CE20-1D95-7A38B5A6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121EAA2-CAB9-55F7-65DA-18E6811D4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32" y="2622550"/>
            <a:ext cx="6591544" cy="2652737"/>
          </a:xfrm>
        </p:spPr>
      </p:pic>
    </p:spTree>
    <p:extLst>
      <p:ext uri="{BB962C8B-B14F-4D97-AF65-F5344CB8AC3E}">
        <p14:creationId xmlns:p14="http://schemas.microsoft.com/office/powerpoint/2010/main" val="325091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D6445041-C661-2B4C-E32E-07105FA87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04" y="979714"/>
            <a:ext cx="6898792" cy="548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3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C940483-FA6E-93E1-3F25-778449FEE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67" y="2860507"/>
            <a:ext cx="4808220" cy="1577340"/>
          </a:xfrm>
        </p:spPr>
      </p:pic>
    </p:spTree>
    <p:extLst>
      <p:ext uri="{BB962C8B-B14F-4D97-AF65-F5344CB8AC3E}">
        <p14:creationId xmlns:p14="http://schemas.microsoft.com/office/powerpoint/2010/main" val="353417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CACBDE-2800-CE20-1D95-7A38B5A6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Mail Bildirimi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D30023D-5633-F92B-9675-33EC5071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96" y="1892701"/>
            <a:ext cx="2412601" cy="47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63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373</TotalTime>
  <Words>107</Words>
  <Application>Microsoft Office PowerPoint</Application>
  <PresentationFormat>Geniş ekran</PresentationFormat>
  <Paragraphs>25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İyon Toplantı Odası</vt:lpstr>
      <vt:lpstr>UÇUŞ BİLETİ</vt:lpstr>
      <vt:lpstr>UÇUŞ BİLETİ</vt:lpstr>
      <vt:lpstr>PowerPoint Sunusu</vt:lpstr>
      <vt:lpstr>Ana Ekran</vt:lpstr>
      <vt:lpstr>Bilet Seçim </vt:lpstr>
      <vt:lpstr>PowerPoint Sunusu</vt:lpstr>
      <vt:lpstr>PowerPoint Sunusu</vt:lpstr>
      <vt:lpstr>PowerPoint Sunusu</vt:lpstr>
      <vt:lpstr>Mail Bildirimi</vt:lpstr>
      <vt:lpstr>Admin Sayfasında Yapılabilenler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UÇUŞ BİLETİ</dc:title>
  <dc:creator>Merve Çakır</dc:creator>
  <cp:lastModifiedBy>Merve Çakır</cp:lastModifiedBy>
  <cp:revision>2</cp:revision>
  <dcterms:created xsi:type="dcterms:W3CDTF">2022-06-08T14:38:11Z</dcterms:created>
  <dcterms:modified xsi:type="dcterms:W3CDTF">2022-06-08T20:53:15Z</dcterms:modified>
</cp:coreProperties>
</file>