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1" r:id="rId4"/>
    <p:sldId id="262" r:id="rId5"/>
    <p:sldId id="264" r:id="rId6"/>
    <p:sldId id="268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03.06.2021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02.06.2021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KM - Schraubentechnik GmbH &amp; Co.kg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Team C – SoSe 2021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DF1B4-62B8-4685-B74D-2A701575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3741187"/>
          </a:xfrm>
        </p:spPr>
        <p:txBody>
          <a:bodyPr/>
          <a:lstStyle/>
          <a:p>
            <a:r>
              <a:rPr lang="de-DE" dirty="0"/>
              <a:t>VIELEN DANK</a:t>
            </a:r>
            <a:br>
              <a:rPr lang="de-DE" dirty="0"/>
            </a:br>
            <a:br>
              <a:rPr lang="de-DE" dirty="0"/>
            </a:br>
            <a:r>
              <a:rPr lang="de-DE" dirty="0"/>
              <a:t>Für Ihre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Aufmerksamkeit!</a:t>
            </a:r>
            <a:br>
              <a:rPr lang="de-DE" dirty="0"/>
            </a:b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46854FC-7922-4A93-9189-EC24335ED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01" y="1421671"/>
            <a:ext cx="5295700" cy="424078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B950C1-6252-43FA-AE2C-D15DF546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5169158"/>
            <a:ext cx="3031852" cy="6688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786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F3871-1F4D-4399-8DCC-EE4D793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6" y="933450"/>
            <a:ext cx="3374936" cy="1722419"/>
          </a:xfrm>
        </p:spPr>
        <p:txBody>
          <a:bodyPr anchor="b">
            <a:normAutofit/>
          </a:bodyPr>
          <a:lstStyle/>
          <a:p>
            <a:r>
              <a:rPr lang="de-DE" dirty="0"/>
              <a:t>Ein Team – Ein Wunsch</a:t>
            </a:r>
            <a:br>
              <a:rPr lang="de-DE" dirty="0"/>
            </a:b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- Ihre Zufriedenheit</a:t>
            </a:r>
            <a:br>
              <a:rPr lang="de-DE" dirty="0"/>
            </a:br>
            <a:endParaRPr lang="de-DE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26CFA8-B18F-4537-B3AC-B9DB83FFF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28" y="1621718"/>
            <a:ext cx="6650991" cy="3774437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C6E46-4C60-4E61-B6B7-BE1CCB178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/>
          <a:p>
            <a:r>
              <a:rPr lang="de-DE" dirty="0"/>
              <a:t>Jonathan </a:t>
            </a:r>
            <a:r>
              <a:rPr lang="de-DE" dirty="0" err="1"/>
              <a:t>Krockhaus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r>
              <a:rPr lang="de-DE" dirty="0"/>
              <a:t>Alexander Schneider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Mervenur</a:t>
            </a:r>
            <a:r>
              <a:rPr lang="de-DE" dirty="0"/>
              <a:t> </a:t>
            </a:r>
            <a:r>
              <a:rPr lang="de-DE" dirty="0" err="1"/>
              <a:t>Mutu</a:t>
            </a:r>
            <a:br>
              <a:rPr lang="de-DE" dirty="0"/>
            </a:br>
            <a:endParaRPr lang="de-DE" dirty="0"/>
          </a:p>
          <a:p>
            <a:r>
              <a:rPr lang="de-DE" dirty="0"/>
              <a:t>Ming Dong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Claude </a:t>
            </a:r>
            <a:r>
              <a:rPr lang="de-DE" dirty="0" err="1"/>
              <a:t>Djongoue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7B201-3169-4F52-AC27-ECF6AD36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02.06.2021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42DCF-0400-4833-A250-CB7714F2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Neuen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Anforderungen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A6FFE5-E3B5-43E8-A2DE-B59A66D51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- Schraubendarstellungen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Diverse Berechnungen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Kundenfreundliche</a:t>
            </a:r>
            <a:br>
              <a:rPr lang="de-DE" dirty="0"/>
            </a:br>
            <a:r>
              <a:rPr lang="de-DE" dirty="0"/>
              <a:t>  Benutzeroberfläche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CATIA – Anbindung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Grafische Darstellung der </a:t>
            </a:r>
            <a:br>
              <a:rPr lang="de-DE" dirty="0"/>
            </a:br>
            <a:r>
              <a:rPr lang="de-DE" dirty="0"/>
              <a:t>  Schrauben in Catia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B7BE452-D2D2-4D73-9200-594FE4D77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061" y="675659"/>
            <a:ext cx="4518571" cy="5847563"/>
          </a:xfrm>
        </p:spPr>
      </p:pic>
    </p:spTree>
    <p:extLst>
      <p:ext uri="{BB962C8B-B14F-4D97-AF65-F5344CB8AC3E}">
        <p14:creationId xmlns:p14="http://schemas.microsoft.com/office/powerpoint/2010/main" val="323220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7AC97-1FF1-43BA-AE04-4704BDC6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Programm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Die Anbindung</a:t>
            </a:r>
            <a:br>
              <a:rPr lang="de-DE" dirty="0"/>
            </a:b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842B110-F0C3-47F2-9048-54F62C2D3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629362"/>
            <a:ext cx="6651625" cy="3759614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6A5F5E-701B-4881-954F-269F443F1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- Einfaches Öffnen der CATIA – </a:t>
            </a:r>
            <a:br>
              <a:rPr lang="de-DE" dirty="0"/>
            </a:br>
            <a:r>
              <a:rPr lang="de-DE" dirty="0"/>
              <a:t>  Anwendung möglich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Auch unter Anpassungen und</a:t>
            </a:r>
            <a:br>
              <a:rPr lang="de-DE" dirty="0"/>
            </a:br>
            <a:r>
              <a:rPr lang="de-DE" dirty="0"/>
              <a:t>  Normteile möglich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Gewählte Materialien werden</a:t>
            </a:r>
            <a:br>
              <a:rPr lang="de-DE" dirty="0"/>
            </a:br>
            <a:r>
              <a:rPr lang="de-DE" dirty="0"/>
              <a:t>  angezeigt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Gleichzeitige Überarbeitung des</a:t>
            </a:r>
            <a:br>
              <a:rPr lang="de-DE" dirty="0"/>
            </a:br>
            <a:r>
              <a:rPr lang="de-DE" dirty="0"/>
              <a:t>  Quellcodes</a:t>
            </a:r>
          </a:p>
        </p:txBody>
      </p:sp>
    </p:spTree>
    <p:extLst>
      <p:ext uri="{BB962C8B-B14F-4D97-AF65-F5344CB8AC3E}">
        <p14:creationId xmlns:p14="http://schemas.microsoft.com/office/powerpoint/2010/main" val="22328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7612F-80F3-4E5D-8274-BFCB0B21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Programm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Die grafische </a:t>
            </a:r>
            <a:br>
              <a:rPr lang="de-DE" dirty="0"/>
            </a:br>
            <a:r>
              <a:rPr lang="de-DE" dirty="0"/>
              <a:t>  Darstellung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D4E6900-154C-45D6-8E0D-4A9647F02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787976"/>
            <a:ext cx="6651625" cy="3442386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2E25B7-F592-4853-BE8F-6C5E55730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br>
              <a:rPr lang="de-DE" dirty="0"/>
            </a:br>
            <a:r>
              <a:rPr lang="de-DE" dirty="0"/>
              <a:t>- Detailtreue fand</a:t>
            </a:r>
            <a:br>
              <a:rPr lang="de-DE" dirty="0"/>
            </a:br>
            <a:r>
              <a:rPr lang="de-DE" dirty="0"/>
              <a:t>  Berücksichtigung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Fasen und Gewinde zur </a:t>
            </a:r>
            <a:br>
              <a:rPr lang="de-DE" dirty="0"/>
            </a:br>
            <a:r>
              <a:rPr lang="de-DE" dirty="0"/>
              <a:t>  zusätzlichen Veranschaulichung</a:t>
            </a:r>
            <a:br>
              <a:rPr lang="de-DE" dirty="0"/>
            </a:br>
            <a:r>
              <a:rPr lang="de-DE" dirty="0"/>
              <a:t>  dargestellt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Fehler wie zu große Innenmaße,</a:t>
            </a:r>
            <a:br>
              <a:rPr lang="de-DE" dirty="0"/>
            </a:br>
            <a:r>
              <a:rPr lang="de-DE" dirty="0"/>
              <a:t>  </a:t>
            </a:r>
            <a:r>
              <a:rPr lang="de-DE" dirty="0" err="1"/>
              <a:t>Fasenplatzierung</a:t>
            </a:r>
            <a:r>
              <a:rPr lang="de-DE" dirty="0"/>
              <a:t> etc. wurden</a:t>
            </a:r>
            <a:br>
              <a:rPr lang="de-DE" dirty="0"/>
            </a:br>
            <a:r>
              <a:rPr lang="de-DE" dirty="0"/>
              <a:t>  abgefangen</a:t>
            </a:r>
          </a:p>
        </p:txBody>
      </p:sp>
    </p:spTree>
    <p:extLst>
      <p:ext uri="{BB962C8B-B14F-4D97-AF65-F5344CB8AC3E}">
        <p14:creationId xmlns:p14="http://schemas.microsoft.com/office/powerpoint/2010/main" val="63872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68EE0-0AA4-451A-9920-5A452CFF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Programm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Parts And</a:t>
            </a:r>
            <a:br>
              <a:rPr lang="de-DE" dirty="0"/>
            </a:br>
            <a:r>
              <a:rPr lang="de-DE" dirty="0"/>
              <a:t>  Products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4A8409F-9327-43CA-B0EA-935366609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256554"/>
            <a:ext cx="6651625" cy="450523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C451C-9F00-4000-9124-886C66884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- Darstellung mehrerer Parts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Erzeugung ganzer Produkte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Schraubensets mit Mutter etc.</a:t>
            </a:r>
            <a:br>
              <a:rPr lang="de-DE" dirty="0"/>
            </a:br>
            <a:r>
              <a:rPr lang="de-DE" dirty="0"/>
              <a:t>  Können dargestellt werden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Verschiebbarkeit zur</a:t>
            </a:r>
            <a:br>
              <a:rPr lang="de-DE" dirty="0"/>
            </a:br>
            <a:r>
              <a:rPr lang="de-DE" dirty="0"/>
              <a:t>  Visualisierung möglich</a:t>
            </a:r>
          </a:p>
        </p:txBody>
      </p:sp>
    </p:spTree>
    <p:extLst>
      <p:ext uri="{BB962C8B-B14F-4D97-AF65-F5344CB8AC3E}">
        <p14:creationId xmlns:p14="http://schemas.microsoft.com/office/powerpoint/2010/main" val="279242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D349F-5F34-4F4D-8076-696478CC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Programm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Fehler abfangen</a:t>
            </a:r>
            <a:br>
              <a:rPr lang="de-DE" dirty="0"/>
            </a:b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56A221B-D9DA-4B5B-8F39-D8DE441C6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41" y="1179513"/>
            <a:ext cx="6458568" cy="4659312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F40ACD-2AD1-4D92-A033-C91E2BF37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- Verschiedene Fehlerquellen</a:t>
            </a:r>
            <a:br>
              <a:rPr lang="de-DE" dirty="0"/>
            </a:br>
            <a:r>
              <a:rPr lang="de-DE" dirty="0"/>
              <a:t>  wurden korrigiert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Eingabefehler wurden </a:t>
            </a:r>
            <a:br>
              <a:rPr lang="de-DE" dirty="0"/>
            </a:br>
            <a:r>
              <a:rPr lang="de-DE" dirty="0"/>
              <a:t>  abgestellt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Anzeigefehler werden mit</a:t>
            </a:r>
            <a:br>
              <a:rPr lang="de-DE" dirty="0"/>
            </a:br>
            <a:r>
              <a:rPr lang="de-DE" dirty="0"/>
              <a:t>  Hinweis darauf ausgeblendet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06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81AEE-B449-4401-B95D-E7F7C628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Projekt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zukünftige Wege</a:t>
            </a:r>
          </a:p>
        </p:txBody>
      </p:sp>
      <p:pic>
        <p:nvPicPr>
          <p:cNvPr id="7" name="Inhaltsplatzhalter 6" descr="Ein Bild, das Metallwaren, Schraube, Zahnrad enthält.&#10;&#10;Automatisch generierte Beschreibung">
            <a:extLst>
              <a:ext uri="{FF2B5EF4-FFF2-40B4-BE49-F238E27FC236}">
                <a16:creationId xmlns:a16="http://schemas.microsoft.com/office/drawing/2014/main" id="{D6AC3424-DDE9-4F69-964A-16040C846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45" y="1225048"/>
            <a:ext cx="6977030" cy="4722912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BA421-00DA-4E49-B50E-2C75AD223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- Neue Schraubentypen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Ergänzungen durch Set – </a:t>
            </a:r>
            <a:br>
              <a:rPr lang="de-DE" dirty="0"/>
            </a:br>
            <a:r>
              <a:rPr lang="de-DE" dirty="0"/>
              <a:t>  Angebote (mit Schrauben etc.)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Neue Komponenten</a:t>
            </a:r>
            <a:br>
              <a:rPr lang="de-DE" dirty="0"/>
            </a:br>
            <a:r>
              <a:rPr lang="de-DE" dirty="0"/>
              <a:t>  (Federn Stifte)</a:t>
            </a:r>
            <a:br>
              <a:rPr lang="de-DE" dirty="0"/>
            </a:br>
            <a:endParaRPr lang="de-DE" dirty="0"/>
          </a:p>
          <a:p>
            <a:r>
              <a:rPr lang="de-DE" dirty="0"/>
              <a:t>- Weiterführende </a:t>
            </a:r>
            <a:br>
              <a:rPr lang="de-DE" dirty="0"/>
            </a:br>
            <a:r>
              <a:rPr lang="de-DE" dirty="0"/>
              <a:t>  CATIA - Anwendungen</a:t>
            </a:r>
          </a:p>
        </p:txBody>
      </p:sp>
    </p:spTree>
    <p:extLst>
      <p:ext uri="{BB962C8B-B14F-4D97-AF65-F5344CB8AC3E}">
        <p14:creationId xmlns:p14="http://schemas.microsoft.com/office/powerpoint/2010/main" val="248089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4C57C-1082-44F1-9263-20846A60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Projekt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Was wir</a:t>
            </a:r>
            <a:br>
              <a:rPr lang="de-DE" dirty="0"/>
            </a:br>
            <a:r>
              <a:rPr lang="de-DE" dirty="0"/>
              <a:t>  mitnehmen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4A92A8E-46E5-4C19-B237-8AB241094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50" y="1179513"/>
            <a:ext cx="6270351" cy="4659312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A7DEF7-3732-44FD-9412-7AD13D92D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- Projektorientiertes Arbeiten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Zusätzliche Teamkompetenzen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Neue Wege zur Organisation</a:t>
            </a:r>
            <a:br>
              <a:rPr lang="de-DE" dirty="0"/>
            </a:br>
            <a:r>
              <a:rPr lang="de-DE" dirty="0"/>
              <a:t>  -&gt; </a:t>
            </a:r>
            <a:r>
              <a:rPr lang="de-DE" dirty="0" err="1"/>
              <a:t>Scrum</a:t>
            </a:r>
            <a:r>
              <a:rPr lang="de-DE" dirty="0"/>
              <a:t> – Techniken</a:t>
            </a:r>
          </a:p>
          <a:p>
            <a:r>
              <a:rPr lang="de-DE" dirty="0"/>
              <a:t>- Bessere Grundkenntnisse und</a:t>
            </a:r>
            <a:br>
              <a:rPr lang="de-DE" dirty="0"/>
            </a:br>
            <a:r>
              <a:rPr lang="de-DE" dirty="0"/>
              <a:t>  Weiterführende Kenntnisse in</a:t>
            </a:r>
            <a:br>
              <a:rPr lang="de-DE" dirty="0"/>
            </a:br>
            <a:r>
              <a:rPr lang="de-DE" dirty="0"/>
              <a:t>  der Programmierung und in C#</a:t>
            </a:r>
          </a:p>
        </p:txBody>
      </p:sp>
    </p:spTree>
    <p:extLst>
      <p:ext uri="{BB962C8B-B14F-4D97-AF65-F5344CB8AC3E}">
        <p14:creationId xmlns:p14="http://schemas.microsoft.com/office/powerpoint/2010/main" val="33247720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Zukunftsorientiert</Template>
  <TotalTime>0</TotalTime>
  <Words>354</Words>
  <Application>Microsoft Office PowerPoint</Application>
  <PresentationFormat>Breitbild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Franklin Gothic Demi</vt:lpstr>
      <vt:lpstr>Wingdings 2</vt:lpstr>
      <vt:lpstr>DividendVTI</vt:lpstr>
      <vt:lpstr>KM - Schraubentechnik GmbH &amp; Co.kg</vt:lpstr>
      <vt:lpstr>Ein Team – Ein Wunsch   - Ihre Zufriedenheit </vt:lpstr>
      <vt:lpstr>Unsere Neuen   Anforderungen </vt:lpstr>
      <vt:lpstr>Das Programm  - Die Anbindung </vt:lpstr>
      <vt:lpstr>Das Programm  - Die grafische    Darstellung</vt:lpstr>
      <vt:lpstr>Das Programm  - Parts And   Products</vt:lpstr>
      <vt:lpstr>Das Programm  - Fehler abfangen </vt:lpstr>
      <vt:lpstr>Das Projekt  - zukünftige Wege</vt:lpstr>
      <vt:lpstr>Das Projekt  - Was wir   mitnehmen</vt:lpstr>
      <vt:lpstr>VIELEN DANK  Für Ihre   Aufmerksamkeit!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 - Schraubentechnik GmbH &amp; Co.kg</dc:title>
  <dc:creator>C208AE71493446436B8C</dc:creator>
  <cp:lastModifiedBy>C208AE71493446436B8C</cp:lastModifiedBy>
  <cp:revision>17</cp:revision>
  <dcterms:created xsi:type="dcterms:W3CDTF">2021-06-02T13:45:43Z</dcterms:created>
  <dcterms:modified xsi:type="dcterms:W3CDTF">2021-06-03T07:17:55Z</dcterms:modified>
</cp:coreProperties>
</file>